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69" r:id="rId2"/>
    <p:sldId id="256" r:id="rId3"/>
    <p:sldId id="262" r:id="rId4"/>
    <p:sldId id="259" r:id="rId5"/>
    <p:sldId id="257" r:id="rId6"/>
    <p:sldId id="260" r:id="rId7"/>
    <p:sldId id="261" r:id="rId8"/>
    <p:sldId id="263" r:id="rId9"/>
    <p:sldId id="264" r:id="rId10"/>
    <p:sldId id="265" r:id="rId11"/>
    <p:sldId id="267" r:id="rId12"/>
    <p:sldId id="268" r:id="rId13"/>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FF00"/>
    <a:srgbClr val="0066CC"/>
    <a:srgbClr val="0000FF"/>
    <a:srgbClr val="3399FF"/>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5122" name="Group 2"/>
          <p:cNvGrpSpPr>
            <a:grpSpLocks/>
          </p:cNvGrpSpPr>
          <p:nvPr/>
        </p:nvGrpSpPr>
        <p:grpSpPr bwMode="auto">
          <a:xfrm>
            <a:off x="3175" y="4267200"/>
            <a:ext cx="9140825" cy="2590800"/>
            <a:chOff x="2" y="2688"/>
            <a:chExt cx="5758" cy="1632"/>
          </a:xfrm>
        </p:grpSpPr>
        <p:sp>
          <p:nvSpPr>
            <p:cNvPr id="5123" name="Freeform 3"/>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cs-CZ"/>
            </a:p>
          </p:txBody>
        </p:sp>
        <p:grpSp>
          <p:nvGrpSpPr>
            <p:cNvPr id="5124" name="Group 4"/>
            <p:cNvGrpSpPr>
              <a:grpSpLocks/>
            </p:cNvGrpSpPr>
            <p:nvPr userDrawn="1"/>
          </p:nvGrpSpPr>
          <p:grpSpPr bwMode="auto">
            <a:xfrm>
              <a:off x="3528" y="3715"/>
              <a:ext cx="792" cy="521"/>
              <a:chOff x="3527" y="3715"/>
              <a:chExt cx="792" cy="521"/>
            </a:xfrm>
          </p:grpSpPr>
          <p:sp>
            <p:nvSpPr>
              <p:cNvPr id="5125"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cs-CZ"/>
              </a:p>
            </p:txBody>
          </p:sp>
          <p:sp>
            <p:nvSpPr>
              <p:cNvPr id="5126"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cs-CZ"/>
              </a:p>
            </p:txBody>
          </p:sp>
          <p:sp>
            <p:nvSpPr>
              <p:cNvPr id="5127"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cs-CZ"/>
              </a:p>
            </p:txBody>
          </p:sp>
          <p:sp>
            <p:nvSpPr>
              <p:cNvPr id="5128"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cs-CZ"/>
              </a:p>
            </p:txBody>
          </p:sp>
          <p:sp>
            <p:nvSpPr>
              <p:cNvPr id="5129"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cs-CZ"/>
              </a:p>
            </p:txBody>
          </p:sp>
          <p:sp>
            <p:nvSpPr>
              <p:cNvPr id="5130"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cs-CZ"/>
              </a:p>
            </p:txBody>
          </p:sp>
          <p:sp>
            <p:nvSpPr>
              <p:cNvPr id="5131"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cs-CZ"/>
              </a:p>
            </p:txBody>
          </p:sp>
          <p:sp>
            <p:nvSpPr>
              <p:cNvPr id="5132"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cs-CZ"/>
              </a:p>
            </p:txBody>
          </p:sp>
          <p:sp>
            <p:nvSpPr>
              <p:cNvPr id="5133"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cs-CZ"/>
              </a:p>
            </p:txBody>
          </p:sp>
          <p:sp>
            <p:nvSpPr>
              <p:cNvPr id="5134"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cs-CZ"/>
              </a:p>
            </p:txBody>
          </p:sp>
          <p:sp>
            <p:nvSpPr>
              <p:cNvPr id="5135"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cs-CZ"/>
              </a:p>
            </p:txBody>
          </p:sp>
        </p:grpSp>
        <p:grpSp>
          <p:nvGrpSpPr>
            <p:cNvPr id="5136" name="Group 16"/>
            <p:cNvGrpSpPr>
              <a:grpSpLocks/>
            </p:cNvGrpSpPr>
            <p:nvPr userDrawn="1"/>
          </p:nvGrpSpPr>
          <p:grpSpPr bwMode="auto">
            <a:xfrm>
              <a:off x="1776" y="3631"/>
              <a:ext cx="1626" cy="683"/>
              <a:chOff x="1776" y="3631"/>
              <a:chExt cx="1626" cy="683"/>
            </a:xfrm>
          </p:grpSpPr>
          <p:sp>
            <p:nvSpPr>
              <p:cNvPr id="5137"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cs-CZ"/>
              </a:p>
            </p:txBody>
          </p:sp>
          <p:sp>
            <p:nvSpPr>
              <p:cNvPr id="5138"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cs-CZ"/>
              </a:p>
            </p:txBody>
          </p:sp>
          <p:sp>
            <p:nvSpPr>
              <p:cNvPr id="5139"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cs-CZ"/>
              </a:p>
            </p:txBody>
          </p:sp>
          <p:sp>
            <p:nvSpPr>
              <p:cNvPr id="5140"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cs-CZ"/>
              </a:p>
            </p:txBody>
          </p:sp>
          <p:sp>
            <p:nvSpPr>
              <p:cNvPr id="5141"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cs-CZ"/>
              </a:p>
            </p:txBody>
          </p:sp>
          <p:sp>
            <p:nvSpPr>
              <p:cNvPr id="5142"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cs-CZ"/>
              </a:p>
            </p:txBody>
          </p:sp>
          <p:sp>
            <p:nvSpPr>
              <p:cNvPr id="5143"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cs-CZ"/>
              </a:p>
            </p:txBody>
          </p:sp>
          <p:sp>
            <p:nvSpPr>
              <p:cNvPr id="5144"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cs-CZ"/>
              </a:p>
            </p:txBody>
          </p:sp>
          <p:sp>
            <p:nvSpPr>
              <p:cNvPr id="5145"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cs-CZ"/>
              </a:p>
            </p:txBody>
          </p:sp>
          <p:sp>
            <p:nvSpPr>
              <p:cNvPr id="5146"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cs-CZ"/>
              </a:p>
            </p:txBody>
          </p:sp>
          <p:sp>
            <p:nvSpPr>
              <p:cNvPr id="5147"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cs-CZ"/>
              </a:p>
            </p:txBody>
          </p:sp>
          <p:sp>
            <p:nvSpPr>
              <p:cNvPr id="5148"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cs-CZ"/>
              </a:p>
            </p:txBody>
          </p:sp>
          <p:sp>
            <p:nvSpPr>
              <p:cNvPr id="5149" name="Freeform 29"/>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cs-CZ"/>
              </a:p>
            </p:txBody>
          </p:sp>
          <p:sp>
            <p:nvSpPr>
              <p:cNvPr id="5150" name="Freeform 30"/>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cs-CZ"/>
              </a:p>
            </p:txBody>
          </p:sp>
          <p:sp>
            <p:nvSpPr>
              <p:cNvPr id="5151"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cs-CZ"/>
              </a:p>
            </p:txBody>
          </p:sp>
          <p:sp>
            <p:nvSpPr>
              <p:cNvPr id="5152"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cs-CZ"/>
              </a:p>
            </p:txBody>
          </p:sp>
          <p:sp>
            <p:nvSpPr>
              <p:cNvPr id="5153"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cs-CZ"/>
              </a:p>
            </p:txBody>
          </p:sp>
          <p:sp>
            <p:nvSpPr>
              <p:cNvPr id="5154" name="Freeform 34"/>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cs-CZ"/>
              </a:p>
            </p:txBody>
          </p:sp>
        </p:grpSp>
        <p:grpSp>
          <p:nvGrpSpPr>
            <p:cNvPr id="5155" name="Group 35"/>
            <p:cNvGrpSpPr>
              <a:grpSpLocks/>
            </p:cNvGrpSpPr>
            <p:nvPr userDrawn="1"/>
          </p:nvGrpSpPr>
          <p:grpSpPr bwMode="auto">
            <a:xfrm>
              <a:off x="4128" y="3360"/>
              <a:ext cx="1351" cy="821"/>
              <a:chOff x="4128" y="3360"/>
              <a:chExt cx="1351" cy="821"/>
            </a:xfrm>
          </p:grpSpPr>
          <p:sp>
            <p:nvSpPr>
              <p:cNvPr id="5156"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cs-CZ"/>
              </a:p>
            </p:txBody>
          </p:sp>
          <p:sp>
            <p:nvSpPr>
              <p:cNvPr id="5157"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cs-CZ"/>
              </a:p>
            </p:txBody>
          </p:sp>
          <p:sp>
            <p:nvSpPr>
              <p:cNvPr id="5158"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cs-CZ"/>
              </a:p>
            </p:txBody>
          </p:sp>
          <p:sp>
            <p:nvSpPr>
              <p:cNvPr id="5159"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cs-CZ"/>
              </a:p>
            </p:txBody>
          </p:sp>
          <p:sp>
            <p:nvSpPr>
              <p:cNvPr id="5160"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cs-CZ"/>
              </a:p>
            </p:txBody>
          </p:sp>
          <p:sp>
            <p:nvSpPr>
              <p:cNvPr id="5161"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cs-CZ"/>
              </a:p>
            </p:txBody>
          </p:sp>
          <p:sp>
            <p:nvSpPr>
              <p:cNvPr id="5162"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cs-CZ"/>
              </a:p>
            </p:txBody>
          </p:sp>
          <p:sp>
            <p:nvSpPr>
              <p:cNvPr id="5163" name="Freeform 43"/>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cs-CZ"/>
              </a:p>
            </p:txBody>
          </p:sp>
          <p:sp>
            <p:nvSpPr>
              <p:cNvPr id="5164"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cs-CZ"/>
              </a:p>
            </p:txBody>
          </p:sp>
          <p:sp>
            <p:nvSpPr>
              <p:cNvPr id="5165"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cs-CZ"/>
              </a:p>
            </p:txBody>
          </p:sp>
          <p:sp>
            <p:nvSpPr>
              <p:cNvPr id="5166"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cs-CZ"/>
              </a:p>
            </p:txBody>
          </p:sp>
          <p:sp>
            <p:nvSpPr>
              <p:cNvPr id="5167"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cs-CZ"/>
              </a:p>
            </p:txBody>
          </p:sp>
          <p:sp>
            <p:nvSpPr>
              <p:cNvPr id="5168"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cs-CZ"/>
              </a:p>
            </p:txBody>
          </p:sp>
          <p:sp>
            <p:nvSpPr>
              <p:cNvPr id="5169"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cs-CZ"/>
              </a:p>
            </p:txBody>
          </p:sp>
          <p:sp>
            <p:nvSpPr>
              <p:cNvPr id="5170"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cs-CZ"/>
              </a:p>
            </p:txBody>
          </p:sp>
          <p:sp>
            <p:nvSpPr>
              <p:cNvPr id="5171"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cs-CZ"/>
              </a:p>
            </p:txBody>
          </p:sp>
          <p:sp>
            <p:nvSpPr>
              <p:cNvPr id="5172"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cs-CZ"/>
              </a:p>
            </p:txBody>
          </p:sp>
        </p:grpSp>
        <p:grpSp>
          <p:nvGrpSpPr>
            <p:cNvPr id="5173" name="Group 53"/>
            <p:cNvGrpSpPr>
              <a:grpSpLocks/>
            </p:cNvGrpSpPr>
            <p:nvPr userDrawn="1"/>
          </p:nvGrpSpPr>
          <p:grpSpPr bwMode="auto">
            <a:xfrm>
              <a:off x="5280" y="3024"/>
              <a:ext cx="425" cy="258"/>
              <a:chOff x="5280" y="3024"/>
              <a:chExt cx="425" cy="258"/>
            </a:xfrm>
          </p:grpSpPr>
          <p:sp>
            <p:nvSpPr>
              <p:cNvPr id="5174" name="Freeform 54"/>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sp>
            <p:nvSpPr>
              <p:cNvPr id="5175" name="Freeform 55"/>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sp>
            <p:nvSpPr>
              <p:cNvPr id="5176" name="Freeform 56"/>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sp>
            <p:nvSpPr>
              <p:cNvPr id="5177" name="Freeform 57"/>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sp>
            <p:nvSpPr>
              <p:cNvPr id="5178" name="Freeform 58"/>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cs-CZ"/>
              </a:p>
            </p:txBody>
          </p:sp>
          <p:sp>
            <p:nvSpPr>
              <p:cNvPr id="5179" name="Freeform 59"/>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cs-CZ"/>
              </a:p>
            </p:txBody>
          </p:sp>
          <p:sp>
            <p:nvSpPr>
              <p:cNvPr id="5180" name="Freeform 60"/>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grpSp>
            <p:nvGrpSpPr>
              <p:cNvPr id="5181" name="Group 61"/>
              <p:cNvGrpSpPr>
                <a:grpSpLocks/>
              </p:cNvGrpSpPr>
              <p:nvPr/>
            </p:nvGrpSpPr>
            <p:grpSpPr bwMode="auto">
              <a:xfrm>
                <a:off x="5381" y="3085"/>
                <a:ext cx="227" cy="132"/>
                <a:chOff x="5381" y="3085"/>
                <a:chExt cx="227" cy="132"/>
              </a:xfrm>
            </p:grpSpPr>
            <p:sp>
              <p:nvSpPr>
                <p:cNvPr id="5182"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cs-CZ"/>
                </a:p>
              </p:txBody>
            </p:sp>
            <p:sp>
              <p:nvSpPr>
                <p:cNvPr id="5183"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cs-CZ"/>
                </a:p>
              </p:txBody>
            </p:sp>
            <p:sp>
              <p:nvSpPr>
                <p:cNvPr id="5184"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cs-CZ"/>
                </a:p>
              </p:txBody>
            </p:sp>
            <p:sp>
              <p:nvSpPr>
                <p:cNvPr id="5185"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cs-CZ"/>
                </a:p>
              </p:txBody>
            </p:sp>
          </p:grpSp>
        </p:grpSp>
      </p:grpSp>
      <p:sp>
        <p:nvSpPr>
          <p:cNvPr id="5186"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cs-CZ"/>
              <a:t>Klepnutím lze upravit styl předlohy nadpisů.</a:t>
            </a:r>
          </a:p>
        </p:txBody>
      </p:sp>
      <p:sp>
        <p:nvSpPr>
          <p:cNvPr id="5187"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cs-CZ"/>
              <a:t>Klepnutím lze upravit styl předlohy podnadpisů.</a:t>
            </a:r>
          </a:p>
        </p:txBody>
      </p:sp>
      <p:sp>
        <p:nvSpPr>
          <p:cNvPr id="5188" name="Rectangle 68"/>
          <p:cNvSpPr>
            <a:spLocks noGrp="1" noChangeArrowheads="1"/>
          </p:cNvSpPr>
          <p:nvPr>
            <p:ph type="dt" sz="quarter" idx="2"/>
          </p:nvPr>
        </p:nvSpPr>
        <p:spPr>
          <a:xfrm>
            <a:off x="457200" y="6248400"/>
            <a:ext cx="2133600" cy="457200"/>
          </a:xfrm>
        </p:spPr>
        <p:txBody>
          <a:bodyPr/>
          <a:lstStyle>
            <a:lvl1pPr>
              <a:defRPr/>
            </a:lvl1pPr>
          </a:lstStyle>
          <a:p>
            <a:endParaRPr lang="cs-CZ"/>
          </a:p>
        </p:txBody>
      </p:sp>
      <p:sp>
        <p:nvSpPr>
          <p:cNvPr id="5189" name="Rectangle 69"/>
          <p:cNvSpPr>
            <a:spLocks noGrp="1" noChangeArrowheads="1"/>
          </p:cNvSpPr>
          <p:nvPr>
            <p:ph type="ftr" sz="quarter" idx="3"/>
          </p:nvPr>
        </p:nvSpPr>
        <p:spPr>
          <a:xfrm>
            <a:off x="3124200" y="6248400"/>
            <a:ext cx="2895600" cy="457200"/>
          </a:xfrm>
        </p:spPr>
        <p:txBody>
          <a:bodyPr/>
          <a:lstStyle>
            <a:lvl1pPr>
              <a:defRPr/>
            </a:lvl1pPr>
          </a:lstStyle>
          <a:p>
            <a:endParaRPr lang="cs-CZ"/>
          </a:p>
        </p:txBody>
      </p:sp>
      <p:sp>
        <p:nvSpPr>
          <p:cNvPr id="5190" name="Rectangle 70"/>
          <p:cNvSpPr>
            <a:spLocks noGrp="1" noChangeArrowheads="1"/>
          </p:cNvSpPr>
          <p:nvPr>
            <p:ph type="sldNum" sz="quarter" idx="4"/>
          </p:nvPr>
        </p:nvSpPr>
        <p:spPr>
          <a:xfrm>
            <a:off x="6553200" y="6248400"/>
            <a:ext cx="2133600" cy="457200"/>
          </a:xfrm>
        </p:spPr>
        <p:txBody>
          <a:bodyPr/>
          <a:lstStyle>
            <a:lvl1pPr>
              <a:defRPr/>
            </a:lvl1pPr>
          </a:lstStyle>
          <a:p>
            <a:fld id="{E2D40FA0-2FD8-4672-9D47-5BA9B7B99980}" type="slidenum">
              <a:rPr lang="cs-CZ"/>
              <a:pPr/>
              <a:t>‹#›</a:t>
            </a:fld>
            <a:endParaRPr lang="cs-CZ"/>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p>
        </p:txBody>
      </p:sp>
      <p:sp>
        <p:nvSpPr>
          <p:cNvPr id="5" name="Zástupný symbol pro zápatí 4"/>
          <p:cNvSpPr>
            <a:spLocks noGrp="1"/>
          </p:cNvSpPr>
          <p:nvPr>
            <p:ph type="ftr" sz="quarter" idx="11"/>
          </p:nvPr>
        </p:nvSpPr>
        <p:spPr/>
        <p:txBody>
          <a:bodyPr/>
          <a:lstStyle>
            <a:lvl1pPr>
              <a:defRPr/>
            </a:lvl1pPr>
          </a:lstStyle>
          <a:p>
            <a:endParaRPr lang="cs-CZ"/>
          </a:p>
        </p:txBody>
      </p:sp>
      <p:sp>
        <p:nvSpPr>
          <p:cNvPr id="6" name="Zástupný symbol pro číslo snímku 5"/>
          <p:cNvSpPr>
            <a:spLocks noGrp="1"/>
          </p:cNvSpPr>
          <p:nvPr>
            <p:ph type="sldNum" sz="quarter" idx="12"/>
          </p:nvPr>
        </p:nvSpPr>
        <p:spPr/>
        <p:txBody>
          <a:bodyPr/>
          <a:lstStyle>
            <a:lvl1pPr>
              <a:defRPr/>
            </a:lvl1pPr>
          </a:lstStyle>
          <a:p>
            <a:fld id="{EE479A15-EF86-49F6-A291-9B9DB73829CB}" type="slidenum">
              <a:rPr lang="cs-CZ"/>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7813"/>
            <a:ext cx="2057400" cy="5848350"/>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7813"/>
            <a:ext cx="6019800" cy="5848350"/>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p>
        </p:txBody>
      </p:sp>
      <p:sp>
        <p:nvSpPr>
          <p:cNvPr id="5" name="Zástupný symbol pro zápatí 4"/>
          <p:cNvSpPr>
            <a:spLocks noGrp="1"/>
          </p:cNvSpPr>
          <p:nvPr>
            <p:ph type="ftr" sz="quarter" idx="11"/>
          </p:nvPr>
        </p:nvSpPr>
        <p:spPr/>
        <p:txBody>
          <a:bodyPr/>
          <a:lstStyle>
            <a:lvl1pPr>
              <a:defRPr/>
            </a:lvl1pPr>
          </a:lstStyle>
          <a:p>
            <a:endParaRPr lang="cs-CZ"/>
          </a:p>
        </p:txBody>
      </p:sp>
      <p:sp>
        <p:nvSpPr>
          <p:cNvPr id="6" name="Zástupný symbol pro číslo snímku 5"/>
          <p:cNvSpPr>
            <a:spLocks noGrp="1"/>
          </p:cNvSpPr>
          <p:nvPr>
            <p:ph type="sldNum" sz="quarter" idx="12"/>
          </p:nvPr>
        </p:nvSpPr>
        <p:spPr/>
        <p:txBody>
          <a:bodyPr/>
          <a:lstStyle>
            <a:lvl1pPr>
              <a:defRPr/>
            </a:lvl1pPr>
          </a:lstStyle>
          <a:p>
            <a:fld id="{A928330C-FF8F-4EFE-9D45-680AC883CAB4}" type="slidenum">
              <a:rPr lang="cs-CZ"/>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endParaRPr lang="cs-CZ"/>
          </a:p>
        </p:txBody>
      </p:sp>
      <p:sp>
        <p:nvSpPr>
          <p:cNvPr id="5" name="Zástupný symbol pro zápatí 4"/>
          <p:cNvSpPr>
            <a:spLocks noGrp="1"/>
          </p:cNvSpPr>
          <p:nvPr>
            <p:ph type="ftr" sz="quarter" idx="11"/>
          </p:nvPr>
        </p:nvSpPr>
        <p:spPr/>
        <p:txBody>
          <a:bodyPr/>
          <a:lstStyle>
            <a:lvl1pPr>
              <a:defRPr/>
            </a:lvl1pPr>
          </a:lstStyle>
          <a:p>
            <a:endParaRPr lang="cs-CZ"/>
          </a:p>
        </p:txBody>
      </p:sp>
      <p:sp>
        <p:nvSpPr>
          <p:cNvPr id="6" name="Zástupný symbol pro číslo snímku 5"/>
          <p:cNvSpPr>
            <a:spLocks noGrp="1"/>
          </p:cNvSpPr>
          <p:nvPr>
            <p:ph type="sldNum" sz="quarter" idx="12"/>
          </p:nvPr>
        </p:nvSpPr>
        <p:spPr/>
        <p:txBody>
          <a:bodyPr/>
          <a:lstStyle>
            <a:lvl1pPr>
              <a:defRPr/>
            </a:lvl1pPr>
          </a:lstStyle>
          <a:p>
            <a:fld id="{D18D18C1-C14F-49E4-8B03-007189F0DA30}" type="slidenum">
              <a:rPr lang="cs-CZ"/>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lvl1pPr>
              <a:defRPr/>
            </a:lvl1pPr>
          </a:lstStyle>
          <a:p>
            <a:endParaRPr lang="cs-CZ"/>
          </a:p>
        </p:txBody>
      </p:sp>
      <p:sp>
        <p:nvSpPr>
          <p:cNvPr id="5" name="Zástupný symbol pro zápatí 4"/>
          <p:cNvSpPr>
            <a:spLocks noGrp="1"/>
          </p:cNvSpPr>
          <p:nvPr>
            <p:ph type="ftr" sz="quarter" idx="11"/>
          </p:nvPr>
        </p:nvSpPr>
        <p:spPr/>
        <p:txBody>
          <a:bodyPr/>
          <a:lstStyle>
            <a:lvl1pPr>
              <a:defRPr/>
            </a:lvl1pPr>
          </a:lstStyle>
          <a:p>
            <a:endParaRPr lang="cs-CZ"/>
          </a:p>
        </p:txBody>
      </p:sp>
      <p:sp>
        <p:nvSpPr>
          <p:cNvPr id="6" name="Zástupný symbol pro číslo snímku 5"/>
          <p:cNvSpPr>
            <a:spLocks noGrp="1"/>
          </p:cNvSpPr>
          <p:nvPr>
            <p:ph type="sldNum" sz="quarter" idx="12"/>
          </p:nvPr>
        </p:nvSpPr>
        <p:spPr/>
        <p:txBody>
          <a:bodyPr/>
          <a:lstStyle>
            <a:lvl1pPr>
              <a:defRPr/>
            </a:lvl1pPr>
          </a:lstStyle>
          <a:p>
            <a:fld id="{C70FF6DD-736D-44A3-8163-8DF049F6AC05}" type="slidenum">
              <a:rPr lang="cs-CZ"/>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lvl1pPr>
              <a:defRPr/>
            </a:lvl1pPr>
          </a:lstStyle>
          <a:p>
            <a:endParaRPr lang="cs-CZ"/>
          </a:p>
        </p:txBody>
      </p:sp>
      <p:sp>
        <p:nvSpPr>
          <p:cNvPr id="6" name="Zástupný symbol pro zápatí 5"/>
          <p:cNvSpPr>
            <a:spLocks noGrp="1"/>
          </p:cNvSpPr>
          <p:nvPr>
            <p:ph type="ftr" sz="quarter" idx="11"/>
          </p:nvPr>
        </p:nvSpPr>
        <p:spPr/>
        <p:txBody>
          <a:bodyPr/>
          <a:lstStyle>
            <a:lvl1pPr>
              <a:defRPr/>
            </a:lvl1pPr>
          </a:lstStyle>
          <a:p>
            <a:endParaRPr lang="cs-CZ"/>
          </a:p>
        </p:txBody>
      </p:sp>
      <p:sp>
        <p:nvSpPr>
          <p:cNvPr id="7" name="Zástupný symbol pro číslo snímku 6"/>
          <p:cNvSpPr>
            <a:spLocks noGrp="1"/>
          </p:cNvSpPr>
          <p:nvPr>
            <p:ph type="sldNum" sz="quarter" idx="12"/>
          </p:nvPr>
        </p:nvSpPr>
        <p:spPr/>
        <p:txBody>
          <a:bodyPr/>
          <a:lstStyle>
            <a:lvl1pPr>
              <a:defRPr/>
            </a:lvl1pPr>
          </a:lstStyle>
          <a:p>
            <a:fld id="{18314D96-00D3-4BB3-9A22-9C589DC21422}" type="slidenum">
              <a:rPr lang="cs-CZ"/>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lvl1pPr>
              <a:defRPr/>
            </a:lvl1pPr>
          </a:lstStyle>
          <a:p>
            <a:endParaRPr lang="cs-CZ"/>
          </a:p>
        </p:txBody>
      </p:sp>
      <p:sp>
        <p:nvSpPr>
          <p:cNvPr id="8" name="Zástupný symbol pro zápatí 7"/>
          <p:cNvSpPr>
            <a:spLocks noGrp="1"/>
          </p:cNvSpPr>
          <p:nvPr>
            <p:ph type="ftr" sz="quarter" idx="11"/>
          </p:nvPr>
        </p:nvSpPr>
        <p:spPr/>
        <p:txBody>
          <a:bodyPr/>
          <a:lstStyle>
            <a:lvl1pPr>
              <a:defRPr/>
            </a:lvl1pPr>
          </a:lstStyle>
          <a:p>
            <a:endParaRPr lang="cs-CZ"/>
          </a:p>
        </p:txBody>
      </p:sp>
      <p:sp>
        <p:nvSpPr>
          <p:cNvPr id="9" name="Zástupný symbol pro číslo snímku 8"/>
          <p:cNvSpPr>
            <a:spLocks noGrp="1"/>
          </p:cNvSpPr>
          <p:nvPr>
            <p:ph type="sldNum" sz="quarter" idx="12"/>
          </p:nvPr>
        </p:nvSpPr>
        <p:spPr/>
        <p:txBody>
          <a:bodyPr/>
          <a:lstStyle>
            <a:lvl1pPr>
              <a:defRPr/>
            </a:lvl1pPr>
          </a:lstStyle>
          <a:p>
            <a:fld id="{830E9E04-9568-4522-8441-E14EAB2E6E12}" type="slidenum">
              <a:rPr lang="cs-CZ"/>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lvl1pPr>
              <a:defRPr/>
            </a:lvl1pPr>
          </a:lstStyle>
          <a:p>
            <a:endParaRPr lang="cs-CZ"/>
          </a:p>
        </p:txBody>
      </p:sp>
      <p:sp>
        <p:nvSpPr>
          <p:cNvPr id="4" name="Zástupný symbol pro zápatí 3"/>
          <p:cNvSpPr>
            <a:spLocks noGrp="1"/>
          </p:cNvSpPr>
          <p:nvPr>
            <p:ph type="ftr" sz="quarter" idx="11"/>
          </p:nvPr>
        </p:nvSpPr>
        <p:spPr/>
        <p:txBody>
          <a:bodyPr/>
          <a:lstStyle>
            <a:lvl1pPr>
              <a:defRPr/>
            </a:lvl1pPr>
          </a:lstStyle>
          <a:p>
            <a:endParaRPr lang="cs-CZ"/>
          </a:p>
        </p:txBody>
      </p:sp>
      <p:sp>
        <p:nvSpPr>
          <p:cNvPr id="5" name="Zástupný symbol pro číslo snímku 4"/>
          <p:cNvSpPr>
            <a:spLocks noGrp="1"/>
          </p:cNvSpPr>
          <p:nvPr>
            <p:ph type="sldNum" sz="quarter" idx="12"/>
          </p:nvPr>
        </p:nvSpPr>
        <p:spPr/>
        <p:txBody>
          <a:bodyPr/>
          <a:lstStyle>
            <a:lvl1pPr>
              <a:defRPr/>
            </a:lvl1pPr>
          </a:lstStyle>
          <a:p>
            <a:fld id="{FCDD4C6F-8C2D-4AA9-AA01-7CBACCE5E3E4}" type="slidenum">
              <a:rPr lang="cs-CZ"/>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lvl1pPr>
              <a:defRPr/>
            </a:lvl1pPr>
          </a:lstStyle>
          <a:p>
            <a:endParaRPr lang="cs-CZ"/>
          </a:p>
        </p:txBody>
      </p:sp>
      <p:sp>
        <p:nvSpPr>
          <p:cNvPr id="3" name="Zástupný symbol pro zápatí 2"/>
          <p:cNvSpPr>
            <a:spLocks noGrp="1"/>
          </p:cNvSpPr>
          <p:nvPr>
            <p:ph type="ftr" sz="quarter" idx="11"/>
          </p:nvPr>
        </p:nvSpPr>
        <p:spPr/>
        <p:txBody>
          <a:bodyPr/>
          <a:lstStyle>
            <a:lvl1pPr>
              <a:defRPr/>
            </a:lvl1pPr>
          </a:lstStyle>
          <a:p>
            <a:endParaRPr lang="cs-CZ"/>
          </a:p>
        </p:txBody>
      </p:sp>
      <p:sp>
        <p:nvSpPr>
          <p:cNvPr id="4" name="Zástupný symbol pro číslo snímku 3"/>
          <p:cNvSpPr>
            <a:spLocks noGrp="1"/>
          </p:cNvSpPr>
          <p:nvPr>
            <p:ph type="sldNum" sz="quarter" idx="12"/>
          </p:nvPr>
        </p:nvSpPr>
        <p:spPr/>
        <p:txBody>
          <a:bodyPr/>
          <a:lstStyle>
            <a:lvl1pPr>
              <a:defRPr/>
            </a:lvl1pPr>
          </a:lstStyle>
          <a:p>
            <a:fld id="{BCC7CB7F-A00B-45DA-9D21-11E86DD567D9}" type="slidenum">
              <a:rPr lang="cs-CZ"/>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lvl1pPr>
              <a:defRPr/>
            </a:lvl1pPr>
          </a:lstStyle>
          <a:p>
            <a:endParaRPr lang="cs-CZ"/>
          </a:p>
        </p:txBody>
      </p:sp>
      <p:sp>
        <p:nvSpPr>
          <p:cNvPr id="6" name="Zástupný symbol pro zápatí 5"/>
          <p:cNvSpPr>
            <a:spLocks noGrp="1"/>
          </p:cNvSpPr>
          <p:nvPr>
            <p:ph type="ftr" sz="quarter" idx="11"/>
          </p:nvPr>
        </p:nvSpPr>
        <p:spPr/>
        <p:txBody>
          <a:bodyPr/>
          <a:lstStyle>
            <a:lvl1pPr>
              <a:defRPr/>
            </a:lvl1pPr>
          </a:lstStyle>
          <a:p>
            <a:endParaRPr lang="cs-CZ"/>
          </a:p>
        </p:txBody>
      </p:sp>
      <p:sp>
        <p:nvSpPr>
          <p:cNvPr id="7" name="Zástupný symbol pro číslo snímku 6"/>
          <p:cNvSpPr>
            <a:spLocks noGrp="1"/>
          </p:cNvSpPr>
          <p:nvPr>
            <p:ph type="sldNum" sz="quarter" idx="12"/>
          </p:nvPr>
        </p:nvSpPr>
        <p:spPr/>
        <p:txBody>
          <a:bodyPr/>
          <a:lstStyle>
            <a:lvl1pPr>
              <a:defRPr/>
            </a:lvl1pPr>
          </a:lstStyle>
          <a:p>
            <a:fld id="{6F5248FB-2586-4921-B4B6-2E2FBB35C550}" type="slidenum">
              <a:rPr lang="cs-CZ"/>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lvl1pPr>
              <a:defRPr/>
            </a:lvl1pPr>
          </a:lstStyle>
          <a:p>
            <a:endParaRPr lang="cs-CZ"/>
          </a:p>
        </p:txBody>
      </p:sp>
      <p:sp>
        <p:nvSpPr>
          <p:cNvPr id="6" name="Zástupný symbol pro zápatí 5"/>
          <p:cNvSpPr>
            <a:spLocks noGrp="1"/>
          </p:cNvSpPr>
          <p:nvPr>
            <p:ph type="ftr" sz="quarter" idx="11"/>
          </p:nvPr>
        </p:nvSpPr>
        <p:spPr/>
        <p:txBody>
          <a:bodyPr/>
          <a:lstStyle>
            <a:lvl1pPr>
              <a:defRPr/>
            </a:lvl1pPr>
          </a:lstStyle>
          <a:p>
            <a:endParaRPr lang="cs-CZ"/>
          </a:p>
        </p:txBody>
      </p:sp>
      <p:sp>
        <p:nvSpPr>
          <p:cNvPr id="7" name="Zástupný symbol pro číslo snímku 6"/>
          <p:cNvSpPr>
            <a:spLocks noGrp="1"/>
          </p:cNvSpPr>
          <p:nvPr>
            <p:ph type="sldNum" sz="quarter" idx="12"/>
          </p:nvPr>
        </p:nvSpPr>
        <p:spPr/>
        <p:txBody>
          <a:bodyPr/>
          <a:lstStyle>
            <a:lvl1pPr>
              <a:defRPr/>
            </a:lvl1pPr>
          </a:lstStyle>
          <a:p>
            <a:fld id="{AE0FCD7D-3268-4D7F-BE9D-CB76A84C3F25}" type="slidenum">
              <a:rPr lang="cs-CZ"/>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Freeform 2"/>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endParaRPr lang="cs-CZ"/>
          </a:p>
        </p:txBody>
      </p:sp>
      <p:grpSp>
        <p:nvGrpSpPr>
          <p:cNvPr id="4099" name="Group 3"/>
          <p:cNvGrpSpPr>
            <a:grpSpLocks/>
          </p:cNvGrpSpPr>
          <p:nvPr/>
        </p:nvGrpSpPr>
        <p:grpSpPr bwMode="auto">
          <a:xfrm>
            <a:off x="3175" y="4267200"/>
            <a:ext cx="9140825" cy="2590800"/>
            <a:chOff x="2" y="2688"/>
            <a:chExt cx="5758" cy="1632"/>
          </a:xfrm>
        </p:grpSpPr>
        <p:sp>
          <p:nvSpPr>
            <p:cNvPr id="4100" name="Freeform 4"/>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cs-CZ"/>
            </a:p>
          </p:txBody>
        </p:sp>
        <p:grpSp>
          <p:nvGrpSpPr>
            <p:cNvPr id="4101" name="Group 5"/>
            <p:cNvGrpSpPr>
              <a:grpSpLocks/>
            </p:cNvGrpSpPr>
            <p:nvPr userDrawn="1"/>
          </p:nvGrpSpPr>
          <p:grpSpPr bwMode="auto">
            <a:xfrm>
              <a:off x="3528" y="3715"/>
              <a:ext cx="792" cy="521"/>
              <a:chOff x="3527" y="3715"/>
              <a:chExt cx="792" cy="521"/>
            </a:xfrm>
          </p:grpSpPr>
          <p:sp>
            <p:nvSpPr>
              <p:cNvPr id="4102"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endParaRPr lang="cs-CZ"/>
              </a:p>
            </p:txBody>
          </p:sp>
          <p:sp>
            <p:nvSpPr>
              <p:cNvPr id="4103"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endParaRPr lang="cs-CZ"/>
              </a:p>
            </p:txBody>
          </p:sp>
          <p:sp>
            <p:nvSpPr>
              <p:cNvPr id="4104"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cs-CZ"/>
              </a:p>
            </p:txBody>
          </p:sp>
          <p:sp>
            <p:nvSpPr>
              <p:cNvPr id="4105"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cs-CZ"/>
              </a:p>
            </p:txBody>
          </p:sp>
          <p:sp>
            <p:nvSpPr>
              <p:cNvPr id="4106"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cs-CZ"/>
              </a:p>
            </p:txBody>
          </p:sp>
          <p:sp>
            <p:nvSpPr>
              <p:cNvPr id="4107" name="Freeform 11"/>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endParaRPr lang="cs-CZ"/>
              </a:p>
            </p:txBody>
          </p:sp>
          <p:sp>
            <p:nvSpPr>
              <p:cNvPr id="4108" name="Freeform 12"/>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endParaRPr lang="cs-CZ"/>
              </a:p>
            </p:txBody>
          </p:sp>
          <p:sp>
            <p:nvSpPr>
              <p:cNvPr id="4109" name="Freeform 13"/>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cs-CZ"/>
              </a:p>
            </p:txBody>
          </p:sp>
          <p:sp>
            <p:nvSpPr>
              <p:cNvPr id="4110" name="Freeform 14"/>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endParaRPr lang="cs-CZ"/>
              </a:p>
            </p:txBody>
          </p:sp>
          <p:sp>
            <p:nvSpPr>
              <p:cNvPr id="4111" name="Freeform 15"/>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endParaRPr lang="cs-CZ"/>
              </a:p>
            </p:txBody>
          </p:sp>
          <p:sp>
            <p:nvSpPr>
              <p:cNvPr id="4112"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cs-CZ"/>
              </a:p>
            </p:txBody>
          </p:sp>
        </p:grpSp>
        <p:grpSp>
          <p:nvGrpSpPr>
            <p:cNvPr id="4113" name="Group 17"/>
            <p:cNvGrpSpPr>
              <a:grpSpLocks/>
            </p:cNvGrpSpPr>
            <p:nvPr userDrawn="1"/>
          </p:nvGrpSpPr>
          <p:grpSpPr bwMode="auto">
            <a:xfrm>
              <a:off x="1776" y="3631"/>
              <a:ext cx="1626" cy="683"/>
              <a:chOff x="1776" y="3631"/>
              <a:chExt cx="1626" cy="683"/>
            </a:xfrm>
          </p:grpSpPr>
          <p:sp>
            <p:nvSpPr>
              <p:cNvPr id="4114"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endParaRPr lang="cs-CZ"/>
              </a:p>
            </p:txBody>
          </p:sp>
          <p:sp>
            <p:nvSpPr>
              <p:cNvPr id="4115"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endParaRPr lang="cs-CZ"/>
              </a:p>
            </p:txBody>
          </p:sp>
          <p:sp>
            <p:nvSpPr>
              <p:cNvPr id="4116"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endParaRPr lang="cs-CZ"/>
              </a:p>
            </p:txBody>
          </p:sp>
          <p:sp>
            <p:nvSpPr>
              <p:cNvPr id="4117"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cs-CZ"/>
              </a:p>
            </p:txBody>
          </p:sp>
          <p:sp>
            <p:nvSpPr>
              <p:cNvPr id="4118"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cs-CZ"/>
              </a:p>
            </p:txBody>
          </p:sp>
          <p:sp>
            <p:nvSpPr>
              <p:cNvPr id="4119"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endParaRPr lang="cs-CZ"/>
              </a:p>
            </p:txBody>
          </p:sp>
          <p:sp>
            <p:nvSpPr>
              <p:cNvPr id="4120"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endParaRPr lang="cs-CZ"/>
              </a:p>
            </p:txBody>
          </p:sp>
          <p:sp>
            <p:nvSpPr>
              <p:cNvPr id="4121"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endParaRPr lang="cs-CZ"/>
              </a:p>
            </p:txBody>
          </p:sp>
          <p:sp>
            <p:nvSpPr>
              <p:cNvPr id="4122" name="Freeform 26"/>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endParaRPr lang="cs-CZ"/>
              </a:p>
            </p:txBody>
          </p:sp>
          <p:sp>
            <p:nvSpPr>
              <p:cNvPr id="4123" name="Freeform 27"/>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endParaRPr lang="cs-CZ"/>
              </a:p>
            </p:txBody>
          </p:sp>
          <p:sp>
            <p:nvSpPr>
              <p:cNvPr id="4124" name="Freeform 28"/>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endParaRPr lang="cs-CZ"/>
              </a:p>
            </p:txBody>
          </p:sp>
          <p:sp>
            <p:nvSpPr>
              <p:cNvPr id="4125" name="Freeform 29"/>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endParaRPr lang="cs-CZ"/>
              </a:p>
            </p:txBody>
          </p:sp>
          <p:sp>
            <p:nvSpPr>
              <p:cNvPr id="4126" name="Freeform 30"/>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endParaRPr lang="cs-CZ"/>
              </a:p>
            </p:txBody>
          </p:sp>
          <p:sp>
            <p:nvSpPr>
              <p:cNvPr id="4127" name="Freeform 31"/>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endParaRPr lang="cs-CZ"/>
              </a:p>
            </p:txBody>
          </p:sp>
          <p:sp>
            <p:nvSpPr>
              <p:cNvPr id="4128" name="Freeform 32"/>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cs-CZ"/>
              </a:p>
            </p:txBody>
          </p:sp>
          <p:sp>
            <p:nvSpPr>
              <p:cNvPr id="4129" name="Freeform 33"/>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cs-CZ"/>
              </a:p>
            </p:txBody>
          </p:sp>
          <p:sp>
            <p:nvSpPr>
              <p:cNvPr id="4130" name="Freeform 34"/>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endParaRPr lang="cs-CZ"/>
              </a:p>
            </p:txBody>
          </p:sp>
          <p:sp>
            <p:nvSpPr>
              <p:cNvPr id="4131" name="Freeform 35"/>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endParaRPr lang="cs-CZ"/>
              </a:p>
            </p:txBody>
          </p:sp>
        </p:grpSp>
        <p:grpSp>
          <p:nvGrpSpPr>
            <p:cNvPr id="4132" name="Group 36"/>
            <p:cNvGrpSpPr>
              <a:grpSpLocks/>
            </p:cNvGrpSpPr>
            <p:nvPr userDrawn="1"/>
          </p:nvGrpSpPr>
          <p:grpSpPr bwMode="auto">
            <a:xfrm>
              <a:off x="4128" y="3360"/>
              <a:ext cx="1351" cy="821"/>
              <a:chOff x="4128" y="3360"/>
              <a:chExt cx="1351" cy="821"/>
            </a:xfrm>
          </p:grpSpPr>
          <p:sp>
            <p:nvSpPr>
              <p:cNvPr id="4133" name="Freeform 37"/>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cs-CZ"/>
              </a:p>
            </p:txBody>
          </p:sp>
          <p:sp>
            <p:nvSpPr>
              <p:cNvPr id="4134" name="Freeform 38"/>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cs-CZ"/>
              </a:p>
            </p:txBody>
          </p:sp>
          <p:sp>
            <p:nvSpPr>
              <p:cNvPr id="4135" name="Freeform 39"/>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endParaRPr lang="cs-CZ"/>
              </a:p>
            </p:txBody>
          </p:sp>
          <p:sp>
            <p:nvSpPr>
              <p:cNvPr id="4136" name="Freeform 40"/>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cs-CZ"/>
              </a:p>
            </p:txBody>
          </p:sp>
          <p:sp>
            <p:nvSpPr>
              <p:cNvPr id="4137" name="Freeform 41"/>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cs-CZ"/>
              </a:p>
            </p:txBody>
          </p:sp>
          <p:sp>
            <p:nvSpPr>
              <p:cNvPr id="4138" name="Freeform 42"/>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cs-CZ"/>
              </a:p>
            </p:txBody>
          </p:sp>
          <p:sp>
            <p:nvSpPr>
              <p:cNvPr id="4139" name="Freeform 43"/>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endParaRPr lang="cs-CZ"/>
              </a:p>
            </p:txBody>
          </p:sp>
          <p:sp>
            <p:nvSpPr>
              <p:cNvPr id="4140" name="Freeform 44"/>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endParaRPr lang="cs-CZ"/>
              </a:p>
            </p:txBody>
          </p:sp>
          <p:sp>
            <p:nvSpPr>
              <p:cNvPr id="4141" name="Freeform 45"/>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endParaRPr lang="cs-CZ"/>
              </a:p>
            </p:txBody>
          </p:sp>
          <p:sp>
            <p:nvSpPr>
              <p:cNvPr id="4142" name="Freeform 46"/>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cs-CZ"/>
              </a:p>
            </p:txBody>
          </p:sp>
          <p:sp>
            <p:nvSpPr>
              <p:cNvPr id="4143" name="Freeform 47"/>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endParaRPr lang="cs-CZ"/>
              </a:p>
            </p:txBody>
          </p:sp>
          <p:sp>
            <p:nvSpPr>
              <p:cNvPr id="4144"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endParaRPr lang="cs-CZ"/>
              </a:p>
            </p:txBody>
          </p:sp>
          <p:sp>
            <p:nvSpPr>
              <p:cNvPr id="4145"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endParaRPr lang="cs-CZ"/>
              </a:p>
            </p:txBody>
          </p:sp>
          <p:sp>
            <p:nvSpPr>
              <p:cNvPr id="4146"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cs-CZ"/>
              </a:p>
            </p:txBody>
          </p:sp>
          <p:sp>
            <p:nvSpPr>
              <p:cNvPr id="4147"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endParaRPr lang="cs-CZ"/>
              </a:p>
            </p:txBody>
          </p:sp>
          <p:sp>
            <p:nvSpPr>
              <p:cNvPr id="4148"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endParaRPr lang="cs-CZ"/>
              </a:p>
            </p:txBody>
          </p:sp>
          <p:sp>
            <p:nvSpPr>
              <p:cNvPr id="4149"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endParaRPr lang="cs-CZ"/>
              </a:p>
            </p:txBody>
          </p:sp>
        </p:grpSp>
        <p:grpSp>
          <p:nvGrpSpPr>
            <p:cNvPr id="4150" name="Group 54"/>
            <p:cNvGrpSpPr>
              <a:grpSpLocks/>
            </p:cNvGrpSpPr>
            <p:nvPr userDrawn="1"/>
          </p:nvGrpSpPr>
          <p:grpSpPr bwMode="auto">
            <a:xfrm>
              <a:off x="5280" y="3024"/>
              <a:ext cx="425" cy="258"/>
              <a:chOff x="5280" y="3024"/>
              <a:chExt cx="425" cy="258"/>
            </a:xfrm>
          </p:grpSpPr>
          <p:sp>
            <p:nvSpPr>
              <p:cNvPr id="4151" name="Freeform 55"/>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sp>
            <p:nvSpPr>
              <p:cNvPr id="4152" name="Freeform 56"/>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sp>
            <p:nvSpPr>
              <p:cNvPr id="4153" name="Freeform 57"/>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sp>
            <p:nvSpPr>
              <p:cNvPr id="4154" name="Freeform 58"/>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sp>
            <p:nvSpPr>
              <p:cNvPr id="4155" name="Freeform 59"/>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cs-CZ"/>
              </a:p>
            </p:txBody>
          </p:sp>
          <p:sp>
            <p:nvSpPr>
              <p:cNvPr id="4156" name="Freeform 60"/>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cs-CZ"/>
              </a:p>
            </p:txBody>
          </p:sp>
          <p:sp>
            <p:nvSpPr>
              <p:cNvPr id="4157" name="Freeform 61"/>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endParaRPr lang="cs-CZ"/>
              </a:p>
            </p:txBody>
          </p:sp>
          <p:grpSp>
            <p:nvGrpSpPr>
              <p:cNvPr id="4158" name="Group 62"/>
              <p:cNvGrpSpPr>
                <a:grpSpLocks/>
              </p:cNvGrpSpPr>
              <p:nvPr/>
            </p:nvGrpSpPr>
            <p:grpSpPr bwMode="auto">
              <a:xfrm>
                <a:off x="5381" y="3085"/>
                <a:ext cx="227" cy="132"/>
                <a:chOff x="5381" y="3085"/>
                <a:chExt cx="227" cy="132"/>
              </a:xfrm>
            </p:grpSpPr>
            <p:sp>
              <p:nvSpPr>
                <p:cNvPr id="4159"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cs-CZ"/>
                </a:p>
              </p:txBody>
            </p:sp>
            <p:sp>
              <p:nvSpPr>
                <p:cNvPr id="4160"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cs-CZ"/>
                </a:p>
              </p:txBody>
            </p:sp>
            <p:sp>
              <p:nvSpPr>
                <p:cNvPr id="4161"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endParaRPr lang="cs-CZ"/>
                </a:p>
              </p:txBody>
            </p:sp>
            <p:sp>
              <p:nvSpPr>
                <p:cNvPr id="4162"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endParaRPr lang="cs-CZ"/>
                </a:p>
              </p:txBody>
            </p:sp>
          </p:grpSp>
        </p:grpSp>
      </p:grpSp>
      <p:sp>
        <p:nvSpPr>
          <p:cNvPr id="4163" name="Rectangle 67"/>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cs-CZ" smtClean="0"/>
              <a:t>Klepnutím lze upravit styl předlohy nadpisů.</a:t>
            </a:r>
          </a:p>
        </p:txBody>
      </p:sp>
      <p:sp>
        <p:nvSpPr>
          <p:cNvPr id="4164" name="Rectangle 68"/>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165" name="Rectangle 6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defRPr>
            </a:lvl1pPr>
          </a:lstStyle>
          <a:p>
            <a:endParaRPr lang="cs-CZ"/>
          </a:p>
        </p:txBody>
      </p:sp>
      <p:sp>
        <p:nvSpPr>
          <p:cNvPr id="4166" name="Rectangle 7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defRPr>
            </a:lvl1pPr>
          </a:lstStyle>
          <a:p>
            <a:endParaRPr lang="cs-CZ"/>
          </a:p>
        </p:txBody>
      </p:sp>
      <p:sp>
        <p:nvSpPr>
          <p:cNvPr id="4167" name="Rectangle 7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defRPr>
            </a:lvl1pPr>
          </a:lstStyle>
          <a:p>
            <a:fld id="{0BE92EE5-62CE-45D9-A055-F9FD0B65A77E}" type="slidenum">
              <a:rPr lang="cs-CZ"/>
              <a:pPr/>
              <a:t>‹#›</a:t>
            </a:fld>
            <a:endParaRPr lang="cs-CZ"/>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cs-CZ"/>
              <a:t>Jak se dělá exegeze</a:t>
            </a:r>
          </a:p>
        </p:txBody>
      </p:sp>
      <p:sp>
        <p:nvSpPr>
          <p:cNvPr id="23555" name="Rectangle 3"/>
          <p:cNvSpPr>
            <a:spLocks noGrp="1" noChangeArrowheads="1"/>
          </p:cNvSpPr>
          <p:nvPr>
            <p:ph type="body" idx="1"/>
          </p:nvPr>
        </p:nvSpPr>
        <p:spPr/>
        <p:txBody>
          <a:bodyPr/>
          <a:lstStyle/>
          <a:p>
            <a:r>
              <a:rPr lang="cs-CZ"/>
              <a:t>Text</a:t>
            </a:r>
          </a:p>
          <a:p>
            <a:r>
              <a:rPr lang="cs-CZ"/>
              <a:t>Kontext (historický, literární)</a:t>
            </a:r>
          </a:p>
          <a:p>
            <a:r>
              <a:rPr lang="cs-CZ"/>
              <a:t>Struktura</a:t>
            </a:r>
          </a:p>
          <a:p>
            <a:r>
              <a:rPr lang="cs-CZ"/>
              <a:t>Klíčová slova</a:t>
            </a:r>
          </a:p>
          <a:p>
            <a:r>
              <a:rPr lang="cs-CZ"/>
              <a:t>Souvislosti s jinými texty (SZ, evangelia…)</a:t>
            </a:r>
          </a:p>
          <a:p>
            <a:r>
              <a:rPr lang="cs-CZ"/>
              <a:t>Výklad po verších</a:t>
            </a:r>
          </a:p>
          <a:p>
            <a:r>
              <a:rPr lang="cs-CZ"/>
              <a:t>Závěr a aktualizace (hermeneutika)</a:t>
            </a:r>
          </a:p>
          <a:p>
            <a:endParaRPr lang="cs-CZ"/>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68313" y="0"/>
            <a:ext cx="8229600" cy="1139825"/>
          </a:xfrm>
        </p:spPr>
        <p:txBody>
          <a:bodyPr/>
          <a:lstStyle/>
          <a:p>
            <a:r>
              <a:rPr lang="cs-CZ"/>
              <a:t>Struktura (Lk 10,30-37)</a:t>
            </a:r>
          </a:p>
        </p:txBody>
      </p:sp>
      <p:sp>
        <p:nvSpPr>
          <p:cNvPr id="19459" name="Rectangle 3"/>
          <p:cNvSpPr>
            <a:spLocks noGrp="1" noChangeArrowheads="1"/>
          </p:cNvSpPr>
          <p:nvPr>
            <p:ph type="body" idx="1"/>
          </p:nvPr>
        </p:nvSpPr>
        <p:spPr>
          <a:xfrm>
            <a:off x="179388" y="1125538"/>
            <a:ext cx="8785225" cy="5732462"/>
          </a:xfrm>
        </p:spPr>
        <p:txBody>
          <a:bodyPr/>
          <a:lstStyle/>
          <a:p>
            <a:pPr>
              <a:lnSpc>
                <a:spcPct val="90000"/>
              </a:lnSpc>
              <a:buFont typeface="Wingdings" pitchFamily="2" charset="2"/>
              <a:buNone/>
            </a:pPr>
            <a:r>
              <a:rPr lang="en-US" sz="2400"/>
              <a:t> </a:t>
            </a:r>
            <a:r>
              <a:rPr lang="en-US" sz="2400" b="1"/>
              <a:t>Lk 10:30</a:t>
            </a:r>
            <a:r>
              <a:rPr lang="en-US" sz="2400"/>
              <a:t> Ježíš mu odpověděl: "Jeden člověk šel z Jeruzaléma do Jericha a padl do rukou lupičů; ti jej obrali, zbili a nechali tam ležet polomrtvého. 31 Náhodou šel tou cestou kněz, ale když ho uviděl, vyhnul se mu. 32 A stejně se mu vyhnul i levita, když přišel k tomu místu a uviděl ho. 33 Ale když jeden Samařan na své cestě přišel k tomu místu a uviděl ho, byl hnut soucitem; 34 přistoupil k němu, ošetřil jeho rány olejem a vínem, obvázal mu je, posadil jej na svého mezka, zavezl do hostince a tam se o něj staral. 35 Druhého dne dal hostinskému dva denáry a řekl: 'Postarej se o něj, a bude-li tě to stát víc, já ti to zaplatím, až se budu vracet.' 36 Kdo z těch tří, myslíš, byl bližním tomu, který upadl mezi lupiče?" 37 Zákoník odpověděl: "Ten, který prokázal milosrdenství." Ježíš mu řekl: "Jdi a jednej také tak."</a:t>
            </a:r>
            <a:endParaRPr lang="cs-CZ" sz="2400"/>
          </a:p>
          <a:p>
            <a:pPr>
              <a:lnSpc>
                <a:spcPct val="90000"/>
              </a:lnSpc>
            </a:pPr>
            <a:endParaRPr lang="cs-CZ"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68313" y="0"/>
            <a:ext cx="8229600" cy="1139825"/>
          </a:xfrm>
        </p:spPr>
        <p:txBody>
          <a:bodyPr/>
          <a:lstStyle/>
          <a:p>
            <a:r>
              <a:rPr lang="cs-CZ"/>
              <a:t>Struktura (Lk 10,30-37)</a:t>
            </a:r>
          </a:p>
        </p:txBody>
      </p:sp>
      <p:sp>
        <p:nvSpPr>
          <p:cNvPr id="21507" name="Rectangle 3"/>
          <p:cNvSpPr>
            <a:spLocks noGrp="1" noChangeArrowheads="1"/>
          </p:cNvSpPr>
          <p:nvPr>
            <p:ph type="body" idx="1"/>
          </p:nvPr>
        </p:nvSpPr>
        <p:spPr>
          <a:xfrm>
            <a:off x="179388" y="1125538"/>
            <a:ext cx="8785225" cy="5732462"/>
          </a:xfrm>
        </p:spPr>
        <p:txBody>
          <a:bodyPr/>
          <a:lstStyle/>
          <a:p>
            <a:pPr>
              <a:lnSpc>
                <a:spcPct val="90000"/>
              </a:lnSpc>
              <a:buFont typeface="Wingdings" pitchFamily="2" charset="2"/>
              <a:buNone/>
            </a:pPr>
            <a:r>
              <a:rPr lang="en-US" sz="2400"/>
              <a:t>"Jeden člověk šel z Jeruzaléma do Jericha a padl do rukou lupičů; ti jej obrali, zbili a nechali tam ležet polomrtvého. </a:t>
            </a:r>
            <a:endParaRPr lang="cs-CZ" sz="2400"/>
          </a:p>
          <a:p>
            <a:pPr>
              <a:lnSpc>
                <a:spcPct val="90000"/>
              </a:lnSpc>
              <a:buFont typeface="Wingdings" pitchFamily="2" charset="2"/>
              <a:buNone/>
            </a:pPr>
            <a:r>
              <a:rPr lang="en-US" sz="2400"/>
              <a:t>31 Náhodou </a:t>
            </a:r>
            <a:r>
              <a:rPr lang="en-US" sz="2400">
                <a:solidFill>
                  <a:srgbClr val="FFFF00"/>
                </a:solidFill>
              </a:rPr>
              <a:t>šel</a:t>
            </a:r>
            <a:r>
              <a:rPr lang="en-US" sz="2400"/>
              <a:t> tou cestou kněz, ale </a:t>
            </a:r>
            <a:r>
              <a:rPr lang="en-US" sz="2400">
                <a:solidFill>
                  <a:srgbClr val="FF3300"/>
                </a:solidFill>
              </a:rPr>
              <a:t>když ho uviděl</a:t>
            </a:r>
            <a:r>
              <a:rPr lang="en-US" sz="2400"/>
              <a:t>, </a:t>
            </a:r>
            <a:r>
              <a:rPr lang="en-US" sz="2400">
                <a:solidFill>
                  <a:srgbClr val="00FF00"/>
                </a:solidFill>
              </a:rPr>
              <a:t>vyhnul se</a:t>
            </a:r>
            <a:r>
              <a:rPr lang="en-US" sz="2400"/>
              <a:t> mu. </a:t>
            </a:r>
            <a:endParaRPr lang="cs-CZ" sz="2400"/>
          </a:p>
          <a:p>
            <a:pPr>
              <a:lnSpc>
                <a:spcPct val="90000"/>
              </a:lnSpc>
              <a:buFont typeface="Wingdings" pitchFamily="2" charset="2"/>
              <a:buNone/>
            </a:pPr>
            <a:r>
              <a:rPr lang="en-US" sz="2400"/>
              <a:t>32 A stejně se mu </a:t>
            </a:r>
            <a:r>
              <a:rPr lang="en-US" sz="2400">
                <a:solidFill>
                  <a:srgbClr val="00FF00"/>
                </a:solidFill>
              </a:rPr>
              <a:t>vyhnul</a:t>
            </a:r>
            <a:r>
              <a:rPr lang="en-US" sz="2400"/>
              <a:t> i levita, když </a:t>
            </a:r>
            <a:r>
              <a:rPr lang="en-US" sz="2400">
                <a:solidFill>
                  <a:srgbClr val="FFFF00"/>
                </a:solidFill>
              </a:rPr>
              <a:t>přišel</a:t>
            </a:r>
            <a:r>
              <a:rPr lang="en-US" sz="2400"/>
              <a:t> k tomu místu a </a:t>
            </a:r>
            <a:r>
              <a:rPr lang="en-US" sz="2400">
                <a:solidFill>
                  <a:srgbClr val="FF3300"/>
                </a:solidFill>
              </a:rPr>
              <a:t>uviděl ho</a:t>
            </a:r>
            <a:r>
              <a:rPr lang="en-US" sz="2400"/>
              <a:t>. </a:t>
            </a:r>
            <a:endParaRPr lang="cs-CZ" sz="2400"/>
          </a:p>
          <a:p>
            <a:pPr>
              <a:lnSpc>
                <a:spcPct val="90000"/>
              </a:lnSpc>
              <a:buFont typeface="Wingdings" pitchFamily="2" charset="2"/>
              <a:buNone/>
            </a:pPr>
            <a:r>
              <a:rPr lang="en-US" sz="2400"/>
              <a:t>33 Ale když jeden Samařan na své cestě </a:t>
            </a:r>
            <a:r>
              <a:rPr lang="en-US" sz="2400">
                <a:solidFill>
                  <a:srgbClr val="FFFF00"/>
                </a:solidFill>
              </a:rPr>
              <a:t>přišel</a:t>
            </a:r>
            <a:r>
              <a:rPr lang="en-US" sz="2400"/>
              <a:t> k tomu místu a </a:t>
            </a:r>
            <a:r>
              <a:rPr lang="en-US" sz="2400">
                <a:solidFill>
                  <a:srgbClr val="FF3300"/>
                </a:solidFill>
              </a:rPr>
              <a:t>uviděl ho</a:t>
            </a:r>
            <a:r>
              <a:rPr lang="en-US" sz="2400"/>
              <a:t>, </a:t>
            </a:r>
            <a:r>
              <a:rPr lang="en-US" sz="2400">
                <a:solidFill>
                  <a:srgbClr val="00FF00"/>
                </a:solidFill>
              </a:rPr>
              <a:t>byl hnut soucitem</a:t>
            </a:r>
            <a:r>
              <a:rPr lang="en-US" sz="2400"/>
              <a:t>; 34 přistoupil k němu, ošetřil jeho rány olejem a vínem, obvázal mu je, posadil jej na svého mezka, zavezl do hostince a tam se o něj staral. 35 Druhého dne dal hostinskému dva denáry a řekl: 'Postarej se o něj, a bude-li tě to stát víc, já ti to zaplatím, až se budu vracet.' </a:t>
            </a:r>
            <a:endParaRPr lang="cs-CZ" sz="2400"/>
          </a:p>
          <a:p>
            <a:pPr>
              <a:lnSpc>
                <a:spcPct val="90000"/>
              </a:lnSpc>
              <a:buFont typeface="Wingdings" pitchFamily="2" charset="2"/>
              <a:buNone/>
            </a:pPr>
            <a:r>
              <a:rPr lang="en-US" sz="2400"/>
              <a:t>36 Kdo z těch tří, myslíš, byl bližním tomu, který upadl mezi lupiče?" 37 Zákoník odpověděl: "Ten, který prokázal milosrdenství." Ježíš mu řekl: "Jdi a jednej také tak."</a:t>
            </a:r>
            <a:endParaRPr lang="cs-CZ" sz="2400"/>
          </a:p>
          <a:p>
            <a:pPr>
              <a:lnSpc>
                <a:spcPct val="90000"/>
              </a:lnSpc>
            </a:pPr>
            <a:endParaRPr lang="cs-CZ"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68313" y="-171450"/>
            <a:ext cx="8229600" cy="1139825"/>
          </a:xfrm>
        </p:spPr>
        <p:txBody>
          <a:bodyPr/>
          <a:lstStyle/>
          <a:p>
            <a:r>
              <a:rPr lang="cs-CZ"/>
              <a:t>Klíčová slova (J 15,1-11)</a:t>
            </a:r>
          </a:p>
        </p:txBody>
      </p:sp>
      <p:sp>
        <p:nvSpPr>
          <p:cNvPr id="22531" name="Rectangle 3"/>
          <p:cNvSpPr>
            <a:spLocks noGrp="1" noChangeArrowheads="1"/>
          </p:cNvSpPr>
          <p:nvPr>
            <p:ph type="body" idx="1"/>
          </p:nvPr>
        </p:nvSpPr>
        <p:spPr>
          <a:xfrm>
            <a:off x="323850" y="836613"/>
            <a:ext cx="8820150" cy="6264275"/>
          </a:xfrm>
        </p:spPr>
        <p:txBody>
          <a:bodyPr/>
          <a:lstStyle/>
          <a:p>
            <a:pPr>
              <a:lnSpc>
                <a:spcPct val="80000"/>
              </a:lnSpc>
              <a:buFont typeface="Wingdings" pitchFamily="2" charset="2"/>
              <a:buNone/>
            </a:pPr>
            <a:r>
              <a:rPr lang="en-US" sz="2000"/>
              <a:t> </a:t>
            </a:r>
            <a:r>
              <a:rPr lang="en-US" sz="2000" b="1"/>
              <a:t>Jn 15:1</a:t>
            </a:r>
            <a:r>
              <a:rPr lang="en-US" sz="2000"/>
              <a:t> "Já jsem pravý vinný kmen a můj Otec je vinař. 2 Každou mou ratolest, která nenese ovoce, odřezává, a každou, která nese ovoce, čistí, aby nesla hojnější ovoce. 3 Vy jste již čisti pro slovo, které jsem k vám mluvil. 4 </a:t>
            </a:r>
            <a:r>
              <a:rPr lang="en-US" sz="2000">
                <a:solidFill>
                  <a:srgbClr val="FF3300"/>
                </a:solidFill>
              </a:rPr>
              <a:t>Zůstaňte</a:t>
            </a:r>
            <a:r>
              <a:rPr lang="en-US" sz="2000"/>
              <a:t> ve mně, a já ve vás. Jako ratolest nemůže nést ovoce sama od sebe, </a:t>
            </a:r>
            <a:r>
              <a:rPr lang="en-US" sz="2000">
                <a:solidFill>
                  <a:srgbClr val="FF3300"/>
                </a:solidFill>
              </a:rPr>
              <a:t>nezůstane-li</a:t>
            </a:r>
            <a:r>
              <a:rPr lang="en-US" sz="2000"/>
              <a:t> při kmeni, tak ani vy, </a:t>
            </a:r>
            <a:r>
              <a:rPr lang="en-US" sz="2000">
                <a:solidFill>
                  <a:srgbClr val="FF3300"/>
                </a:solidFill>
              </a:rPr>
              <a:t>nezůstanete-li</a:t>
            </a:r>
            <a:r>
              <a:rPr lang="en-US" sz="2000"/>
              <a:t> při mně. 5 Já jsem vinný kmen, vy jste ratolesti. Kdo </a:t>
            </a:r>
            <a:r>
              <a:rPr lang="en-US" sz="2000">
                <a:solidFill>
                  <a:srgbClr val="FF3300"/>
                </a:solidFill>
              </a:rPr>
              <a:t>zůstává </a:t>
            </a:r>
            <a:r>
              <a:rPr lang="en-US" sz="2000"/>
              <a:t>ve mně a já </a:t>
            </a:r>
            <a:r>
              <a:rPr lang="cs-CZ" sz="2000">
                <a:solidFill>
                  <a:srgbClr val="FF3300"/>
                </a:solidFill>
              </a:rPr>
              <a:t>(zůstávám) </a:t>
            </a:r>
            <a:r>
              <a:rPr lang="en-US" sz="2000"/>
              <a:t>v něm, ten nese hojné ovoce; neboť beze mne nemůžete činit nic. 6 Kdo </a:t>
            </a:r>
            <a:r>
              <a:rPr lang="en-US" sz="2000">
                <a:solidFill>
                  <a:srgbClr val="FF3300"/>
                </a:solidFill>
              </a:rPr>
              <a:t>nezůstane</a:t>
            </a:r>
            <a:r>
              <a:rPr lang="en-US" sz="2000"/>
              <a:t> ve mně, bude vyvržen ven jako ratolest a uschne; pak ji seberou, hodí do ohně a spálí. 7 </a:t>
            </a:r>
            <a:r>
              <a:rPr lang="en-US" sz="2000">
                <a:solidFill>
                  <a:srgbClr val="FF3300"/>
                </a:solidFill>
              </a:rPr>
              <a:t>Zůstanete-li</a:t>
            </a:r>
            <a:r>
              <a:rPr lang="en-US" sz="2000"/>
              <a:t> ve mně a </a:t>
            </a:r>
            <a:r>
              <a:rPr lang="en-US" sz="2000">
                <a:solidFill>
                  <a:srgbClr val="FF3300"/>
                </a:solidFill>
              </a:rPr>
              <a:t>zůstanou-li </a:t>
            </a:r>
            <a:r>
              <a:rPr lang="en-US" sz="2000"/>
              <a:t>má slova ve vás, proste, oč chcete, a stane se vám. 8 Tím bude oslaven můj Otec, když ponesete hojné ovoce a budete mými učedníky. 9 Jako si Otec zamiloval mne, tak jsem si já zamiloval vás. </a:t>
            </a:r>
            <a:r>
              <a:rPr lang="en-US" sz="2000">
                <a:solidFill>
                  <a:srgbClr val="FF3300"/>
                </a:solidFill>
              </a:rPr>
              <a:t>Zůstaňte</a:t>
            </a:r>
            <a:r>
              <a:rPr lang="en-US" sz="2000"/>
              <a:t> v mé lásce. 10 Zachováte-li má přikázání, </a:t>
            </a:r>
            <a:r>
              <a:rPr lang="en-US" sz="2000">
                <a:solidFill>
                  <a:srgbClr val="FF3300"/>
                </a:solidFill>
              </a:rPr>
              <a:t>zůstanete</a:t>
            </a:r>
            <a:r>
              <a:rPr lang="en-US" sz="2000"/>
              <a:t> v mé lásce, jako já zachovávám přikázání svého Otce a </a:t>
            </a:r>
            <a:r>
              <a:rPr lang="en-US" sz="2000">
                <a:solidFill>
                  <a:srgbClr val="FF3300"/>
                </a:solidFill>
              </a:rPr>
              <a:t>zůstávám</a:t>
            </a:r>
            <a:r>
              <a:rPr lang="en-US" sz="2000"/>
              <a:t> v jeho lásce. 11 To jsem vám pověděl, aby moje radost byla ve vás a vaše radost aby byla plná.„</a:t>
            </a:r>
            <a:endParaRPr lang="cs-CZ" sz="2000"/>
          </a:p>
          <a:p>
            <a:pPr>
              <a:lnSpc>
                <a:spcPct val="80000"/>
              </a:lnSpc>
              <a:buFont typeface="Wingdings" pitchFamily="2" charset="2"/>
              <a:buNone/>
            </a:pPr>
            <a:endParaRPr lang="cs-CZ" sz="2000"/>
          </a:p>
          <a:p>
            <a:pPr>
              <a:lnSpc>
                <a:spcPct val="80000"/>
              </a:lnSpc>
              <a:buFont typeface="Wingdings" pitchFamily="2" charset="2"/>
              <a:buNone/>
            </a:pPr>
            <a:r>
              <a:rPr lang="cs-CZ" sz="2000"/>
              <a:t>Strukturální prvky: „já-vy“; „tak jako já, tak i vy“, „já-Otec – vy-já“</a:t>
            </a:r>
          </a:p>
          <a:p>
            <a:pPr>
              <a:lnSpc>
                <a:spcPct val="80000"/>
              </a:lnSpc>
            </a:pPr>
            <a:endParaRPr lang="cs-CZ" sz="2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Rectangle 4"/>
          <p:cNvSpPr>
            <a:spLocks noGrp="1" noChangeArrowheads="1"/>
          </p:cNvSpPr>
          <p:nvPr>
            <p:ph type="title"/>
          </p:nvPr>
        </p:nvSpPr>
        <p:spPr>
          <a:xfrm>
            <a:off x="468313" y="0"/>
            <a:ext cx="8229600" cy="1139825"/>
          </a:xfrm>
        </p:spPr>
        <p:txBody>
          <a:bodyPr/>
          <a:lstStyle/>
          <a:p>
            <a:r>
              <a:rPr lang="cs-CZ"/>
              <a:t>Text (1K 2,1-5)</a:t>
            </a:r>
          </a:p>
        </p:txBody>
      </p:sp>
      <p:sp>
        <p:nvSpPr>
          <p:cNvPr id="2053" name="Rectangle 5"/>
          <p:cNvSpPr>
            <a:spLocks noGrp="1" noChangeArrowheads="1"/>
          </p:cNvSpPr>
          <p:nvPr>
            <p:ph type="body" idx="1"/>
          </p:nvPr>
        </p:nvSpPr>
        <p:spPr>
          <a:xfrm>
            <a:off x="0" y="908050"/>
            <a:ext cx="9144000" cy="5949950"/>
          </a:xfrm>
        </p:spPr>
        <p:txBody>
          <a:bodyPr/>
          <a:lstStyle/>
          <a:p>
            <a:pPr>
              <a:lnSpc>
                <a:spcPct val="90000"/>
              </a:lnSpc>
              <a:buFont typeface="Wingdings" pitchFamily="2" charset="2"/>
              <a:buNone/>
            </a:pPr>
            <a:r>
              <a:rPr lang="en-US" sz="2400"/>
              <a:t>Ani já, bratří, když jsem přišel k vám, nepřišel jsem vám hlásat Boží tajemství nadnesenými slovy nebo moudrostí. </a:t>
            </a:r>
            <a:r>
              <a:rPr lang="cs-CZ" sz="2400">
                <a:solidFill>
                  <a:srgbClr val="FF3300"/>
                </a:solidFill>
              </a:rPr>
              <a:t>(Když jsem k vám tedy, bratři, přišel, nepřišel jsem vám zvěstovat Boží svědectví se vznešeností řeči nebo moudrosti.)</a:t>
            </a:r>
            <a:r>
              <a:rPr lang="cs-CZ" sz="2400"/>
              <a:t> </a:t>
            </a:r>
          </a:p>
          <a:p>
            <a:pPr>
              <a:lnSpc>
                <a:spcPct val="90000"/>
              </a:lnSpc>
              <a:buFont typeface="Wingdings" pitchFamily="2" charset="2"/>
              <a:buNone/>
            </a:pPr>
            <a:r>
              <a:rPr lang="en-US" sz="2400"/>
              <a:t>Rozhodl jsem se totiž, že mezi vámi nebudu znát nic než Ježíše Krista, a to Krista ukřižovaného. </a:t>
            </a:r>
            <a:r>
              <a:rPr lang="cs-CZ" sz="2400">
                <a:solidFill>
                  <a:srgbClr val="FF3300"/>
                </a:solidFill>
              </a:rPr>
              <a:t>(Rozhodl jsem se totiž neznat mezi vámi nic než Ježíše Krista, a to toho ukřižovaného.)</a:t>
            </a:r>
            <a:r>
              <a:rPr lang="cs-CZ" sz="2400"/>
              <a:t> </a:t>
            </a:r>
            <a:r>
              <a:rPr lang="en-US" sz="2400"/>
              <a:t> </a:t>
            </a:r>
            <a:endParaRPr lang="cs-CZ" sz="2400"/>
          </a:p>
          <a:p>
            <a:pPr>
              <a:lnSpc>
                <a:spcPct val="90000"/>
              </a:lnSpc>
              <a:buFont typeface="Wingdings" pitchFamily="2" charset="2"/>
              <a:buNone/>
            </a:pPr>
            <a:r>
              <a:rPr lang="en-US" sz="2400"/>
              <a:t>Přišel jsem k vám sláb, s velkou bázní a chvěním; </a:t>
            </a:r>
            <a:r>
              <a:rPr lang="cs-CZ" sz="2400">
                <a:solidFill>
                  <a:srgbClr val="FF3300"/>
                </a:solidFill>
              </a:rPr>
              <a:t>(A byl jsem u vás ve slabosti a v bázni a ve mnohém rozechvění.)</a:t>
            </a:r>
            <a:r>
              <a:rPr lang="cs-CZ" sz="2400"/>
              <a:t> </a:t>
            </a:r>
            <a:r>
              <a:rPr lang="en-US" sz="2400"/>
              <a:t> </a:t>
            </a:r>
            <a:endParaRPr lang="cs-CZ" sz="2400"/>
          </a:p>
          <a:p>
            <a:pPr>
              <a:lnSpc>
                <a:spcPct val="90000"/>
              </a:lnSpc>
              <a:buFont typeface="Wingdings" pitchFamily="2" charset="2"/>
              <a:buNone/>
            </a:pPr>
            <a:r>
              <a:rPr lang="en-US" sz="2400"/>
              <a:t>má řeč a mé kázání se neopíraly o vemlouvavá slova lidské moudrosti, ale prokazovaly se Duchem a mocí, </a:t>
            </a:r>
            <a:r>
              <a:rPr lang="cs-CZ" sz="2400">
                <a:solidFill>
                  <a:srgbClr val="FF3300"/>
                </a:solidFill>
              </a:rPr>
              <a:t>(A má řeč a mé kázání nebylo v přesvědčivých řečech lidské moudrosti, ale v dokázání Ducha a moci,)</a:t>
            </a:r>
            <a:r>
              <a:rPr lang="cs-CZ" sz="2400"/>
              <a:t> </a:t>
            </a:r>
            <a:r>
              <a:rPr lang="en-US" sz="2400"/>
              <a:t> </a:t>
            </a:r>
            <a:endParaRPr lang="cs-CZ" sz="2400"/>
          </a:p>
          <a:p>
            <a:pPr>
              <a:lnSpc>
                <a:spcPct val="90000"/>
              </a:lnSpc>
              <a:buFont typeface="Wingdings" pitchFamily="2" charset="2"/>
              <a:buNone/>
            </a:pPr>
            <a:r>
              <a:rPr lang="en-US" sz="2400"/>
              <a:t>aby se tak vaše víra nezakládala na moudrosti lidské, ale na moci Boží.</a:t>
            </a:r>
            <a:r>
              <a:rPr lang="cs-CZ" sz="2400"/>
              <a:t> </a:t>
            </a:r>
            <a:r>
              <a:rPr lang="cs-CZ" sz="2400">
                <a:solidFill>
                  <a:srgbClr val="FF3300"/>
                </a:solidFill>
              </a:rPr>
              <a:t>(aby vaše víra nespočívala v lidské moudrosti, ale v Boží moci.)</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cs-CZ"/>
              <a:t>Kontext</a:t>
            </a:r>
          </a:p>
        </p:txBody>
      </p:sp>
      <p:sp>
        <p:nvSpPr>
          <p:cNvPr id="16387" name="Rectangle 3"/>
          <p:cNvSpPr>
            <a:spLocks noGrp="1" noChangeArrowheads="1"/>
          </p:cNvSpPr>
          <p:nvPr>
            <p:ph type="body" idx="1"/>
          </p:nvPr>
        </p:nvSpPr>
        <p:spPr/>
        <p:txBody>
          <a:bodyPr/>
          <a:lstStyle/>
          <a:p>
            <a:r>
              <a:rPr lang="cs-CZ"/>
              <a:t>Historický</a:t>
            </a:r>
          </a:p>
          <a:p>
            <a:r>
              <a:rPr lang="cs-CZ"/>
              <a:t>Literární (vzdálený; blízký)</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68313" y="-171450"/>
            <a:ext cx="8229600" cy="1139825"/>
          </a:xfrm>
        </p:spPr>
        <p:txBody>
          <a:bodyPr/>
          <a:lstStyle/>
          <a:p>
            <a:r>
              <a:rPr lang="cs-CZ"/>
              <a:t>Kontext</a:t>
            </a:r>
          </a:p>
        </p:txBody>
      </p:sp>
      <p:sp>
        <p:nvSpPr>
          <p:cNvPr id="11267" name="Rectangle 3"/>
          <p:cNvSpPr>
            <a:spLocks noGrp="1" noChangeArrowheads="1"/>
          </p:cNvSpPr>
          <p:nvPr>
            <p:ph type="body" idx="1"/>
          </p:nvPr>
        </p:nvSpPr>
        <p:spPr>
          <a:xfrm>
            <a:off x="0" y="765175"/>
            <a:ext cx="9144000" cy="6092825"/>
          </a:xfrm>
        </p:spPr>
        <p:txBody>
          <a:bodyPr/>
          <a:lstStyle/>
          <a:p>
            <a:pPr>
              <a:lnSpc>
                <a:spcPct val="90000"/>
              </a:lnSpc>
              <a:buFont typeface="Wingdings" pitchFamily="2" charset="2"/>
              <a:buNone/>
            </a:pPr>
            <a:r>
              <a:rPr lang="en-US" sz="2400" b="1">
                <a:solidFill>
                  <a:srgbClr val="0066CC"/>
                </a:solidFill>
                <a:effectLst/>
              </a:rPr>
              <a:t>Exodus 21:17</a:t>
            </a:r>
            <a:r>
              <a:rPr lang="en-US" sz="2400">
                <a:solidFill>
                  <a:srgbClr val="0066CC"/>
                </a:solidFill>
                <a:effectLst/>
              </a:rPr>
              <a:t> Kdo zlořečí svému otci nebo matce, musí zemřít. 18 Když se muži dostanou do sporu a jeden druhého uhodí kamenem nebo pěstí, ale on nezemře, nýbrž je upoután na lůžko 19 a zase vstane a může vycházet o holi, bude pachatel bez viny; poskytne pouze náhradu za jeho vyřazení z práce a zajistí mu léčení. 20 Jestliže někdo uhodí svého otroka nebo otrokyni holí, takže mu zemřou pod rukou, musí být usmrcený pomstěn. 21 Jestliže však vydrží den či dva, nebude pomstěn, neboť byl jeho majetkem. 22 Když se muži budou rvát a udeří těhotnou ženu, takže potratí, ale nepřijde o život, musí pachatel zaplatit pokutu, jakou mu uloží muž té ženy; odevzdá ji prostřednictvím rozhodčích. 23 Jestliže o život přijde, dáš život za život. 24</a:t>
            </a:r>
            <a:r>
              <a:rPr lang="en-US" sz="2400">
                <a:effectLst/>
              </a:rPr>
              <a:t> Oko za oko, zub za zub</a:t>
            </a:r>
            <a:r>
              <a:rPr lang="en-US" sz="2400">
                <a:solidFill>
                  <a:srgbClr val="0066CC"/>
                </a:solidFill>
                <a:effectLst/>
              </a:rPr>
              <a:t>, ruku za ruku, nohu za nohu, 25 spáleninu za spáleninu, modřinu za modřinu, jizvu za jizvu. 26 Když někdo udeří do oka svého otroka nebo otrokyni a vyrazí mu je, v náhradu za oko ho propustí na svobodu. 27 Jestliže vyrazí zub svému otroku nebo otrokyni, v náhradu za zub ho propustí na svobodu.</a:t>
            </a:r>
            <a:r>
              <a:rPr lang="cs-CZ" sz="2400">
                <a:solidFill>
                  <a:srgbClr val="0066CC"/>
                </a:solidFill>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68313" y="-171450"/>
            <a:ext cx="8229600" cy="1139825"/>
          </a:xfrm>
        </p:spPr>
        <p:txBody>
          <a:bodyPr/>
          <a:lstStyle/>
          <a:p>
            <a:r>
              <a:rPr lang="cs-CZ"/>
              <a:t>Kontext</a:t>
            </a:r>
          </a:p>
        </p:txBody>
      </p:sp>
      <p:sp>
        <p:nvSpPr>
          <p:cNvPr id="9219" name="Rectangle 3"/>
          <p:cNvSpPr>
            <a:spLocks noGrp="1" noChangeArrowheads="1"/>
          </p:cNvSpPr>
          <p:nvPr>
            <p:ph type="body" idx="1"/>
          </p:nvPr>
        </p:nvSpPr>
        <p:spPr>
          <a:xfrm>
            <a:off x="0" y="765175"/>
            <a:ext cx="9144000" cy="6092825"/>
          </a:xfrm>
        </p:spPr>
        <p:txBody>
          <a:bodyPr/>
          <a:lstStyle/>
          <a:p>
            <a:pPr>
              <a:lnSpc>
                <a:spcPct val="90000"/>
              </a:lnSpc>
              <a:buFont typeface="Wingdings" pitchFamily="2" charset="2"/>
              <a:buNone/>
            </a:pPr>
            <a:r>
              <a:rPr lang="en-US" sz="2400" b="1">
                <a:solidFill>
                  <a:srgbClr val="0066CC"/>
                </a:solidFill>
                <a:effectLst/>
              </a:rPr>
              <a:t>Exodus 21:17</a:t>
            </a:r>
            <a:r>
              <a:rPr lang="en-US" sz="2400">
                <a:solidFill>
                  <a:srgbClr val="0066CC"/>
                </a:solidFill>
                <a:effectLst/>
              </a:rPr>
              <a:t> Kdo zlořečí svému otci nebo matce, musí zemřít. 18 Když se muži dostanou do sporu a jeden druhého uhodí kamenem nebo pěstí, ale on nezemře, nýbrž je upoután na lůžko 19 a zase vstane a může vycházet o holi, bude pachatel bez viny; poskytne pouze náhradu za jeho vyřazení z práce a zajistí mu léčení. 20 Jestliže někdo uhodí svého otroka nebo otrokyni holí, takže mu zemřou pod rukou, musí být usmrcený pomstěn. 21 Jestliže však vydrží den či dva, nebude pomstěn, neboť byl jeho majetkem. 22 Když se muži budou rvát a udeří těhotnou ženu, takže potratí, ale nepřijde o život, musí pachatel zaplatit pokutu, jakou mu uloží muž té ženy; odevzdá ji prostřednictvím rozhodčích. 23 Jestliže o život přijde, dáš život za život. </a:t>
            </a:r>
            <a:r>
              <a:rPr lang="en-US" sz="2400">
                <a:effectLst/>
              </a:rPr>
              <a:t>24 Oko za oko, zub za zub, ruku za ruku, nohu za nohu, 25 spáleninu za spáleninu, modřinu za modřinu, jizvu za jizvu.</a:t>
            </a:r>
            <a:r>
              <a:rPr lang="en-US" sz="2400">
                <a:solidFill>
                  <a:srgbClr val="0066CC"/>
                </a:solidFill>
                <a:effectLst/>
              </a:rPr>
              <a:t> 26 Když někdo udeří do oka svého otroka nebo otrokyni a vyrazí mu je, v náhradu za oko ho propustí na svobodu. 27 Jestliže vyrazí zub svému otroku nebo otrokyni, v náhradu za zub ho propustí na svobodu.</a:t>
            </a:r>
            <a:r>
              <a:rPr lang="cs-CZ" sz="2400">
                <a:solidFill>
                  <a:srgbClr val="0066CC"/>
                </a:solidFill>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68313" y="-171450"/>
            <a:ext cx="8229600" cy="1139825"/>
          </a:xfrm>
        </p:spPr>
        <p:txBody>
          <a:bodyPr/>
          <a:lstStyle/>
          <a:p>
            <a:r>
              <a:rPr lang="cs-CZ"/>
              <a:t>Kontext</a:t>
            </a:r>
          </a:p>
        </p:txBody>
      </p:sp>
      <p:sp>
        <p:nvSpPr>
          <p:cNvPr id="14339" name="Rectangle 3"/>
          <p:cNvSpPr>
            <a:spLocks noGrp="1" noChangeArrowheads="1"/>
          </p:cNvSpPr>
          <p:nvPr>
            <p:ph type="body" idx="1"/>
          </p:nvPr>
        </p:nvSpPr>
        <p:spPr>
          <a:xfrm>
            <a:off x="0" y="765175"/>
            <a:ext cx="9144000" cy="6092825"/>
          </a:xfrm>
        </p:spPr>
        <p:txBody>
          <a:bodyPr/>
          <a:lstStyle/>
          <a:p>
            <a:pPr>
              <a:lnSpc>
                <a:spcPct val="90000"/>
              </a:lnSpc>
              <a:buFont typeface="Wingdings" pitchFamily="2" charset="2"/>
              <a:buNone/>
            </a:pPr>
            <a:r>
              <a:rPr lang="en-US" sz="2400" b="1">
                <a:effectLst/>
              </a:rPr>
              <a:t>Exodus 21:17</a:t>
            </a:r>
            <a:r>
              <a:rPr lang="en-US" sz="2400">
                <a:effectLst/>
              </a:rPr>
              <a:t> Kdo zlořečí svému otci nebo matce, musí zemřít. 18 Když se muži dostanou do sporu a jeden druhého uhodí kamenem nebo pěstí, ale on nezemře, nýbrž je upoután na lůžko 19 a zase vstane a může vycházet o holi, bude pachatel bez viny; poskytne pouze náhradu za jeho vyřazení z práce a zajistí mu léčení. 20 Jestliže někdo uhodí svého otroka nebo otrokyni holí, takže mu zemřou pod rukou, musí být usmrcený pomstěn. 21 Jestliže však vydrží den či dva, nebude pomstěn, neboť byl jeho majetkem. 22 Když se muži budou rvát a udeří těhotnou ženu, takže potratí, ale nepřijde o život, musí pachatel zaplatit pokutu, jakou mu uloží muž té ženy; odevzdá ji prostřednictvím rozhodčích. 23 Jestliže o život přijde, dáš život za život. 24 </a:t>
            </a:r>
            <a:r>
              <a:rPr lang="en-US" sz="2400">
                <a:solidFill>
                  <a:srgbClr val="FF3300"/>
                </a:solidFill>
                <a:effectLst/>
              </a:rPr>
              <a:t>Oko za oko, zub za zub</a:t>
            </a:r>
            <a:r>
              <a:rPr lang="en-US" sz="2400">
                <a:effectLst/>
              </a:rPr>
              <a:t>, ruku za ruku, nohu za nohu, 25 spáleninu za spáleninu, modřinu za modřinu, jizvu za jizvu. 26 Když někdo udeří do oka svého otroka nebo otrokyni a vyrazí mu je, v náhradu za oko ho propustí na svobodu. 27 Jestliže vyrazí zub svému otroku nebo otrokyni, v náhradu za zub ho propustí na svobodu.</a:t>
            </a:r>
            <a:r>
              <a:rPr lang="cs-CZ" sz="2400">
                <a:solidFill>
                  <a:srgbClr val="0066CC"/>
                </a:solidFill>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cs-CZ"/>
              <a:t>Ještě k blízkému kontextu…</a:t>
            </a:r>
          </a:p>
        </p:txBody>
      </p:sp>
      <p:sp>
        <p:nvSpPr>
          <p:cNvPr id="15363" name="Rectangle 3"/>
          <p:cNvSpPr>
            <a:spLocks noGrp="1" noChangeArrowheads="1"/>
          </p:cNvSpPr>
          <p:nvPr>
            <p:ph type="body" idx="1"/>
          </p:nvPr>
        </p:nvSpPr>
        <p:spPr/>
        <p:txBody>
          <a:bodyPr/>
          <a:lstStyle/>
          <a:p>
            <a:r>
              <a:rPr lang="cs-CZ"/>
              <a:t>Lk 10</a:t>
            </a:r>
          </a:p>
          <a:p>
            <a:r>
              <a:rPr lang="cs-CZ"/>
              <a:t>Lk 15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cs-CZ"/>
              <a:t>Vzdálený (širší) kontext</a:t>
            </a:r>
          </a:p>
        </p:txBody>
      </p:sp>
      <p:sp>
        <p:nvSpPr>
          <p:cNvPr id="17411" name="Rectangle 3"/>
          <p:cNvSpPr>
            <a:spLocks noGrp="1" noChangeArrowheads="1"/>
          </p:cNvSpPr>
          <p:nvPr>
            <p:ph type="body" idx="1"/>
          </p:nvPr>
        </p:nvSpPr>
        <p:spPr/>
        <p:txBody>
          <a:bodyPr/>
          <a:lstStyle/>
          <a:p>
            <a:pPr>
              <a:buFont typeface="Wingdings" pitchFamily="2" charset="2"/>
              <a:buNone/>
            </a:pPr>
            <a:r>
              <a:rPr lang="cs-CZ"/>
              <a:t>Mt 5,38: Slyšeli jste, že bylo řečeno „oko za oko, zub za zub“…</a:t>
            </a:r>
          </a:p>
          <a:p>
            <a:pPr>
              <a:buFontTx/>
              <a:buChar char="-"/>
            </a:pPr>
            <a:r>
              <a:rPr lang="cs-CZ"/>
              <a:t>Postavení textu v Mt 5-7</a:t>
            </a:r>
          </a:p>
          <a:p>
            <a:pPr>
              <a:buFontTx/>
              <a:buChar char="-"/>
            </a:pPr>
            <a:r>
              <a:rPr lang="cs-CZ"/>
              <a:t>Postavení Mt 5-7 ve skladbě evangelia</a:t>
            </a:r>
          </a:p>
          <a:p>
            <a:pPr>
              <a:buFontTx/>
              <a:buChar char="-"/>
            </a:pPr>
            <a:r>
              <a:rPr lang="cs-CZ"/>
              <a:t>Souvislost Mt 5,38 s Ex 21,24; Lv 24,20; Dt 19,21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cs-CZ"/>
              <a:t>Historický kontext</a:t>
            </a:r>
          </a:p>
        </p:txBody>
      </p:sp>
      <p:sp>
        <p:nvSpPr>
          <p:cNvPr id="18435" name="Rectangle 3"/>
          <p:cNvSpPr>
            <a:spLocks noGrp="1" noChangeArrowheads="1"/>
          </p:cNvSpPr>
          <p:nvPr>
            <p:ph type="body" idx="1"/>
          </p:nvPr>
        </p:nvSpPr>
        <p:spPr/>
        <p:txBody>
          <a:bodyPr/>
          <a:lstStyle/>
          <a:p>
            <a:pPr>
              <a:buFont typeface="Wingdings" pitchFamily="2" charset="2"/>
              <a:buNone/>
            </a:pPr>
            <a:r>
              <a:rPr lang="cs-CZ"/>
              <a:t>Mt 5,38:</a:t>
            </a:r>
          </a:p>
          <a:p>
            <a:pPr>
              <a:buFont typeface="Wingdings" pitchFamily="2" charset="2"/>
              <a:buNone/>
            </a:pPr>
            <a:r>
              <a:rPr lang="cs-CZ"/>
              <a:t>Do jaké situace evangelista píše?</a:t>
            </a:r>
          </a:p>
        </p:txBody>
      </p:sp>
    </p:spTree>
  </p:cSld>
  <p:clrMapOvr>
    <a:masterClrMapping/>
  </p:clrMapOvr>
</p:sld>
</file>

<file path=ppt/theme/theme1.xml><?xml version="1.0" encoding="utf-8"?>
<a:theme xmlns:a="http://schemas.openxmlformats.org/drawingml/2006/main" name="Kruhy na vodě">
  <a:themeElements>
    <a:clrScheme name="Kruhy na vodě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Kruhy na vodě">
      <a:majorFont>
        <a:latin typeface="Arial"/>
        <a:ea typeface=""/>
        <a:cs typeface=""/>
      </a:majorFont>
      <a:minorFont>
        <a:latin typeface="Arial"/>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Kruhy na vodě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Kruhy na vodě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Kruhy na vodě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Kruhy na vodě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Kruhy na vodě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Kruhy na vodě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Kruhy na vodě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Kruhy na vodě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Kruhy na vodě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Ripple</Template>
  <TotalTime>77</TotalTime>
  <Words>1602</Words>
  <Application>Microsoft Office PowerPoint</Application>
  <PresentationFormat>Předvádění na obrazovce (4:3)</PresentationFormat>
  <Paragraphs>46</Paragraphs>
  <Slides>12</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12</vt:i4>
      </vt:variant>
    </vt:vector>
  </HeadingPairs>
  <TitlesOfParts>
    <vt:vector size="15" baseType="lpstr">
      <vt:lpstr>Arial</vt:lpstr>
      <vt:lpstr>Wingdings</vt:lpstr>
      <vt:lpstr>Kruhy na vodě</vt:lpstr>
      <vt:lpstr>Jak se dělá exegeze</vt:lpstr>
      <vt:lpstr>Text (1K 2,1-5)</vt:lpstr>
      <vt:lpstr>Kontext</vt:lpstr>
      <vt:lpstr>Kontext</vt:lpstr>
      <vt:lpstr>Kontext</vt:lpstr>
      <vt:lpstr>Kontext</vt:lpstr>
      <vt:lpstr>Ještě k blízkému kontextu…</vt:lpstr>
      <vt:lpstr>Vzdálený (širší) kontext</vt:lpstr>
      <vt:lpstr>Historický kontext</vt:lpstr>
      <vt:lpstr>Struktura (Lk 10,30-37)</vt:lpstr>
      <vt:lpstr>Struktura (Lk 10,30-37)</vt:lpstr>
      <vt:lpstr>Klíčová slova (J 15,1-11)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Text (1K 2,1-5)</dc:title>
  <dc:creator>Heryan</dc:creator>
  <cp:lastModifiedBy>Ladislav Heryan</cp:lastModifiedBy>
  <cp:revision>3</cp:revision>
  <dcterms:created xsi:type="dcterms:W3CDTF">2012-02-15T07:08:25Z</dcterms:created>
  <dcterms:modified xsi:type="dcterms:W3CDTF">2014-11-10T11:02:37Z</dcterms:modified>
</cp:coreProperties>
</file>