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sldIdLst>
    <p:sldId id="269" r:id="rId2"/>
    <p:sldId id="256" r:id="rId3"/>
    <p:sldId id="262" r:id="rId4"/>
    <p:sldId id="259" r:id="rId5"/>
    <p:sldId id="257" r:id="rId6"/>
    <p:sldId id="260" r:id="rId7"/>
    <p:sldId id="261" r:id="rId8"/>
    <p:sldId id="263" r:id="rId9"/>
    <p:sldId id="264" r:id="rId10"/>
    <p:sldId id="265" r:id="rId11"/>
    <p:sldId id="267" r:id="rId12"/>
    <p:sldId id="268" r:id="rId13"/>
  </p:sldIdLst>
  <p:sldSz cx="9144000" cy="6858000" type="screen4x3"/>
  <p:notesSz cx="6858000" cy="9144000"/>
  <p:defaultTextStyle>
    <a:defPPr>
      <a:defRPr lang="cs-CZ"/>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FF00"/>
    <a:srgbClr val="FFFF00"/>
    <a:srgbClr val="0066CC"/>
    <a:srgbClr val="0000FF"/>
    <a:srgbClr val="3399FF"/>
    <a:srgbClr val="FF33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34"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spTree>
      <p:nvGrpSpPr>
        <p:cNvPr id="1" name=""/>
        <p:cNvGrpSpPr/>
        <p:nvPr/>
      </p:nvGrpSpPr>
      <p:grpSpPr>
        <a:xfrm>
          <a:off x="0" y="0"/>
          <a:ext cx="0" cy="0"/>
          <a:chOff x="0" y="0"/>
          <a:chExt cx="0" cy="0"/>
        </a:xfrm>
      </p:grpSpPr>
      <p:grpSp>
        <p:nvGrpSpPr>
          <p:cNvPr id="5122" name="Group 2"/>
          <p:cNvGrpSpPr>
            <a:grpSpLocks/>
          </p:cNvGrpSpPr>
          <p:nvPr/>
        </p:nvGrpSpPr>
        <p:grpSpPr bwMode="auto">
          <a:xfrm>
            <a:off x="3175" y="4267200"/>
            <a:ext cx="9140825" cy="2590800"/>
            <a:chOff x="2" y="2688"/>
            <a:chExt cx="5758" cy="1632"/>
          </a:xfrm>
        </p:grpSpPr>
        <p:sp>
          <p:nvSpPr>
            <p:cNvPr id="5123" name="Freeform 3"/>
            <p:cNvSpPr>
              <a:spLocks/>
            </p:cNvSpPr>
            <p:nvPr/>
          </p:nvSpPr>
          <p:spPr bwMode="hidden">
            <a:xfrm>
              <a:off x="2" y="2688"/>
              <a:ext cx="5758" cy="1632"/>
            </a:xfrm>
            <a:custGeom>
              <a:avLst/>
              <a:gdLst/>
              <a:ahLst/>
              <a:cxnLst>
                <a:cxn ang="0">
                  <a:pos x="5740" y="4316"/>
                </a:cxn>
                <a:cxn ang="0">
                  <a:pos x="0" y="4316"/>
                </a:cxn>
                <a:cxn ang="0">
                  <a:pos x="0" y="0"/>
                </a:cxn>
                <a:cxn ang="0">
                  <a:pos x="5740" y="0"/>
                </a:cxn>
                <a:cxn ang="0">
                  <a:pos x="5740" y="4316"/>
                </a:cxn>
                <a:cxn ang="0">
                  <a:pos x="5740" y="4316"/>
                </a:cxn>
              </a:cxnLst>
              <a:rect l="0" t="0" r="r" b="b"/>
              <a:pathLst>
                <a:path w="5740" h="4316">
                  <a:moveTo>
                    <a:pt x="5740" y="4316"/>
                  </a:moveTo>
                  <a:lnTo>
                    <a:pt x="0" y="4316"/>
                  </a:lnTo>
                  <a:lnTo>
                    <a:pt x="0" y="0"/>
                  </a:lnTo>
                  <a:lnTo>
                    <a:pt x="5740" y="0"/>
                  </a:lnTo>
                  <a:lnTo>
                    <a:pt x="5740" y="4316"/>
                  </a:lnTo>
                  <a:lnTo>
                    <a:pt x="5740" y="4316"/>
                  </a:lnTo>
                  <a:close/>
                </a:path>
              </a:pathLst>
            </a:custGeom>
            <a:gradFill rotWithShape="0">
              <a:gsLst>
                <a:gs pos="0">
                  <a:schemeClr val="bg1"/>
                </a:gs>
                <a:gs pos="100000">
                  <a:schemeClr val="accent2"/>
                </a:gs>
              </a:gsLst>
              <a:lin ang="5400000" scaled="1"/>
            </a:gradFill>
            <a:ln w="9525">
              <a:noFill/>
              <a:round/>
              <a:headEnd/>
              <a:tailEnd/>
            </a:ln>
          </p:spPr>
          <p:txBody>
            <a:bodyPr/>
            <a:lstStyle/>
            <a:p>
              <a:endParaRPr lang="cs-CZ"/>
            </a:p>
          </p:txBody>
        </p:sp>
        <p:grpSp>
          <p:nvGrpSpPr>
            <p:cNvPr id="5124" name="Group 4"/>
            <p:cNvGrpSpPr>
              <a:grpSpLocks/>
            </p:cNvGrpSpPr>
            <p:nvPr userDrawn="1"/>
          </p:nvGrpSpPr>
          <p:grpSpPr bwMode="auto">
            <a:xfrm>
              <a:off x="3528" y="3715"/>
              <a:ext cx="792" cy="521"/>
              <a:chOff x="3527" y="3715"/>
              <a:chExt cx="792" cy="521"/>
            </a:xfrm>
          </p:grpSpPr>
          <p:sp>
            <p:nvSpPr>
              <p:cNvPr id="5125" name="Oval 5"/>
              <p:cNvSpPr>
                <a:spLocks noChangeArrowheads="1"/>
              </p:cNvSpPr>
              <p:nvPr/>
            </p:nvSpPr>
            <p:spPr bwMode="hidden">
              <a:xfrm>
                <a:off x="3686" y="3810"/>
                <a:ext cx="532" cy="327"/>
              </a:xfrm>
              <a:prstGeom prst="ellipse">
                <a:avLst/>
              </a:prstGeom>
              <a:gradFill rotWithShape="0">
                <a:gsLst>
                  <a:gs pos="0">
                    <a:schemeClr val="accent2"/>
                  </a:gs>
                  <a:gs pos="100000">
                    <a:schemeClr val="accent2">
                      <a:gamma/>
                      <a:shade val="90980"/>
                      <a:invGamma/>
                    </a:schemeClr>
                  </a:gs>
                </a:gsLst>
                <a:path path="shape">
                  <a:fillToRect l="50000" t="50000" r="50000" b="50000"/>
                </a:path>
              </a:gradFill>
              <a:ln w="9525">
                <a:noFill/>
                <a:round/>
                <a:headEnd/>
                <a:tailEnd/>
              </a:ln>
              <a:effectLst/>
            </p:spPr>
            <p:txBody>
              <a:bodyPr/>
              <a:lstStyle/>
              <a:p>
                <a:endParaRPr lang="cs-CZ"/>
              </a:p>
            </p:txBody>
          </p:sp>
          <p:sp>
            <p:nvSpPr>
              <p:cNvPr id="5126" name="Oval 6"/>
              <p:cNvSpPr>
                <a:spLocks noChangeArrowheads="1"/>
              </p:cNvSpPr>
              <p:nvPr/>
            </p:nvSpPr>
            <p:spPr bwMode="hidden">
              <a:xfrm>
                <a:off x="3726" y="3840"/>
                <a:ext cx="452" cy="275"/>
              </a:xfrm>
              <a:prstGeom prst="ellipse">
                <a:avLst/>
              </a:prstGeom>
              <a:gradFill rotWithShape="0">
                <a:gsLst>
                  <a:gs pos="0">
                    <a:schemeClr val="accent2">
                      <a:gamma/>
                      <a:shade val="90980"/>
                      <a:invGamma/>
                    </a:schemeClr>
                  </a:gs>
                  <a:gs pos="100000">
                    <a:schemeClr val="accent2"/>
                  </a:gs>
                </a:gsLst>
                <a:lin ang="5400000" scaled="1"/>
              </a:gradFill>
              <a:ln w="9525">
                <a:noFill/>
                <a:round/>
                <a:headEnd/>
                <a:tailEnd/>
              </a:ln>
              <a:effectLst/>
            </p:spPr>
            <p:txBody>
              <a:bodyPr/>
              <a:lstStyle/>
              <a:p>
                <a:endParaRPr lang="cs-CZ"/>
              </a:p>
            </p:txBody>
          </p:sp>
          <p:sp>
            <p:nvSpPr>
              <p:cNvPr id="5127" name="Oval 7"/>
              <p:cNvSpPr>
                <a:spLocks noChangeArrowheads="1"/>
              </p:cNvSpPr>
              <p:nvPr/>
            </p:nvSpPr>
            <p:spPr bwMode="hidden">
              <a:xfrm>
                <a:off x="3782" y="3872"/>
                <a:ext cx="344" cy="207"/>
              </a:xfrm>
              <a:prstGeom prst="ellipse">
                <a:avLst/>
              </a:prstGeom>
              <a:gradFill rotWithShape="0">
                <a:gsLst>
                  <a:gs pos="0">
                    <a:schemeClr val="accent2"/>
                  </a:gs>
                  <a:gs pos="100000">
                    <a:schemeClr val="accent2">
                      <a:gamma/>
                      <a:shade val="94118"/>
                      <a:invGamma/>
                    </a:schemeClr>
                  </a:gs>
                </a:gsLst>
                <a:lin ang="5400000" scaled="1"/>
              </a:gradFill>
              <a:ln w="9525">
                <a:noFill/>
                <a:round/>
                <a:headEnd/>
                <a:tailEnd/>
              </a:ln>
              <a:effectLst/>
            </p:spPr>
            <p:txBody>
              <a:bodyPr/>
              <a:lstStyle/>
              <a:p>
                <a:endParaRPr lang="cs-CZ"/>
              </a:p>
            </p:txBody>
          </p:sp>
          <p:sp>
            <p:nvSpPr>
              <p:cNvPr id="5128" name="Oval 8"/>
              <p:cNvSpPr>
                <a:spLocks noChangeArrowheads="1"/>
              </p:cNvSpPr>
              <p:nvPr/>
            </p:nvSpPr>
            <p:spPr bwMode="hidden">
              <a:xfrm>
                <a:off x="3822" y="3896"/>
                <a:ext cx="262" cy="159"/>
              </a:xfrm>
              <a:prstGeom prst="ellipse">
                <a:avLst/>
              </a:prstGeom>
              <a:gradFill rotWithShape="0">
                <a:gsLst>
                  <a:gs pos="0">
                    <a:schemeClr val="accent2">
                      <a:gamma/>
                      <a:shade val="96863"/>
                      <a:invGamma/>
                    </a:schemeClr>
                  </a:gs>
                  <a:gs pos="100000">
                    <a:schemeClr val="accent2"/>
                  </a:gs>
                </a:gsLst>
                <a:lin ang="5400000" scaled="1"/>
              </a:gradFill>
              <a:ln w="9525">
                <a:noFill/>
                <a:round/>
                <a:headEnd/>
                <a:tailEnd/>
              </a:ln>
              <a:effectLst/>
            </p:spPr>
            <p:txBody>
              <a:bodyPr/>
              <a:lstStyle/>
              <a:p>
                <a:endParaRPr lang="cs-CZ"/>
              </a:p>
            </p:txBody>
          </p:sp>
          <p:sp>
            <p:nvSpPr>
              <p:cNvPr id="5129" name="Oval 9"/>
              <p:cNvSpPr>
                <a:spLocks noChangeArrowheads="1"/>
              </p:cNvSpPr>
              <p:nvPr/>
            </p:nvSpPr>
            <p:spPr bwMode="hidden">
              <a:xfrm>
                <a:off x="3856" y="3922"/>
                <a:ext cx="192" cy="107"/>
              </a:xfrm>
              <a:prstGeom prst="ellipse">
                <a:avLst/>
              </a:prstGeom>
              <a:gradFill rotWithShape="0">
                <a:gsLst>
                  <a:gs pos="0">
                    <a:schemeClr val="accent2"/>
                  </a:gs>
                  <a:gs pos="100000">
                    <a:schemeClr val="accent2">
                      <a:gamma/>
                      <a:shade val="94118"/>
                      <a:invGamma/>
                    </a:schemeClr>
                  </a:gs>
                </a:gsLst>
                <a:lin ang="5400000" scaled="1"/>
              </a:gradFill>
              <a:ln w="9525">
                <a:noFill/>
                <a:round/>
                <a:headEnd/>
                <a:tailEnd/>
              </a:ln>
              <a:effectLst/>
            </p:spPr>
            <p:txBody>
              <a:bodyPr/>
              <a:lstStyle/>
              <a:p>
                <a:endParaRPr lang="cs-CZ"/>
              </a:p>
            </p:txBody>
          </p:sp>
          <p:sp>
            <p:nvSpPr>
              <p:cNvPr id="5130" name="Freeform 10"/>
              <p:cNvSpPr>
                <a:spLocks/>
              </p:cNvSpPr>
              <p:nvPr/>
            </p:nvSpPr>
            <p:spPr bwMode="hidden">
              <a:xfrm>
                <a:off x="3575" y="3715"/>
                <a:ext cx="383" cy="161"/>
              </a:xfrm>
              <a:custGeom>
                <a:avLst/>
                <a:gdLst/>
                <a:ahLst/>
                <a:cxnLst>
                  <a:cxn ang="0">
                    <a:pos x="376" y="12"/>
                  </a:cxn>
                  <a:cxn ang="0">
                    <a:pos x="257" y="24"/>
                  </a:cxn>
                  <a:cxn ang="0">
                    <a:pos x="149" y="54"/>
                  </a:cxn>
                  <a:cxn ang="0">
                    <a:pos x="101" y="77"/>
                  </a:cxn>
                  <a:cxn ang="0">
                    <a:pos x="59" y="101"/>
                  </a:cxn>
                  <a:cxn ang="0">
                    <a:pos x="24" y="131"/>
                  </a:cxn>
                  <a:cxn ang="0">
                    <a:pos x="0" y="161"/>
                  </a:cxn>
                  <a:cxn ang="0">
                    <a:pos x="0" y="137"/>
                  </a:cxn>
                  <a:cxn ang="0">
                    <a:pos x="29" y="107"/>
                  </a:cxn>
                  <a:cxn ang="0">
                    <a:pos x="65" y="83"/>
                  </a:cxn>
                  <a:cxn ang="0">
                    <a:pos x="155" y="36"/>
                  </a:cxn>
                  <a:cxn ang="0">
                    <a:pos x="257" y="12"/>
                  </a:cxn>
                  <a:cxn ang="0">
                    <a:pos x="376" y="0"/>
                  </a:cxn>
                  <a:cxn ang="0">
                    <a:pos x="376" y="0"/>
                  </a:cxn>
                  <a:cxn ang="0">
                    <a:pos x="382" y="0"/>
                  </a:cxn>
                  <a:cxn ang="0">
                    <a:pos x="382" y="12"/>
                  </a:cxn>
                  <a:cxn ang="0">
                    <a:pos x="376" y="12"/>
                  </a:cxn>
                  <a:cxn ang="0">
                    <a:pos x="376" y="12"/>
                  </a:cxn>
                  <a:cxn ang="0">
                    <a:pos x="376" y="12"/>
                  </a:cxn>
                </a:cxnLst>
                <a:rect l="0" t="0" r="r" b="b"/>
                <a:pathLst>
                  <a:path w="382" h="161">
                    <a:moveTo>
                      <a:pt x="376" y="12"/>
                    </a:moveTo>
                    <a:lnTo>
                      <a:pt x="257" y="24"/>
                    </a:lnTo>
                    <a:lnTo>
                      <a:pt x="149" y="54"/>
                    </a:lnTo>
                    <a:lnTo>
                      <a:pt x="101" y="77"/>
                    </a:lnTo>
                    <a:lnTo>
                      <a:pt x="59" y="101"/>
                    </a:lnTo>
                    <a:lnTo>
                      <a:pt x="24" y="131"/>
                    </a:lnTo>
                    <a:lnTo>
                      <a:pt x="0" y="161"/>
                    </a:lnTo>
                    <a:lnTo>
                      <a:pt x="0" y="137"/>
                    </a:lnTo>
                    <a:lnTo>
                      <a:pt x="29" y="107"/>
                    </a:lnTo>
                    <a:lnTo>
                      <a:pt x="65" y="83"/>
                    </a:lnTo>
                    <a:lnTo>
                      <a:pt x="155" y="36"/>
                    </a:lnTo>
                    <a:lnTo>
                      <a:pt x="257" y="12"/>
                    </a:lnTo>
                    <a:lnTo>
                      <a:pt x="376" y="0"/>
                    </a:lnTo>
                    <a:lnTo>
                      <a:pt x="376" y="0"/>
                    </a:lnTo>
                    <a:lnTo>
                      <a:pt x="382" y="0"/>
                    </a:lnTo>
                    <a:lnTo>
                      <a:pt x="382" y="12"/>
                    </a:lnTo>
                    <a:lnTo>
                      <a:pt x="376" y="12"/>
                    </a:lnTo>
                    <a:lnTo>
                      <a:pt x="376" y="12"/>
                    </a:lnTo>
                    <a:lnTo>
                      <a:pt x="376" y="12"/>
                    </a:lnTo>
                    <a:close/>
                  </a:path>
                </a:pathLst>
              </a:custGeom>
              <a:gradFill rotWithShape="0">
                <a:gsLst>
                  <a:gs pos="0">
                    <a:schemeClr val="accent2">
                      <a:gamma/>
                      <a:shade val="94118"/>
                      <a:invGamma/>
                    </a:schemeClr>
                  </a:gs>
                  <a:gs pos="100000">
                    <a:schemeClr val="accent2"/>
                  </a:gs>
                </a:gsLst>
                <a:lin ang="5400000" scaled="1"/>
              </a:gradFill>
              <a:ln w="9525">
                <a:noFill/>
                <a:round/>
                <a:headEnd/>
                <a:tailEnd/>
              </a:ln>
            </p:spPr>
            <p:txBody>
              <a:bodyPr/>
              <a:lstStyle/>
              <a:p>
                <a:endParaRPr lang="cs-CZ"/>
              </a:p>
            </p:txBody>
          </p:sp>
          <p:sp>
            <p:nvSpPr>
              <p:cNvPr id="5131" name="Freeform 11"/>
              <p:cNvSpPr>
                <a:spLocks/>
              </p:cNvSpPr>
              <p:nvPr/>
            </p:nvSpPr>
            <p:spPr bwMode="hidden">
              <a:xfrm>
                <a:off x="3695" y="4170"/>
                <a:ext cx="444" cy="66"/>
              </a:xfrm>
              <a:custGeom>
                <a:avLst/>
                <a:gdLst/>
                <a:ahLst/>
                <a:cxnLst>
                  <a:cxn ang="0">
                    <a:pos x="257" y="54"/>
                  </a:cxn>
                  <a:cxn ang="0">
                    <a:pos x="353" y="48"/>
                  </a:cxn>
                  <a:cxn ang="0">
                    <a:pos x="443" y="24"/>
                  </a:cxn>
                  <a:cxn ang="0">
                    <a:pos x="443" y="36"/>
                  </a:cxn>
                  <a:cxn ang="0">
                    <a:pos x="353" y="60"/>
                  </a:cxn>
                  <a:cxn ang="0">
                    <a:pos x="257" y="66"/>
                  </a:cxn>
                  <a:cxn ang="0">
                    <a:pos x="186" y="60"/>
                  </a:cxn>
                  <a:cxn ang="0">
                    <a:pos x="120" y="48"/>
                  </a:cxn>
                  <a:cxn ang="0">
                    <a:pos x="60" y="36"/>
                  </a:cxn>
                  <a:cxn ang="0">
                    <a:pos x="0" y="12"/>
                  </a:cxn>
                  <a:cxn ang="0">
                    <a:pos x="0" y="0"/>
                  </a:cxn>
                  <a:cxn ang="0">
                    <a:pos x="54" y="24"/>
                  </a:cxn>
                  <a:cxn ang="0">
                    <a:pos x="120" y="36"/>
                  </a:cxn>
                  <a:cxn ang="0">
                    <a:pos x="186" y="48"/>
                  </a:cxn>
                  <a:cxn ang="0">
                    <a:pos x="257" y="54"/>
                  </a:cxn>
                  <a:cxn ang="0">
                    <a:pos x="257" y="54"/>
                  </a:cxn>
                </a:cxnLst>
                <a:rect l="0" t="0" r="r" b="b"/>
                <a:pathLst>
                  <a:path w="443" h="66">
                    <a:moveTo>
                      <a:pt x="257" y="54"/>
                    </a:moveTo>
                    <a:lnTo>
                      <a:pt x="353" y="48"/>
                    </a:lnTo>
                    <a:lnTo>
                      <a:pt x="443" y="24"/>
                    </a:lnTo>
                    <a:lnTo>
                      <a:pt x="443" y="36"/>
                    </a:lnTo>
                    <a:lnTo>
                      <a:pt x="353" y="60"/>
                    </a:lnTo>
                    <a:lnTo>
                      <a:pt x="257" y="66"/>
                    </a:lnTo>
                    <a:lnTo>
                      <a:pt x="186" y="60"/>
                    </a:lnTo>
                    <a:lnTo>
                      <a:pt x="120" y="48"/>
                    </a:lnTo>
                    <a:lnTo>
                      <a:pt x="60" y="36"/>
                    </a:lnTo>
                    <a:lnTo>
                      <a:pt x="0" y="12"/>
                    </a:lnTo>
                    <a:lnTo>
                      <a:pt x="0" y="0"/>
                    </a:lnTo>
                    <a:lnTo>
                      <a:pt x="54" y="24"/>
                    </a:lnTo>
                    <a:lnTo>
                      <a:pt x="120" y="36"/>
                    </a:lnTo>
                    <a:lnTo>
                      <a:pt x="186" y="48"/>
                    </a:lnTo>
                    <a:lnTo>
                      <a:pt x="257" y="54"/>
                    </a:lnTo>
                    <a:lnTo>
                      <a:pt x="257" y="54"/>
                    </a:lnTo>
                    <a:close/>
                  </a:path>
                </a:pathLst>
              </a:custGeom>
              <a:gradFill rotWithShape="0">
                <a:gsLst>
                  <a:gs pos="0">
                    <a:schemeClr val="accent2">
                      <a:gamma/>
                      <a:shade val="84706"/>
                      <a:invGamma/>
                    </a:schemeClr>
                  </a:gs>
                  <a:gs pos="100000">
                    <a:schemeClr val="accent2"/>
                  </a:gs>
                </a:gsLst>
                <a:lin ang="18900000" scaled="1"/>
              </a:gradFill>
              <a:ln w="9525">
                <a:noFill/>
                <a:round/>
                <a:headEnd/>
                <a:tailEnd/>
              </a:ln>
            </p:spPr>
            <p:txBody>
              <a:bodyPr/>
              <a:lstStyle/>
              <a:p>
                <a:endParaRPr lang="cs-CZ"/>
              </a:p>
            </p:txBody>
          </p:sp>
          <p:sp>
            <p:nvSpPr>
              <p:cNvPr id="5132" name="Freeform 12"/>
              <p:cNvSpPr>
                <a:spLocks/>
              </p:cNvSpPr>
              <p:nvPr/>
            </p:nvSpPr>
            <p:spPr bwMode="hidden">
              <a:xfrm>
                <a:off x="3527" y="3906"/>
                <a:ext cx="89" cy="216"/>
              </a:xfrm>
              <a:custGeom>
                <a:avLst/>
                <a:gdLst/>
                <a:ahLst/>
                <a:cxnLst>
                  <a:cxn ang="0">
                    <a:pos x="12" y="66"/>
                  </a:cxn>
                  <a:cxn ang="0">
                    <a:pos x="18" y="108"/>
                  </a:cxn>
                  <a:cxn ang="0">
                    <a:pos x="36" y="144"/>
                  </a:cxn>
                  <a:cxn ang="0">
                    <a:pos x="60" y="180"/>
                  </a:cxn>
                  <a:cxn ang="0">
                    <a:pos x="89" y="216"/>
                  </a:cxn>
                  <a:cxn ang="0">
                    <a:pos x="72" y="216"/>
                  </a:cxn>
                  <a:cxn ang="0">
                    <a:pos x="42" y="180"/>
                  </a:cxn>
                  <a:cxn ang="0">
                    <a:pos x="18" y="144"/>
                  </a:cxn>
                  <a:cxn ang="0">
                    <a:pos x="6" y="108"/>
                  </a:cxn>
                  <a:cxn ang="0">
                    <a:pos x="0" y="66"/>
                  </a:cxn>
                  <a:cxn ang="0">
                    <a:pos x="0" y="30"/>
                  </a:cxn>
                  <a:cxn ang="0">
                    <a:pos x="12" y="0"/>
                  </a:cxn>
                  <a:cxn ang="0">
                    <a:pos x="30" y="0"/>
                  </a:cxn>
                  <a:cxn ang="0">
                    <a:pos x="18" y="30"/>
                  </a:cxn>
                  <a:cxn ang="0">
                    <a:pos x="12" y="66"/>
                  </a:cxn>
                  <a:cxn ang="0">
                    <a:pos x="12" y="66"/>
                  </a:cxn>
                </a:cxnLst>
                <a:rect l="0" t="0" r="r" b="b"/>
                <a:pathLst>
                  <a:path w="89" h="216">
                    <a:moveTo>
                      <a:pt x="12" y="66"/>
                    </a:moveTo>
                    <a:lnTo>
                      <a:pt x="18" y="108"/>
                    </a:lnTo>
                    <a:lnTo>
                      <a:pt x="36" y="144"/>
                    </a:lnTo>
                    <a:lnTo>
                      <a:pt x="60" y="180"/>
                    </a:lnTo>
                    <a:lnTo>
                      <a:pt x="89" y="216"/>
                    </a:lnTo>
                    <a:lnTo>
                      <a:pt x="72" y="216"/>
                    </a:lnTo>
                    <a:lnTo>
                      <a:pt x="42" y="180"/>
                    </a:lnTo>
                    <a:lnTo>
                      <a:pt x="18" y="144"/>
                    </a:lnTo>
                    <a:lnTo>
                      <a:pt x="6" y="108"/>
                    </a:lnTo>
                    <a:lnTo>
                      <a:pt x="0" y="66"/>
                    </a:lnTo>
                    <a:lnTo>
                      <a:pt x="0" y="30"/>
                    </a:lnTo>
                    <a:lnTo>
                      <a:pt x="12" y="0"/>
                    </a:lnTo>
                    <a:lnTo>
                      <a:pt x="30" y="0"/>
                    </a:lnTo>
                    <a:lnTo>
                      <a:pt x="18" y="30"/>
                    </a:lnTo>
                    <a:lnTo>
                      <a:pt x="12" y="66"/>
                    </a:lnTo>
                    <a:lnTo>
                      <a:pt x="12" y="66"/>
                    </a:lnTo>
                    <a:close/>
                  </a:path>
                </a:pathLst>
              </a:custGeom>
              <a:gradFill rotWithShape="0">
                <a:gsLst>
                  <a:gs pos="0">
                    <a:schemeClr val="accent2"/>
                  </a:gs>
                  <a:gs pos="100000">
                    <a:schemeClr val="accent2">
                      <a:gamma/>
                      <a:shade val="87843"/>
                      <a:invGamma/>
                    </a:schemeClr>
                  </a:gs>
                </a:gsLst>
                <a:lin ang="5400000" scaled="1"/>
              </a:gradFill>
              <a:ln w="9525">
                <a:noFill/>
                <a:round/>
                <a:headEnd/>
                <a:tailEnd/>
              </a:ln>
            </p:spPr>
            <p:txBody>
              <a:bodyPr/>
              <a:lstStyle/>
              <a:p>
                <a:endParaRPr lang="cs-CZ"/>
              </a:p>
            </p:txBody>
          </p:sp>
          <p:sp>
            <p:nvSpPr>
              <p:cNvPr id="5133" name="Freeform 13"/>
              <p:cNvSpPr>
                <a:spLocks/>
              </p:cNvSpPr>
              <p:nvPr/>
            </p:nvSpPr>
            <p:spPr bwMode="hidden">
              <a:xfrm>
                <a:off x="3569" y="3745"/>
                <a:ext cx="750" cy="461"/>
              </a:xfrm>
              <a:custGeom>
                <a:avLst/>
                <a:gdLst/>
                <a:ahLst/>
                <a:cxnLst>
                  <a:cxn ang="0">
                    <a:pos x="382" y="443"/>
                  </a:cxn>
                  <a:cxn ang="0">
                    <a:pos x="311" y="437"/>
                  </a:cxn>
                  <a:cxn ang="0">
                    <a:pos x="245" y="425"/>
                  </a:cxn>
                  <a:cxn ang="0">
                    <a:pos x="185" y="407"/>
                  </a:cxn>
                  <a:cxn ang="0">
                    <a:pos x="131" y="383"/>
                  </a:cxn>
                  <a:cxn ang="0">
                    <a:pos x="83" y="347"/>
                  </a:cxn>
                  <a:cxn ang="0">
                    <a:pos x="53" y="311"/>
                  </a:cxn>
                  <a:cxn ang="0">
                    <a:pos x="30" y="269"/>
                  </a:cxn>
                  <a:cxn ang="0">
                    <a:pos x="24" y="227"/>
                  </a:cxn>
                  <a:cxn ang="0">
                    <a:pos x="30" y="185"/>
                  </a:cxn>
                  <a:cxn ang="0">
                    <a:pos x="53" y="143"/>
                  </a:cxn>
                  <a:cxn ang="0">
                    <a:pos x="83" y="107"/>
                  </a:cxn>
                  <a:cxn ang="0">
                    <a:pos x="131" y="77"/>
                  </a:cxn>
                  <a:cxn ang="0">
                    <a:pos x="185" y="47"/>
                  </a:cxn>
                  <a:cxn ang="0">
                    <a:pos x="245" y="30"/>
                  </a:cxn>
                  <a:cxn ang="0">
                    <a:pos x="311" y="18"/>
                  </a:cxn>
                  <a:cxn ang="0">
                    <a:pos x="382" y="12"/>
                  </a:cxn>
                  <a:cxn ang="0">
                    <a:pos x="478" y="18"/>
                  </a:cxn>
                  <a:cxn ang="0">
                    <a:pos x="562" y="41"/>
                  </a:cxn>
                  <a:cxn ang="0">
                    <a:pos x="562" y="36"/>
                  </a:cxn>
                  <a:cxn ang="0">
                    <a:pos x="562" y="30"/>
                  </a:cxn>
                  <a:cxn ang="0">
                    <a:pos x="478" y="6"/>
                  </a:cxn>
                  <a:cxn ang="0">
                    <a:pos x="382" y="0"/>
                  </a:cxn>
                  <a:cxn ang="0">
                    <a:pos x="305" y="6"/>
                  </a:cxn>
                  <a:cxn ang="0">
                    <a:pos x="233" y="18"/>
                  </a:cxn>
                  <a:cxn ang="0">
                    <a:pos x="167" y="41"/>
                  </a:cxn>
                  <a:cxn ang="0">
                    <a:pos x="113" y="65"/>
                  </a:cxn>
                  <a:cxn ang="0">
                    <a:pos x="65" y="101"/>
                  </a:cxn>
                  <a:cxn ang="0">
                    <a:pos x="30" y="137"/>
                  </a:cxn>
                  <a:cxn ang="0">
                    <a:pos x="6" y="179"/>
                  </a:cxn>
                  <a:cxn ang="0">
                    <a:pos x="0" y="227"/>
                  </a:cxn>
                  <a:cxn ang="0">
                    <a:pos x="6" y="275"/>
                  </a:cxn>
                  <a:cxn ang="0">
                    <a:pos x="30" y="317"/>
                  </a:cxn>
                  <a:cxn ang="0">
                    <a:pos x="65" y="359"/>
                  </a:cxn>
                  <a:cxn ang="0">
                    <a:pos x="113" y="395"/>
                  </a:cxn>
                  <a:cxn ang="0">
                    <a:pos x="167" y="419"/>
                  </a:cxn>
                  <a:cxn ang="0">
                    <a:pos x="233" y="443"/>
                  </a:cxn>
                  <a:cxn ang="0">
                    <a:pos x="305" y="455"/>
                  </a:cxn>
                  <a:cxn ang="0">
                    <a:pos x="382" y="461"/>
                  </a:cxn>
                  <a:cxn ang="0">
                    <a:pos x="448" y="455"/>
                  </a:cxn>
                  <a:cxn ang="0">
                    <a:pos x="508" y="449"/>
                  </a:cxn>
                  <a:cxn ang="0">
                    <a:pos x="609" y="413"/>
                  </a:cxn>
                  <a:cxn ang="0">
                    <a:pos x="657" y="389"/>
                  </a:cxn>
                  <a:cxn ang="0">
                    <a:pos x="693" y="359"/>
                  </a:cxn>
                  <a:cxn ang="0">
                    <a:pos x="723" y="329"/>
                  </a:cxn>
                  <a:cxn ang="0">
                    <a:pos x="747" y="293"/>
                  </a:cxn>
                  <a:cxn ang="0">
                    <a:pos x="741" y="287"/>
                  </a:cxn>
                  <a:cxn ang="0">
                    <a:pos x="729" y="281"/>
                  </a:cxn>
                  <a:cxn ang="0">
                    <a:pos x="711" y="317"/>
                  </a:cxn>
                  <a:cxn ang="0">
                    <a:pos x="681" y="347"/>
                  </a:cxn>
                  <a:cxn ang="0">
                    <a:pos x="645" y="377"/>
                  </a:cxn>
                  <a:cxn ang="0">
                    <a:pos x="604" y="401"/>
                  </a:cxn>
                  <a:cxn ang="0">
                    <a:pos x="502" y="431"/>
                  </a:cxn>
                  <a:cxn ang="0">
                    <a:pos x="442" y="443"/>
                  </a:cxn>
                  <a:cxn ang="0">
                    <a:pos x="382" y="443"/>
                  </a:cxn>
                  <a:cxn ang="0">
                    <a:pos x="382" y="443"/>
                  </a:cxn>
                </a:cxnLst>
                <a:rect l="0" t="0" r="r" b="b"/>
                <a:pathLst>
                  <a:path w="747" h="461">
                    <a:moveTo>
                      <a:pt x="382" y="443"/>
                    </a:moveTo>
                    <a:lnTo>
                      <a:pt x="311" y="437"/>
                    </a:lnTo>
                    <a:lnTo>
                      <a:pt x="245" y="425"/>
                    </a:lnTo>
                    <a:lnTo>
                      <a:pt x="185" y="407"/>
                    </a:lnTo>
                    <a:lnTo>
                      <a:pt x="131" y="383"/>
                    </a:lnTo>
                    <a:lnTo>
                      <a:pt x="83" y="347"/>
                    </a:lnTo>
                    <a:lnTo>
                      <a:pt x="53" y="311"/>
                    </a:lnTo>
                    <a:lnTo>
                      <a:pt x="30" y="269"/>
                    </a:lnTo>
                    <a:lnTo>
                      <a:pt x="24" y="227"/>
                    </a:lnTo>
                    <a:lnTo>
                      <a:pt x="30" y="185"/>
                    </a:lnTo>
                    <a:lnTo>
                      <a:pt x="53" y="143"/>
                    </a:lnTo>
                    <a:lnTo>
                      <a:pt x="83" y="107"/>
                    </a:lnTo>
                    <a:lnTo>
                      <a:pt x="131" y="77"/>
                    </a:lnTo>
                    <a:lnTo>
                      <a:pt x="185" y="47"/>
                    </a:lnTo>
                    <a:lnTo>
                      <a:pt x="245" y="30"/>
                    </a:lnTo>
                    <a:lnTo>
                      <a:pt x="311" y="18"/>
                    </a:lnTo>
                    <a:lnTo>
                      <a:pt x="382" y="12"/>
                    </a:lnTo>
                    <a:lnTo>
                      <a:pt x="478" y="18"/>
                    </a:lnTo>
                    <a:lnTo>
                      <a:pt x="562" y="41"/>
                    </a:lnTo>
                    <a:lnTo>
                      <a:pt x="562" y="36"/>
                    </a:lnTo>
                    <a:lnTo>
                      <a:pt x="562" y="30"/>
                    </a:lnTo>
                    <a:lnTo>
                      <a:pt x="478" y="6"/>
                    </a:lnTo>
                    <a:lnTo>
                      <a:pt x="382" y="0"/>
                    </a:lnTo>
                    <a:lnTo>
                      <a:pt x="305" y="6"/>
                    </a:lnTo>
                    <a:lnTo>
                      <a:pt x="233" y="18"/>
                    </a:lnTo>
                    <a:lnTo>
                      <a:pt x="167" y="41"/>
                    </a:lnTo>
                    <a:lnTo>
                      <a:pt x="113" y="65"/>
                    </a:lnTo>
                    <a:lnTo>
                      <a:pt x="65" y="101"/>
                    </a:lnTo>
                    <a:lnTo>
                      <a:pt x="30" y="137"/>
                    </a:lnTo>
                    <a:lnTo>
                      <a:pt x="6" y="179"/>
                    </a:lnTo>
                    <a:lnTo>
                      <a:pt x="0" y="227"/>
                    </a:lnTo>
                    <a:lnTo>
                      <a:pt x="6" y="275"/>
                    </a:lnTo>
                    <a:lnTo>
                      <a:pt x="30" y="317"/>
                    </a:lnTo>
                    <a:lnTo>
                      <a:pt x="65" y="359"/>
                    </a:lnTo>
                    <a:lnTo>
                      <a:pt x="113" y="395"/>
                    </a:lnTo>
                    <a:lnTo>
                      <a:pt x="167" y="419"/>
                    </a:lnTo>
                    <a:lnTo>
                      <a:pt x="233" y="443"/>
                    </a:lnTo>
                    <a:lnTo>
                      <a:pt x="305" y="455"/>
                    </a:lnTo>
                    <a:lnTo>
                      <a:pt x="382" y="461"/>
                    </a:lnTo>
                    <a:lnTo>
                      <a:pt x="448" y="455"/>
                    </a:lnTo>
                    <a:lnTo>
                      <a:pt x="508" y="449"/>
                    </a:lnTo>
                    <a:lnTo>
                      <a:pt x="609" y="413"/>
                    </a:lnTo>
                    <a:lnTo>
                      <a:pt x="657" y="389"/>
                    </a:lnTo>
                    <a:lnTo>
                      <a:pt x="693" y="359"/>
                    </a:lnTo>
                    <a:lnTo>
                      <a:pt x="723" y="329"/>
                    </a:lnTo>
                    <a:lnTo>
                      <a:pt x="747" y="293"/>
                    </a:lnTo>
                    <a:lnTo>
                      <a:pt x="741" y="287"/>
                    </a:lnTo>
                    <a:lnTo>
                      <a:pt x="729" y="281"/>
                    </a:lnTo>
                    <a:lnTo>
                      <a:pt x="711" y="317"/>
                    </a:lnTo>
                    <a:lnTo>
                      <a:pt x="681" y="347"/>
                    </a:lnTo>
                    <a:lnTo>
                      <a:pt x="645" y="377"/>
                    </a:lnTo>
                    <a:lnTo>
                      <a:pt x="604" y="401"/>
                    </a:lnTo>
                    <a:lnTo>
                      <a:pt x="502" y="431"/>
                    </a:lnTo>
                    <a:lnTo>
                      <a:pt x="442" y="443"/>
                    </a:lnTo>
                    <a:lnTo>
                      <a:pt x="382" y="443"/>
                    </a:lnTo>
                    <a:lnTo>
                      <a:pt x="382" y="443"/>
                    </a:lnTo>
                    <a:close/>
                  </a:path>
                </a:pathLst>
              </a:custGeom>
              <a:gradFill rotWithShape="0">
                <a:gsLst>
                  <a:gs pos="0">
                    <a:schemeClr val="accent2"/>
                  </a:gs>
                  <a:gs pos="100000">
                    <a:schemeClr val="accent2">
                      <a:gamma/>
                      <a:shade val="90980"/>
                      <a:invGamma/>
                    </a:schemeClr>
                  </a:gs>
                </a:gsLst>
                <a:path path="rect">
                  <a:fillToRect l="50000" t="50000" r="50000" b="50000"/>
                </a:path>
              </a:gradFill>
              <a:ln w="9525">
                <a:noFill/>
                <a:round/>
                <a:headEnd/>
                <a:tailEnd/>
              </a:ln>
            </p:spPr>
            <p:txBody>
              <a:bodyPr/>
              <a:lstStyle/>
              <a:p>
                <a:endParaRPr lang="cs-CZ"/>
              </a:p>
            </p:txBody>
          </p:sp>
          <p:sp>
            <p:nvSpPr>
              <p:cNvPr id="5134" name="Freeform 14"/>
              <p:cNvSpPr>
                <a:spLocks/>
              </p:cNvSpPr>
              <p:nvPr/>
            </p:nvSpPr>
            <p:spPr bwMode="hidden">
              <a:xfrm>
                <a:off x="4037" y="3721"/>
                <a:ext cx="96" cy="30"/>
              </a:xfrm>
              <a:custGeom>
                <a:avLst/>
                <a:gdLst/>
                <a:ahLst/>
                <a:cxnLst>
                  <a:cxn ang="0">
                    <a:pos x="0" y="0"/>
                  </a:cxn>
                  <a:cxn ang="0">
                    <a:pos x="0" y="12"/>
                  </a:cxn>
                  <a:cxn ang="0">
                    <a:pos x="48" y="18"/>
                  </a:cxn>
                  <a:cxn ang="0">
                    <a:pos x="96" y="30"/>
                  </a:cxn>
                  <a:cxn ang="0">
                    <a:pos x="96" y="24"/>
                  </a:cxn>
                  <a:cxn ang="0">
                    <a:pos x="96" y="18"/>
                  </a:cxn>
                  <a:cxn ang="0">
                    <a:pos x="48" y="12"/>
                  </a:cxn>
                  <a:cxn ang="0">
                    <a:pos x="0" y="0"/>
                  </a:cxn>
                  <a:cxn ang="0">
                    <a:pos x="0" y="0"/>
                  </a:cxn>
                </a:cxnLst>
                <a:rect l="0" t="0" r="r" b="b"/>
                <a:pathLst>
                  <a:path w="96" h="30">
                    <a:moveTo>
                      <a:pt x="0" y="0"/>
                    </a:moveTo>
                    <a:lnTo>
                      <a:pt x="0" y="12"/>
                    </a:lnTo>
                    <a:lnTo>
                      <a:pt x="48" y="18"/>
                    </a:lnTo>
                    <a:lnTo>
                      <a:pt x="96" y="30"/>
                    </a:lnTo>
                    <a:lnTo>
                      <a:pt x="96" y="24"/>
                    </a:lnTo>
                    <a:lnTo>
                      <a:pt x="96" y="18"/>
                    </a:lnTo>
                    <a:lnTo>
                      <a:pt x="48" y="12"/>
                    </a:lnTo>
                    <a:lnTo>
                      <a:pt x="0" y="0"/>
                    </a:lnTo>
                    <a:lnTo>
                      <a:pt x="0" y="0"/>
                    </a:lnTo>
                    <a:close/>
                  </a:path>
                </a:pathLst>
              </a:custGeom>
              <a:gradFill rotWithShape="0">
                <a:gsLst>
                  <a:gs pos="0">
                    <a:schemeClr val="accent2"/>
                  </a:gs>
                  <a:gs pos="100000">
                    <a:schemeClr val="accent2">
                      <a:gamma/>
                      <a:shade val="87843"/>
                      <a:invGamma/>
                    </a:schemeClr>
                  </a:gs>
                </a:gsLst>
                <a:lin ang="0" scaled="1"/>
              </a:gradFill>
              <a:ln w="9525">
                <a:noFill/>
                <a:round/>
                <a:headEnd/>
                <a:tailEnd/>
              </a:ln>
            </p:spPr>
            <p:txBody>
              <a:bodyPr/>
              <a:lstStyle/>
              <a:p>
                <a:endParaRPr lang="cs-CZ"/>
              </a:p>
            </p:txBody>
          </p:sp>
          <p:sp>
            <p:nvSpPr>
              <p:cNvPr id="5135" name="Oval 15"/>
              <p:cNvSpPr>
                <a:spLocks noChangeArrowheads="1"/>
              </p:cNvSpPr>
              <p:nvPr/>
            </p:nvSpPr>
            <p:spPr bwMode="hidden">
              <a:xfrm>
                <a:off x="3910" y="3948"/>
                <a:ext cx="84" cy="53"/>
              </a:xfrm>
              <a:prstGeom prst="ellipse">
                <a:avLst/>
              </a:prstGeom>
              <a:gradFill rotWithShape="0">
                <a:gsLst>
                  <a:gs pos="0">
                    <a:schemeClr val="accent2">
                      <a:gamma/>
                      <a:shade val="94118"/>
                      <a:invGamma/>
                    </a:schemeClr>
                  </a:gs>
                  <a:gs pos="100000">
                    <a:schemeClr val="accent2"/>
                  </a:gs>
                </a:gsLst>
                <a:lin ang="5400000" scaled="1"/>
              </a:gradFill>
              <a:ln w="9525">
                <a:noFill/>
                <a:round/>
                <a:headEnd/>
                <a:tailEnd/>
              </a:ln>
              <a:effectLst/>
            </p:spPr>
            <p:txBody>
              <a:bodyPr/>
              <a:lstStyle/>
              <a:p>
                <a:endParaRPr lang="cs-CZ"/>
              </a:p>
            </p:txBody>
          </p:sp>
        </p:grpSp>
        <p:grpSp>
          <p:nvGrpSpPr>
            <p:cNvPr id="5136" name="Group 16"/>
            <p:cNvGrpSpPr>
              <a:grpSpLocks/>
            </p:cNvGrpSpPr>
            <p:nvPr userDrawn="1"/>
          </p:nvGrpSpPr>
          <p:grpSpPr bwMode="auto">
            <a:xfrm>
              <a:off x="1776" y="3631"/>
              <a:ext cx="1626" cy="683"/>
              <a:chOff x="1776" y="3631"/>
              <a:chExt cx="1626" cy="683"/>
            </a:xfrm>
          </p:grpSpPr>
          <p:sp>
            <p:nvSpPr>
              <p:cNvPr id="5137" name="Oval 17"/>
              <p:cNvSpPr>
                <a:spLocks noChangeArrowheads="1"/>
              </p:cNvSpPr>
              <p:nvPr/>
            </p:nvSpPr>
            <p:spPr bwMode="hidden">
              <a:xfrm>
                <a:off x="2268" y="3934"/>
                <a:ext cx="638" cy="377"/>
              </a:xfrm>
              <a:prstGeom prst="ellipse">
                <a:avLst/>
              </a:prstGeom>
              <a:gradFill rotWithShape="0">
                <a:gsLst>
                  <a:gs pos="0">
                    <a:schemeClr val="accent2">
                      <a:gamma/>
                      <a:shade val="87843"/>
                      <a:invGamma/>
                    </a:schemeClr>
                  </a:gs>
                  <a:gs pos="100000">
                    <a:schemeClr val="accent2"/>
                  </a:gs>
                </a:gsLst>
                <a:lin ang="2700000" scaled="1"/>
              </a:gradFill>
              <a:ln w="9525">
                <a:noFill/>
                <a:round/>
                <a:headEnd/>
                <a:tailEnd/>
              </a:ln>
              <a:effectLst/>
            </p:spPr>
            <p:txBody>
              <a:bodyPr/>
              <a:lstStyle/>
              <a:p>
                <a:endParaRPr lang="cs-CZ"/>
              </a:p>
            </p:txBody>
          </p:sp>
          <p:sp>
            <p:nvSpPr>
              <p:cNvPr id="5138" name="Oval 18"/>
              <p:cNvSpPr>
                <a:spLocks noChangeArrowheads="1"/>
              </p:cNvSpPr>
              <p:nvPr/>
            </p:nvSpPr>
            <p:spPr bwMode="hidden">
              <a:xfrm>
                <a:off x="2314" y="3958"/>
                <a:ext cx="543" cy="332"/>
              </a:xfrm>
              <a:prstGeom prst="ellipse">
                <a:avLst/>
              </a:prstGeom>
              <a:gradFill rotWithShape="0">
                <a:gsLst>
                  <a:gs pos="0">
                    <a:schemeClr val="accent2"/>
                  </a:gs>
                  <a:gs pos="100000">
                    <a:schemeClr val="accent2">
                      <a:gamma/>
                      <a:shade val="87843"/>
                      <a:invGamma/>
                    </a:schemeClr>
                  </a:gs>
                </a:gsLst>
                <a:lin ang="2700000" scaled="1"/>
              </a:gradFill>
              <a:ln w="9525">
                <a:noFill/>
                <a:round/>
                <a:headEnd/>
                <a:tailEnd/>
              </a:ln>
              <a:effectLst/>
            </p:spPr>
            <p:txBody>
              <a:bodyPr/>
              <a:lstStyle/>
              <a:p>
                <a:endParaRPr lang="cs-CZ"/>
              </a:p>
            </p:txBody>
          </p:sp>
          <p:sp>
            <p:nvSpPr>
              <p:cNvPr id="5139" name="Oval 19"/>
              <p:cNvSpPr>
                <a:spLocks noChangeArrowheads="1"/>
              </p:cNvSpPr>
              <p:nvPr/>
            </p:nvSpPr>
            <p:spPr bwMode="hidden">
              <a:xfrm>
                <a:off x="2341" y="3979"/>
                <a:ext cx="501" cy="299"/>
              </a:xfrm>
              <a:prstGeom prst="ellipse">
                <a:avLst/>
              </a:prstGeom>
              <a:gradFill rotWithShape="0">
                <a:gsLst>
                  <a:gs pos="0">
                    <a:schemeClr val="accent2">
                      <a:gamma/>
                      <a:shade val="90980"/>
                      <a:invGamma/>
                    </a:schemeClr>
                  </a:gs>
                  <a:gs pos="100000">
                    <a:schemeClr val="accent2"/>
                  </a:gs>
                </a:gsLst>
                <a:lin ang="2700000" scaled="1"/>
              </a:gradFill>
              <a:ln w="9525">
                <a:noFill/>
                <a:round/>
                <a:headEnd/>
                <a:tailEnd/>
              </a:ln>
              <a:effectLst/>
            </p:spPr>
            <p:txBody>
              <a:bodyPr/>
              <a:lstStyle/>
              <a:p>
                <a:endParaRPr lang="cs-CZ"/>
              </a:p>
            </p:txBody>
          </p:sp>
          <p:sp>
            <p:nvSpPr>
              <p:cNvPr id="5140" name="Oval 20"/>
              <p:cNvSpPr>
                <a:spLocks noChangeArrowheads="1"/>
              </p:cNvSpPr>
              <p:nvPr/>
            </p:nvSpPr>
            <p:spPr bwMode="hidden">
              <a:xfrm>
                <a:off x="2368" y="3997"/>
                <a:ext cx="444" cy="258"/>
              </a:xfrm>
              <a:prstGeom prst="ellipse">
                <a:avLst/>
              </a:prstGeom>
              <a:gradFill rotWithShape="0">
                <a:gsLst>
                  <a:gs pos="0">
                    <a:schemeClr val="accent2">
                      <a:gamma/>
                      <a:shade val="87843"/>
                      <a:invGamma/>
                    </a:schemeClr>
                  </a:gs>
                  <a:gs pos="100000">
                    <a:schemeClr val="accent2"/>
                  </a:gs>
                </a:gsLst>
                <a:lin ang="5400000" scaled="1"/>
              </a:gradFill>
              <a:ln w="9525">
                <a:noFill/>
                <a:round/>
                <a:headEnd/>
                <a:tailEnd/>
              </a:ln>
              <a:effectLst/>
            </p:spPr>
            <p:txBody>
              <a:bodyPr/>
              <a:lstStyle/>
              <a:p>
                <a:endParaRPr lang="cs-CZ"/>
              </a:p>
            </p:txBody>
          </p:sp>
          <p:sp>
            <p:nvSpPr>
              <p:cNvPr id="5141" name="Oval 21"/>
              <p:cNvSpPr>
                <a:spLocks noChangeArrowheads="1"/>
              </p:cNvSpPr>
              <p:nvPr/>
            </p:nvSpPr>
            <p:spPr bwMode="hidden">
              <a:xfrm>
                <a:off x="2385" y="4005"/>
                <a:ext cx="413" cy="240"/>
              </a:xfrm>
              <a:prstGeom prst="ellipse">
                <a:avLst/>
              </a:prstGeom>
              <a:gradFill rotWithShape="0">
                <a:gsLst>
                  <a:gs pos="0">
                    <a:schemeClr val="accent2">
                      <a:gamma/>
                      <a:shade val="94118"/>
                      <a:invGamma/>
                    </a:schemeClr>
                  </a:gs>
                  <a:gs pos="100000">
                    <a:schemeClr val="accent2"/>
                  </a:gs>
                </a:gsLst>
                <a:lin ang="5400000" scaled="1"/>
              </a:gradFill>
              <a:ln w="9525">
                <a:noFill/>
                <a:round/>
                <a:headEnd/>
                <a:tailEnd/>
              </a:ln>
              <a:effectLst/>
            </p:spPr>
            <p:txBody>
              <a:bodyPr/>
              <a:lstStyle/>
              <a:p>
                <a:endParaRPr lang="cs-CZ"/>
              </a:p>
            </p:txBody>
          </p:sp>
          <p:sp>
            <p:nvSpPr>
              <p:cNvPr id="5142" name="Oval 22"/>
              <p:cNvSpPr>
                <a:spLocks noChangeArrowheads="1"/>
              </p:cNvSpPr>
              <p:nvPr/>
            </p:nvSpPr>
            <p:spPr bwMode="hidden">
              <a:xfrm>
                <a:off x="2437" y="4026"/>
                <a:ext cx="306" cy="192"/>
              </a:xfrm>
              <a:prstGeom prst="ellipse">
                <a:avLst/>
              </a:prstGeom>
              <a:gradFill rotWithShape="0">
                <a:gsLst>
                  <a:gs pos="0">
                    <a:schemeClr val="accent2">
                      <a:gamma/>
                      <a:shade val="87843"/>
                      <a:invGamma/>
                    </a:schemeClr>
                  </a:gs>
                  <a:gs pos="100000">
                    <a:schemeClr val="accent2"/>
                  </a:gs>
                </a:gsLst>
                <a:lin ang="5400000" scaled="1"/>
              </a:gradFill>
              <a:ln w="9525">
                <a:noFill/>
                <a:round/>
                <a:headEnd/>
                <a:tailEnd/>
              </a:ln>
              <a:effectLst/>
            </p:spPr>
            <p:txBody>
              <a:bodyPr/>
              <a:lstStyle/>
              <a:p>
                <a:endParaRPr lang="cs-CZ"/>
              </a:p>
            </p:txBody>
          </p:sp>
          <p:sp>
            <p:nvSpPr>
              <p:cNvPr id="5143" name="Oval 23"/>
              <p:cNvSpPr>
                <a:spLocks noChangeArrowheads="1"/>
              </p:cNvSpPr>
              <p:nvPr/>
            </p:nvSpPr>
            <p:spPr bwMode="hidden">
              <a:xfrm>
                <a:off x="2476" y="4056"/>
                <a:ext cx="227" cy="135"/>
              </a:xfrm>
              <a:prstGeom prst="ellipse">
                <a:avLst/>
              </a:prstGeom>
              <a:gradFill rotWithShape="0">
                <a:gsLst>
                  <a:gs pos="0">
                    <a:schemeClr val="accent2"/>
                  </a:gs>
                  <a:gs pos="100000">
                    <a:schemeClr val="accent2">
                      <a:gamma/>
                      <a:shade val="90980"/>
                      <a:invGamma/>
                    </a:schemeClr>
                  </a:gs>
                </a:gsLst>
                <a:lin ang="2700000" scaled="1"/>
              </a:gradFill>
              <a:ln w="9525">
                <a:noFill/>
                <a:round/>
                <a:headEnd/>
                <a:tailEnd/>
              </a:ln>
              <a:effectLst/>
            </p:spPr>
            <p:txBody>
              <a:bodyPr/>
              <a:lstStyle/>
              <a:p>
                <a:endParaRPr lang="cs-CZ"/>
              </a:p>
            </p:txBody>
          </p:sp>
          <p:sp>
            <p:nvSpPr>
              <p:cNvPr id="5144" name="Oval 24"/>
              <p:cNvSpPr>
                <a:spLocks noChangeArrowheads="1"/>
              </p:cNvSpPr>
              <p:nvPr/>
            </p:nvSpPr>
            <p:spPr bwMode="hidden">
              <a:xfrm>
                <a:off x="2542" y="4097"/>
                <a:ext cx="90" cy="60"/>
              </a:xfrm>
              <a:prstGeom prst="ellipse">
                <a:avLst/>
              </a:prstGeom>
              <a:gradFill rotWithShape="0">
                <a:gsLst>
                  <a:gs pos="0">
                    <a:schemeClr val="accent2"/>
                  </a:gs>
                  <a:gs pos="100000">
                    <a:schemeClr val="accent2">
                      <a:gamma/>
                      <a:shade val="90980"/>
                      <a:invGamma/>
                    </a:schemeClr>
                  </a:gs>
                </a:gsLst>
                <a:lin ang="0" scaled="1"/>
              </a:gradFill>
              <a:ln w="9525">
                <a:noFill/>
                <a:round/>
                <a:headEnd/>
                <a:tailEnd/>
              </a:ln>
              <a:effectLst/>
            </p:spPr>
            <p:txBody>
              <a:bodyPr/>
              <a:lstStyle/>
              <a:p>
                <a:endParaRPr lang="cs-CZ"/>
              </a:p>
            </p:txBody>
          </p:sp>
          <p:sp>
            <p:nvSpPr>
              <p:cNvPr id="5145" name="Freeform 25"/>
              <p:cNvSpPr>
                <a:spLocks/>
              </p:cNvSpPr>
              <p:nvPr/>
            </p:nvSpPr>
            <p:spPr bwMode="hidden">
              <a:xfrm>
                <a:off x="2585" y="3822"/>
                <a:ext cx="449" cy="186"/>
              </a:xfrm>
              <a:custGeom>
                <a:avLst/>
                <a:gdLst/>
                <a:ahLst/>
                <a:cxnLst>
                  <a:cxn ang="0">
                    <a:pos x="6" y="6"/>
                  </a:cxn>
                  <a:cxn ang="0">
                    <a:pos x="78" y="12"/>
                  </a:cxn>
                  <a:cxn ang="0">
                    <a:pos x="150" y="18"/>
                  </a:cxn>
                  <a:cxn ang="0">
                    <a:pos x="215" y="36"/>
                  </a:cxn>
                  <a:cxn ang="0">
                    <a:pos x="275" y="60"/>
                  </a:cxn>
                  <a:cxn ang="0">
                    <a:pos x="329" y="84"/>
                  </a:cxn>
                  <a:cxn ang="0">
                    <a:pos x="377" y="114"/>
                  </a:cxn>
                  <a:cxn ang="0">
                    <a:pos x="419" y="150"/>
                  </a:cxn>
                  <a:cxn ang="0">
                    <a:pos x="448" y="186"/>
                  </a:cxn>
                  <a:cxn ang="0">
                    <a:pos x="448" y="162"/>
                  </a:cxn>
                  <a:cxn ang="0">
                    <a:pos x="413" y="126"/>
                  </a:cxn>
                  <a:cxn ang="0">
                    <a:pos x="371" y="96"/>
                  </a:cxn>
                  <a:cxn ang="0">
                    <a:pos x="323" y="66"/>
                  </a:cxn>
                  <a:cxn ang="0">
                    <a:pos x="269" y="48"/>
                  </a:cxn>
                  <a:cxn ang="0">
                    <a:pos x="144" y="12"/>
                  </a:cxn>
                  <a:cxn ang="0">
                    <a:pos x="78" y="6"/>
                  </a:cxn>
                  <a:cxn ang="0">
                    <a:pos x="6" y="0"/>
                  </a:cxn>
                  <a:cxn ang="0">
                    <a:pos x="0" y="0"/>
                  </a:cxn>
                  <a:cxn ang="0">
                    <a:pos x="0" y="0"/>
                  </a:cxn>
                  <a:cxn ang="0">
                    <a:pos x="0" y="6"/>
                  </a:cxn>
                  <a:cxn ang="0">
                    <a:pos x="0" y="6"/>
                  </a:cxn>
                  <a:cxn ang="0">
                    <a:pos x="6" y="6"/>
                  </a:cxn>
                  <a:cxn ang="0">
                    <a:pos x="6" y="6"/>
                  </a:cxn>
                </a:cxnLst>
                <a:rect l="0" t="0" r="r" b="b"/>
                <a:pathLst>
                  <a:path w="448" h="186">
                    <a:moveTo>
                      <a:pt x="6" y="6"/>
                    </a:moveTo>
                    <a:lnTo>
                      <a:pt x="78" y="12"/>
                    </a:lnTo>
                    <a:lnTo>
                      <a:pt x="150" y="18"/>
                    </a:lnTo>
                    <a:lnTo>
                      <a:pt x="215" y="36"/>
                    </a:lnTo>
                    <a:lnTo>
                      <a:pt x="275" y="60"/>
                    </a:lnTo>
                    <a:lnTo>
                      <a:pt x="329" y="84"/>
                    </a:lnTo>
                    <a:lnTo>
                      <a:pt x="377" y="114"/>
                    </a:lnTo>
                    <a:lnTo>
                      <a:pt x="419" y="150"/>
                    </a:lnTo>
                    <a:lnTo>
                      <a:pt x="448" y="186"/>
                    </a:lnTo>
                    <a:lnTo>
                      <a:pt x="448" y="162"/>
                    </a:lnTo>
                    <a:lnTo>
                      <a:pt x="413" y="126"/>
                    </a:lnTo>
                    <a:lnTo>
                      <a:pt x="371" y="96"/>
                    </a:lnTo>
                    <a:lnTo>
                      <a:pt x="323" y="66"/>
                    </a:lnTo>
                    <a:lnTo>
                      <a:pt x="269" y="48"/>
                    </a:lnTo>
                    <a:lnTo>
                      <a:pt x="144" y="12"/>
                    </a:lnTo>
                    <a:lnTo>
                      <a:pt x="78" y="6"/>
                    </a:lnTo>
                    <a:lnTo>
                      <a:pt x="6" y="0"/>
                    </a:lnTo>
                    <a:lnTo>
                      <a:pt x="0" y="0"/>
                    </a:lnTo>
                    <a:lnTo>
                      <a:pt x="0" y="0"/>
                    </a:lnTo>
                    <a:lnTo>
                      <a:pt x="0" y="6"/>
                    </a:lnTo>
                    <a:lnTo>
                      <a:pt x="0" y="6"/>
                    </a:lnTo>
                    <a:lnTo>
                      <a:pt x="6" y="6"/>
                    </a:lnTo>
                    <a:lnTo>
                      <a:pt x="6" y="6"/>
                    </a:lnTo>
                    <a:close/>
                  </a:path>
                </a:pathLst>
              </a:custGeom>
              <a:gradFill rotWithShape="0">
                <a:gsLst>
                  <a:gs pos="0">
                    <a:schemeClr val="accent2">
                      <a:gamma/>
                      <a:shade val="90980"/>
                      <a:invGamma/>
                    </a:schemeClr>
                  </a:gs>
                  <a:gs pos="100000">
                    <a:schemeClr val="accent2"/>
                  </a:gs>
                </a:gsLst>
                <a:lin ang="5400000" scaled="1"/>
              </a:gradFill>
              <a:ln w="9525">
                <a:noFill/>
                <a:round/>
                <a:headEnd/>
                <a:tailEnd/>
              </a:ln>
            </p:spPr>
            <p:txBody>
              <a:bodyPr/>
              <a:lstStyle/>
              <a:p>
                <a:endParaRPr lang="cs-CZ"/>
              </a:p>
            </p:txBody>
          </p:sp>
          <p:sp>
            <p:nvSpPr>
              <p:cNvPr id="5146" name="Freeform 26"/>
              <p:cNvSpPr>
                <a:spLocks/>
              </p:cNvSpPr>
              <p:nvPr/>
            </p:nvSpPr>
            <p:spPr bwMode="hidden">
              <a:xfrm>
                <a:off x="2142" y="3852"/>
                <a:ext cx="892" cy="462"/>
              </a:xfrm>
              <a:custGeom>
                <a:avLst/>
                <a:gdLst/>
                <a:ahLst/>
                <a:cxnLst>
                  <a:cxn ang="0">
                    <a:pos x="23" y="276"/>
                  </a:cxn>
                  <a:cxn ang="0">
                    <a:pos x="29" y="222"/>
                  </a:cxn>
                  <a:cxn ang="0">
                    <a:pos x="59" y="174"/>
                  </a:cxn>
                  <a:cxn ang="0">
                    <a:pos x="95" y="132"/>
                  </a:cxn>
                  <a:cxn ang="0">
                    <a:pos x="149" y="96"/>
                  </a:cxn>
                  <a:cxn ang="0">
                    <a:pos x="209" y="60"/>
                  </a:cxn>
                  <a:cxn ang="0">
                    <a:pos x="281" y="36"/>
                  </a:cxn>
                  <a:cxn ang="0">
                    <a:pos x="364" y="24"/>
                  </a:cxn>
                  <a:cxn ang="0">
                    <a:pos x="448" y="18"/>
                  </a:cxn>
                  <a:cxn ang="0">
                    <a:pos x="532" y="24"/>
                  </a:cxn>
                  <a:cxn ang="0">
                    <a:pos x="609" y="36"/>
                  </a:cxn>
                  <a:cxn ang="0">
                    <a:pos x="681" y="60"/>
                  </a:cxn>
                  <a:cxn ang="0">
                    <a:pos x="741" y="96"/>
                  </a:cxn>
                  <a:cxn ang="0">
                    <a:pos x="795" y="132"/>
                  </a:cxn>
                  <a:cxn ang="0">
                    <a:pos x="831" y="174"/>
                  </a:cxn>
                  <a:cxn ang="0">
                    <a:pos x="861" y="222"/>
                  </a:cxn>
                  <a:cxn ang="0">
                    <a:pos x="867" y="276"/>
                  </a:cxn>
                  <a:cxn ang="0">
                    <a:pos x="855" y="330"/>
                  </a:cxn>
                  <a:cxn ang="0">
                    <a:pos x="831" y="378"/>
                  </a:cxn>
                  <a:cxn ang="0">
                    <a:pos x="783" y="426"/>
                  </a:cxn>
                  <a:cxn ang="0">
                    <a:pos x="723" y="462"/>
                  </a:cxn>
                  <a:cxn ang="0">
                    <a:pos x="765" y="462"/>
                  </a:cxn>
                  <a:cxn ang="0">
                    <a:pos x="819" y="426"/>
                  </a:cxn>
                  <a:cxn ang="0">
                    <a:pos x="855" y="378"/>
                  </a:cxn>
                  <a:cxn ang="0">
                    <a:pos x="884" y="330"/>
                  </a:cxn>
                  <a:cxn ang="0">
                    <a:pos x="890" y="276"/>
                  </a:cxn>
                  <a:cxn ang="0">
                    <a:pos x="884" y="222"/>
                  </a:cxn>
                  <a:cxn ang="0">
                    <a:pos x="855" y="168"/>
                  </a:cxn>
                  <a:cxn ang="0">
                    <a:pos x="813" y="120"/>
                  </a:cxn>
                  <a:cxn ang="0">
                    <a:pos x="759" y="84"/>
                  </a:cxn>
                  <a:cxn ang="0">
                    <a:pos x="693" y="48"/>
                  </a:cxn>
                  <a:cxn ang="0">
                    <a:pos x="621" y="24"/>
                  </a:cxn>
                  <a:cxn ang="0">
                    <a:pos x="538" y="6"/>
                  </a:cxn>
                  <a:cxn ang="0">
                    <a:pos x="448" y="0"/>
                  </a:cxn>
                  <a:cxn ang="0">
                    <a:pos x="358" y="6"/>
                  </a:cxn>
                  <a:cxn ang="0">
                    <a:pos x="275" y="24"/>
                  </a:cxn>
                  <a:cxn ang="0">
                    <a:pos x="197" y="48"/>
                  </a:cxn>
                  <a:cxn ang="0">
                    <a:pos x="131" y="84"/>
                  </a:cxn>
                  <a:cxn ang="0">
                    <a:pos x="77" y="120"/>
                  </a:cxn>
                  <a:cxn ang="0">
                    <a:pos x="35" y="168"/>
                  </a:cxn>
                  <a:cxn ang="0">
                    <a:pos x="12" y="222"/>
                  </a:cxn>
                  <a:cxn ang="0">
                    <a:pos x="0" y="276"/>
                  </a:cxn>
                  <a:cxn ang="0">
                    <a:pos x="6" y="330"/>
                  </a:cxn>
                  <a:cxn ang="0">
                    <a:pos x="35" y="378"/>
                  </a:cxn>
                  <a:cxn ang="0">
                    <a:pos x="71" y="426"/>
                  </a:cxn>
                  <a:cxn ang="0">
                    <a:pos x="125" y="462"/>
                  </a:cxn>
                  <a:cxn ang="0">
                    <a:pos x="167" y="462"/>
                  </a:cxn>
                  <a:cxn ang="0">
                    <a:pos x="107" y="426"/>
                  </a:cxn>
                  <a:cxn ang="0">
                    <a:pos x="59" y="378"/>
                  </a:cxn>
                  <a:cxn ang="0">
                    <a:pos x="35" y="330"/>
                  </a:cxn>
                  <a:cxn ang="0">
                    <a:pos x="23" y="276"/>
                  </a:cxn>
                  <a:cxn ang="0">
                    <a:pos x="23" y="276"/>
                  </a:cxn>
                </a:cxnLst>
                <a:rect l="0" t="0" r="r" b="b"/>
                <a:pathLst>
                  <a:path w="890" h="462">
                    <a:moveTo>
                      <a:pt x="23" y="276"/>
                    </a:moveTo>
                    <a:lnTo>
                      <a:pt x="29" y="222"/>
                    </a:lnTo>
                    <a:lnTo>
                      <a:pt x="59" y="174"/>
                    </a:lnTo>
                    <a:lnTo>
                      <a:pt x="95" y="132"/>
                    </a:lnTo>
                    <a:lnTo>
                      <a:pt x="149" y="96"/>
                    </a:lnTo>
                    <a:lnTo>
                      <a:pt x="209" y="60"/>
                    </a:lnTo>
                    <a:lnTo>
                      <a:pt x="281" y="36"/>
                    </a:lnTo>
                    <a:lnTo>
                      <a:pt x="364" y="24"/>
                    </a:lnTo>
                    <a:lnTo>
                      <a:pt x="448" y="18"/>
                    </a:lnTo>
                    <a:lnTo>
                      <a:pt x="532" y="24"/>
                    </a:lnTo>
                    <a:lnTo>
                      <a:pt x="609" y="36"/>
                    </a:lnTo>
                    <a:lnTo>
                      <a:pt x="681" y="60"/>
                    </a:lnTo>
                    <a:lnTo>
                      <a:pt x="741" y="96"/>
                    </a:lnTo>
                    <a:lnTo>
                      <a:pt x="795" y="132"/>
                    </a:lnTo>
                    <a:lnTo>
                      <a:pt x="831" y="174"/>
                    </a:lnTo>
                    <a:lnTo>
                      <a:pt x="861" y="222"/>
                    </a:lnTo>
                    <a:lnTo>
                      <a:pt x="867" y="276"/>
                    </a:lnTo>
                    <a:lnTo>
                      <a:pt x="855" y="330"/>
                    </a:lnTo>
                    <a:lnTo>
                      <a:pt x="831" y="378"/>
                    </a:lnTo>
                    <a:lnTo>
                      <a:pt x="783" y="426"/>
                    </a:lnTo>
                    <a:lnTo>
                      <a:pt x="723" y="462"/>
                    </a:lnTo>
                    <a:lnTo>
                      <a:pt x="765" y="462"/>
                    </a:lnTo>
                    <a:lnTo>
                      <a:pt x="819" y="426"/>
                    </a:lnTo>
                    <a:lnTo>
                      <a:pt x="855" y="378"/>
                    </a:lnTo>
                    <a:lnTo>
                      <a:pt x="884" y="330"/>
                    </a:lnTo>
                    <a:lnTo>
                      <a:pt x="890" y="276"/>
                    </a:lnTo>
                    <a:lnTo>
                      <a:pt x="884" y="222"/>
                    </a:lnTo>
                    <a:lnTo>
                      <a:pt x="855" y="168"/>
                    </a:lnTo>
                    <a:lnTo>
                      <a:pt x="813" y="120"/>
                    </a:lnTo>
                    <a:lnTo>
                      <a:pt x="759" y="84"/>
                    </a:lnTo>
                    <a:lnTo>
                      <a:pt x="693" y="48"/>
                    </a:lnTo>
                    <a:lnTo>
                      <a:pt x="621" y="24"/>
                    </a:lnTo>
                    <a:lnTo>
                      <a:pt x="538" y="6"/>
                    </a:lnTo>
                    <a:lnTo>
                      <a:pt x="448" y="0"/>
                    </a:lnTo>
                    <a:lnTo>
                      <a:pt x="358" y="6"/>
                    </a:lnTo>
                    <a:lnTo>
                      <a:pt x="275" y="24"/>
                    </a:lnTo>
                    <a:lnTo>
                      <a:pt x="197" y="48"/>
                    </a:lnTo>
                    <a:lnTo>
                      <a:pt x="131" y="84"/>
                    </a:lnTo>
                    <a:lnTo>
                      <a:pt x="77" y="120"/>
                    </a:lnTo>
                    <a:lnTo>
                      <a:pt x="35" y="168"/>
                    </a:lnTo>
                    <a:lnTo>
                      <a:pt x="12" y="222"/>
                    </a:lnTo>
                    <a:lnTo>
                      <a:pt x="0" y="276"/>
                    </a:lnTo>
                    <a:lnTo>
                      <a:pt x="6" y="330"/>
                    </a:lnTo>
                    <a:lnTo>
                      <a:pt x="35" y="378"/>
                    </a:lnTo>
                    <a:lnTo>
                      <a:pt x="71" y="426"/>
                    </a:lnTo>
                    <a:lnTo>
                      <a:pt x="125" y="462"/>
                    </a:lnTo>
                    <a:lnTo>
                      <a:pt x="167" y="462"/>
                    </a:lnTo>
                    <a:lnTo>
                      <a:pt x="107" y="426"/>
                    </a:lnTo>
                    <a:lnTo>
                      <a:pt x="59" y="378"/>
                    </a:lnTo>
                    <a:lnTo>
                      <a:pt x="35" y="330"/>
                    </a:lnTo>
                    <a:lnTo>
                      <a:pt x="23" y="276"/>
                    </a:lnTo>
                    <a:lnTo>
                      <a:pt x="23" y="276"/>
                    </a:lnTo>
                    <a:close/>
                  </a:path>
                </a:pathLst>
              </a:custGeom>
              <a:gradFill rotWithShape="0">
                <a:gsLst>
                  <a:gs pos="0">
                    <a:schemeClr val="accent2"/>
                  </a:gs>
                  <a:gs pos="100000">
                    <a:schemeClr val="accent2">
                      <a:gamma/>
                      <a:shade val="84706"/>
                      <a:invGamma/>
                    </a:schemeClr>
                  </a:gs>
                </a:gsLst>
                <a:lin ang="2700000" scaled="1"/>
              </a:gradFill>
              <a:ln w="9525">
                <a:noFill/>
                <a:round/>
                <a:headEnd/>
                <a:tailEnd/>
              </a:ln>
            </p:spPr>
            <p:txBody>
              <a:bodyPr/>
              <a:lstStyle/>
              <a:p>
                <a:endParaRPr lang="cs-CZ"/>
              </a:p>
            </p:txBody>
          </p:sp>
          <p:sp>
            <p:nvSpPr>
              <p:cNvPr id="5147" name="Freeform 27"/>
              <p:cNvSpPr>
                <a:spLocks/>
              </p:cNvSpPr>
              <p:nvPr/>
            </p:nvSpPr>
            <p:spPr bwMode="hidden">
              <a:xfrm>
                <a:off x="2082" y="3828"/>
                <a:ext cx="407" cy="486"/>
              </a:xfrm>
              <a:custGeom>
                <a:avLst/>
                <a:gdLst/>
                <a:ahLst/>
                <a:cxnLst>
                  <a:cxn ang="0">
                    <a:pos x="18" y="300"/>
                  </a:cxn>
                  <a:cxn ang="0">
                    <a:pos x="24" y="246"/>
                  </a:cxn>
                  <a:cxn ang="0">
                    <a:pos x="48" y="198"/>
                  </a:cxn>
                  <a:cxn ang="0">
                    <a:pos x="83" y="150"/>
                  </a:cxn>
                  <a:cxn ang="0">
                    <a:pos x="131" y="108"/>
                  </a:cxn>
                  <a:cxn ang="0">
                    <a:pos x="185" y="72"/>
                  </a:cxn>
                  <a:cxn ang="0">
                    <a:pos x="251" y="42"/>
                  </a:cxn>
                  <a:cxn ang="0">
                    <a:pos x="329" y="24"/>
                  </a:cxn>
                  <a:cxn ang="0">
                    <a:pos x="406" y="6"/>
                  </a:cxn>
                  <a:cxn ang="0">
                    <a:pos x="406" y="0"/>
                  </a:cxn>
                  <a:cxn ang="0">
                    <a:pos x="323" y="12"/>
                  </a:cxn>
                  <a:cxn ang="0">
                    <a:pos x="245" y="36"/>
                  </a:cxn>
                  <a:cxn ang="0">
                    <a:pos x="179" y="66"/>
                  </a:cxn>
                  <a:cxn ang="0">
                    <a:pos x="119" y="102"/>
                  </a:cxn>
                  <a:cxn ang="0">
                    <a:pos x="72" y="144"/>
                  </a:cxn>
                  <a:cxn ang="0">
                    <a:pos x="30" y="192"/>
                  </a:cxn>
                  <a:cxn ang="0">
                    <a:pos x="6" y="246"/>
                  </a:cxn>
                  <a:cxn ang="0">
                    <a:pos x="0" y="300"/>
                  </a:cxn>
                  <a:cxn ang="0">
                    <a:pos x="6" y="348"/>
                  </a:cxn>
                  <a:cxn ang="0">
                    <a:pos x="30" y="396"/>
                  </a:cxn>
                  <a:cxn ang="0">
                    <a:pos x="66" y="444"/>
                  </a:cxn>
                  <a:cxn ang="0">
                    <a:pos x="107" y="486"/>
                  </a:cxn>
                  <a:cxn ang="0">
                    <a:pos x="131" y="486"/>
                  </a:cxn>
                  <a:cxn ang="0">
                    <a:pos x="83" y="450"/>
                  </a:cxn>
                  <a:cxn ang="0">
                    <a:pos x="48" y="402"/>
                  </a:cxn>
                  <a:cxn ang="0">
                    <a:pos x="24" y="354"/>
                  </a:cxn>
                  <a:cxn ang="0">
                    <a:pos x="18" y="300"/>
                  </a:cxn>
                  <a:cxn ang="0">
                    <a:pos x="18" y="300"/>
                  </a:cxn>
                </a:cxnLst>
                <a:rect l="0" t="0" r="r" b="b"/>
                <a:pathLst>
                  <a:path w="406" h="486">
                    <a:moveTo>
                      <a:pt x="18" y="300"/>
                    </a:moveTo>
                    <a:lnTo>
                      <a:pt x="24" y="246"/>
                    </a:lnTo>
                    <a:lnTo>
                      <a:pt x="48" y="198"/>
                    </a:lnTo>
                    <a:lnTo>
                      <a:pt x="83" y="150"/>
                    </a:lnTo>
                    <a:lnTo>
                      <a:pt x="131" y="108"/>
                    </a:lnTo>
                    <a:lnTo>
                      <a:pt x="185" y="72"/>
                    </a:lnTo>
                    <a:lnTo>
                      <a:pt x="251" y="42"/>
                    </a:lnTo>
                    <a:lnTo>
                      <a:pt x="329" y="24"/>
                    </a:lnTo>
                    <a:lnTo>
                      <a:pt x="406" y="6"/>
                    </a:lnTo>
                    <a:lnTo>
                      <a:pt x="406" y="0"/>
                    </a:lnTo>
                    <a:lnTo>
                      <a:pt x="323" y="12"/>
                    </a:lnTo>
                    <a:lnTo>
                      <a:pt x="245" y="36"/>
                    </a:lnTo>
                    <a:lnTo>
                      <a:pt x="179" y="66"/>
                    </a:lnTo>
                    <a:lnTo>
                      <a:pt x="119" y="102"/>
                    </a:lnTo>
                    <a:lnTo>
                      <a:pt x="72" y="144"/>
                    </a:lnTo>
                    <a:lnTo>
                      <a:pt x="30" y="192"/>
                    </a:lnTo>
                    <a:lnTo>
                      <a:pt x="6" y="246"/>
                    </a:lnTo>
                    <a:lnTo>
                      <a:pt x="0" y="300"/>
                    </a:lnTo>
                    <a:lnTo>
                      <a:pt x="6" y="348"/>
                    </a:lnTo>
                    <a:lnTo>
                      <a:pt x="30" y="396"/>
                    </a:lnTo>
                    <a:lnTo>
                      <a:pt x="66" y="444"/>
                    </a:lnTo>
                    <a:lnTo>
                      <a:pt x="107" y="486"/>
                    </a:lnTo>
                    <a:lnTo>
                      <a:pt x="131" y="486"/>
                    </a:lnTo>
                    <a:lnTo>
                      <a:pt x="83" y="450"/>
                    </a:lnTo>
                    <a:lnTo>
                      <a:pt x="48" y="402"/>
                    </a:lnTo>
                    <a:lnTo>
                      <a:pt x="24" y="354"/>
                    </a:lnTo>
                    <a:lnTo>
                      <a:pt x="18" y="300"/>
                    </a:lnTo>
                    <a:lnTo>
                      <a:pt x="18" y="300"/>
                    </a:lnTo>
                    <a:close/>
                  </a:path>
                </a:pathLst>
              </a:custGeom>
              <a:gradFill rotWithShape="0">
                <a:gsLst>
                  <a:gs pos="0">
                    <a:schemeClr val="accent2"/>
                  </a:gs>
                  <a:gs pos="100000">
                    <a:schemeClr val="accent2">
                      <a:gamma/>
                      <a:shade val="90980"/>
                      <a:invGamma/>
                    </a:schemeClr>
                  </a:gs>
                </a:gsLst>
                <a:lin ang="0" scaled="1"/>
              </a:gradFill>
              <a:ln w="9525">
                <a:noFill/>
                <a:round/>
                <a:headEnd/>
                <a:tailEnd/>
              </a:ln>
            </p:spPr>
            <p:txBody>
              <a:bodyPr/>
              <a:lstStyle/>
              <a:p>
                <a:endParaRPr lang="cs-CZ"/>
              </a:p>
            </p:txBody>
          </p:sp>
          <p:sp>
            <p:nvSpPr>
              <p:cNvPr id="5148" name="Freeform 28"/>
              <p:cNvSpPr>
                <a:spLocks/>
              </p:cNvSpPr>
              <p:nvPr/>
            </p:nvSpPr>
            <p:spPr bwMode="hidden">
              <a:xfrm>
                <a:off x="2987" y="4044"/>
                <a:ext cx="108" cy="252"/>
              </a:xfrm>
              <a:custGeom>
                <a:avLst/>
                <a:gdLst/>
                <a:ahLst/>
                <a:cxnLst>
                  <a:cxn ang="0">
                    <a:pos x="89" y="84"/>
                  </a:cxn>
                  <a:cxn ang="0">
                    <a:pos x="83" y="132"/>
                  </a:cxn>
                  <a:cxn ang="0">
                    <a:pos x="65" y="174"/>
                  </a:cxn>
                  <a:cxn ang="0">
                    <a:pos x="36" y="216"/>
                  </a:cxn>
                  <a:cxn ang="0">
                    <a:pos x="0" y="252"/>
                  </a:cxn>
                  <a:cxn ang="0">
                    <a:pos x="18" y="252"/>
                  </a:cxn>
                  <a:cxn ang="0">
                    <a:pos x="53" y="216"/>
                  </a:cxn>
                  <a:cxn ang="0">
                    <a:pos x="83" y="174"/>
                  </a:cxn>
                  <a:cxn ang="0">
                    <a:pos x="101" y="132"/>
                  </a:cxn>
                  <a:cxn ang="0">
                    <a:pos x="107" y="84"/>
                  </a:cxn>
                  <a:cxn ang="0">
                    <a:pos x="101" y="42"/>
                  </a:cxn>
                  <a:cxn ang="0">
                    <a:pos x="89" y="0"/>
                  </a:cxn>
                  <a:cxn ang="0">
                    <a:pos x="65" y="0"/>
                  </a:cxn>
                  <a:cxn ang="0">
                    <a:pos x="83" y="42"/>
                  </a:cxn>
                  <a:cxn ang="0">
                    <a:pos x="89" y="84"/>
                  </a:cxn>
                  <a:cxn ang="0">
                    <a:pos x="89" y="84"/>
                  </a:cxn>
                </a:cxnLst>
                <a:rect l="0" t="0" r="r" b="b"/>
                <a:pathLst>
                  <a:path w="107" h="252">
                    <a:moveTo>
                      <a:pt x="89" y="84"/>
                    </a:moveTo>
                    <a:lnTo>
                      <a:pt x="83" y="132"/>
                    </a:lnTo>
                    <a:lnTo>
                      <a:pt x="65" y="174"/>
                    </a:lnTo>
                    <a:lnTo>
                      <a:pt x="36" y="216"/>
                    </a:lnTo>
                    <a:lnTo>
                      <a:pt x="0" y="252"/>
                    </a:lnTo>
                    <a:lnTo>
                      <a:pt x="18" y="252"/>
                    </a:lnTo>
                    <a:lnTo>
                      <a:pt x="53" y="216"/>
                    </a:lnTo>
                    <a:lnTo>
                      <a:pt x="83" y="174"/>
                    </a:lnTo>
                    <a:lnTo>
                      <a:pt x="101" y="132"/>
                    </a:lnTo>
                    <a:lnTo>
                      <a:pt x="107" y="84"/>
                    </a:lnTo>
                    <a:lnTo>
                      <a:pt x="101" y="42"/>
                    </a:lnTo>
                    <a:lnTo>
                      <a:pt x="89" y="0"/>
                    </a:lnTo>
                    <a:lnTo>
                      <a:pt x="65" y="0"/>
                    </a:lnTo>
                    <a:lnTo>
                      <a:pt x="83" y="42"/>
                    </a:lnTo>
                    <a:lnTo>
                      <a:pt x="89" y="84"/>
                    </a:lnTo>
                    <a:lnTo>
                      <a:pt x="89" y="84"/>
                    </a:lnTo>
                    <a:close/>
                  </a:path>
                </a:pathLst>
              </a:custGeom>
              <a:gradFill rotWithShape="0">
                <a:gsLst>
                  <a:gs pos="0">
                    <a:schemeClr val="accent2"/>
                  </a:gs>
                  <a:gs pos="100000">
                    <a:schemeClr val="accent2">
                      <a:gamma/>
                      <a:shade val="81961"/>
                      <a:invGamma/>
                    </a:schemeClr>
                  </a:gs>
                </a:gsLst>
                <a:lin ang="5400000" scaled="1"/>
              </a:gradFill>
              <a:ln w="9525">
                <a:noFill/>
                <a:round/>
                <a:headEnd/>
                <a:tailEnd/>
              </a:ln>
            </p:spPr>
            <p:txBody>
              <a:bodyPr/>
              <a:lstStyle/>
              <a:p>
                <a:endParaRPr lang="cs-CZ"/>
              </a:p>
            </p:txBody>
          </p:sp>
          <p:sp>
            <p:nvSpPr>
              <p:cNvPr id="5149" name="Freeform 29"/>
              <p:cNvSpPr>
                <a:spLocks/>
              </p:cNvSpPr>
              <p:nvPr/>
            </p:nvSpPr>
            <p:spPr bwMode="hidden">
              <a:xfrm>
                <a:off x="2068" y="3685"/>
                <a:ext cx="835" cy="150"/>
              </a:xfrm>
              <a:custGeom>
                <a:avLst/>
                <a:gdLst/>
                <a:ahLst/>
                <a:cxnLst>
                  <a:cxn ang="0">
                    <a:pos x="518" y="18"/>
                  </a:cxn>
                  <a:cxn ang="0">
                    <a:pos x="597" y="24"/>
                  </a:cxn>
                  <a:cxn ang="0">
                    <a:pos x="682" y="30"/>
                  </a:cxn>
                  <a:cxn ang="0">
                    <a:pos x="755" y="42"/>
                  </a:cxn>
                  <a:cxn ang="0">
                    <a:pos x="828" y="60"/>
                  </a:cxn>
                  <a:cxn ang="0">
                    <a:pos x="835" y="42"/>
                  </a:cxn>
                  <a:cxn ang="0">
                    <a:pos x="761" y="24"/>
                  </a:cxn>
                  <a:cxn ang="0">
                    <a:pos x="688" y="12"/>
                  </a:cxn>
                  <a:cxn ang="0">
                    <a:pos x="603" y="6"/>
                  </a:cxn>
                  <a:cxn ang="0">
                    <a:pos x="518" y="0"/>
                  </a:cxn>
                  <a:cxn ang="0">
                    <a:pos x="372" y="12"/>
                  </a:cxn>
                  <a:cxn ang="0">
                    <a:pos x="232" y="36"/>
                  </a:cxn>
                  <a:cxn ang="0">
                    <a:pos x="110" y="78"/>
                  </a:cxn>
                  <a:cxn ang="0">
                    <a:pos x="0" y="132"/>
                  </a:cxn>
                  <a:cxn ang="0">
                    <a:pos x="19" y="150"/>
                  </a:cxn>
                  <a:cxn ang="0">
                    <a:pos x="122" y="96"/>
                  </a:cxn>
                  <a:cxn ang="0">
                    <a:pos x="244" y="54"/>
                  </a:cxn>
                  <a:cxn ang="0">
                    <a:pos x="378" y="30"/>
                  </a:cxn>
                  <a:cxn ang="0">
                    <a:pos x="518" y="18"/>
                  </a:cxn>
                  <a:cxn ang="0">
                    <a:pos x="518" y="18"/>
                  </a:cxn>
                </a:cxnLst>
                <a:rect l="0" t="0" r="r" b="b"/>
                <a:pathLst>
                  <a:path w="835" h="150">
                    <a:moveTo>
                      <a:pt x="518" y="18"/>
                    </a:moveTo>
                    <a:lnTo>
                      <a:pt x="597" y="24"/>
                    </a:lnTo>
                    <a:lnTo>
                      <a:pt x="682" y="30"/>
                    </a:lnTo>
                    <a:lnTo>
                      <a:pt x="755" y="42"/>
                    </a:lnTo>
                    <a:lnTo>
                      <a:pt x="828" y="60"/>
                    </a:lnTo>
                    <a:lnTo>
                      <a:pt x="835" y="42"/>
                    </a:lnTo>
                    <a:lnTo>
                      <a:pt x="761" y="24"/>
                    </a:lnTo>
                    <a:lnTo>
                      <a:pt x="688" y="12"/>
                    </a:lnTo>
                    <a:lnTo>
                      <a:pt x="603" y="6"/>
                    </a:lnTo>
                    <a:lnTo>
                      <a:pt x="518" y="0"/>
                    </a:lnTo>
                    <a:lnTo>
                      <a:pt x="372" y="12"/>
                    </a:lnTo>
                    <a:lnTo>
                      <a:pt x="232" y="36"/>
                    </a:lnTo>
                    <a:lnTo>
                      <a:pt x="110" y="78"/>
                    </a:lnTo>
                    <a:lnTo>
                      <a:pt x="0" y="132"/>
                    </a:lnTo>
                    <a:lnTo>
                      <a:pt x="19" y="150"/>
                    </a:lnTo>
                    <a:lnTo>
                      <a:pt x="122" y="96"/>
                    </a:lnTo>
                    <a:lnTo>
                      <a:pt x="244" y="54"/>
                    </a:lnTo>
                    <a:lnTo>
                      <a:pt x="378" y="30"/>
                    </a:lnTo>
                    <a:lnTo>
                      <a:pt x="518" y="18"/>
                    </a:lnTo>
                    <a:lnTo>
                      <a:pt x="518" y="18"/>
                    </a:lnTo>
                    <a:close/>
                  </a:path>
                </a:pathLst>
              </a:custGeom>
              <a:solidFill>
                <a:schemeClr val="accent2"/>
              </a:solidFill>
              <a:ln w="9525">
                <a:noFill/>
                <a:round/>
                <a:headEnd/>
                <a:tailEnd/>
              </a:ln>
            </p:spPr>
            <p:txBody>
              <a:bodyPr/>
              <a:lstStyle/>
              <a:p>
                <a:endParaRPr lang="cs-CZ"/>
              </a:p>
            </p:txBody>
          </p:sp>
          <p:sp>
            <p:nvSpPr>
              <p:cNvPr id="5150" name="Freeform 30"/>
              <p:cNvSpPr>
                <a:spLocks/>
              </p:cNvSpPr>
              <p:nvPr/>
            </p:nvSpPr>
            <p:spPr bwMode="hidden">
              <a:xfrm>
                <a:off x="1867" y="3853"/>
                <a:ext cx="171" cy="461"/>
              </a:xfrm>
              <a:custGeom>
                <a:avLst/>
                <a:gdLst/>
                <a:ahLst/>
                <a:cxnLst>
                  <a:cxn ang="0">
                    <a:pos x="31" y="263"/>
                  </a:cxn>
                  <a:cxn ang="0">
                    <a:pos x="43" y="191"/>
                  </a:cxn>
                  <a:cxn ang="0">
                    <a:pos x="67" y="131"/>
                  </a:cxn>
                  <a:cxn ang="0">
                    <a:pos x="116" y="72"/>
                  </a:cxn>
                  <a:cxn ang="0">
                    <a:pos x="171" y="18"/>
                  </a:cxn>
                  <a:cxn ang="0">
                    <a:pos x="153" y="0"/>
                  </a:cxn>
                  <a:cxn ang="0">
                    <a:pos x="86" y="60"/>
                  </a:cxn>
                  <a:cxn ang="0">
                    <a:pos x="43" y="120"/>
                  </a:cxn>
                  <a:cxn ang="0">
                    <a:pos x="13" y="191"/>
                  </a:cxn>
                  <a:cxn ang="0">
                    <a:pos x="0" y="263"/>
                  </a:cxn>
                  <a:cxn ang="0">
                    <a:pos x="6" y="317"/>
                  </a:cxn>
                  <a:cxn ang="0">
                    <a:pos x="25" y="365"/>
                  </a:cxn>
                  <a:cxn ang="0">
                    <a:pos x="49" y="413"/>
                  </a:cxn>
                  <a:cxn ang="0">
                    <a:pos x="86" y="461"/>
                  </a:cxn>
                  <a:cxn ang="0">
                    <a:pos x="122" y="461"/>
                  </a:cxn>
                  <a:cxn ang="0">
                    <a:pos x="86" y="413"/>
                  </a:cxn>
                  <a:cxn ang="0">
                    <a:pos x="55" y="365"/>
                  </a:cxn>
                  <a:cxn ang="0">
                    <a:pos x="37" y="317"/>
                  </a:cxn>
                  <a:cxn ang="0">
                    <a:pos x="31" y="263"/>
                  </a:cxn>
                  <a:cxn ang="0">
                    <a:pos x="31" y="263"/>
                  </a:cxn>
                </a:cxnLst>
                <a:rect l="0" t="0" r="r" b="b"/>
                <a:pathLst>
                  <a:path w="171" h="461">
                    <a:moveTo>
                      <a:pt x="31" y="263"/>
                    </a:moveTo>
                    <a:lnTo>
                      <a:pt x="43" y="191"/>
                    </a:lnTo>
                    <a:lnTo>
                      <a:pt x="67" y="131"/>
                    </a:lnTo>
                    <a:lnTo>
                      <a:pt x="116" y="72"/>
                    </a:lnTo>
                    <a:lnTo>
                      <a:pt x="171" y="18"/>
                    </a:lnTo>
                    <a:lnTo>
                      <a:pt x="153" y="0"/>
                    </a:lnTo>
                    <a:lnTo>
                      <a:pt x="86" y="60"/>
                    </a:lnTo>
                    <a:lnTo>
                      <a:pt x="43" y="120"/>
                    </a:lnTo>
                    <a:lnTo>
                      <a:pt x="13" y="191"/>
                    </a:lnTo>
                    <a:lnTo>
                      <a:pt x="0" y="263"/>
                    </a:lnTo>
                    <a:lnTo>
                      <a:pt x="6" y="317"/>
                    </a:lnTo>
                    <a:lnTo>
                      <a:pt x="25" y="365"/>
                    </a:lnTo>
                    <a:lnTo>
                      <a:pt x="49" y="413"/>
                    </a:lnTo>
                    <a:lnTo>
                      <a:pt x="86" y="461"/>
                    </a:lnTo>
                    <a:lnTo>
                      <a:pt x="122" y="461"/>
                    </a:lnTo>
                    <a:lnTo>
                      <a:pt x="86" y="413"/>
                    </a:lnTo>
                    <a:lnTo>
                      <a:pt x="55" y="365"/>
                    </a:lnTo>
                    <a:lnTo>
                      <a:pt x="37" y="317"/>
                    </a:lnTo>
                    <a:lnTo>
                      <a:pt x="31" y="263"/>
                    </a:lnTo>
                    <a:lnTo>
                      <a:pt x="31" y="263"/>
                    </a:lnTo>
                    <a:close/>
                  </a:path>
                </a:pathLst>
              </a:custGeom>
              <a:solidFill>
                <a:schemeClr val="accent2"/>
              </a:solidFill>
              <a:ln w="9525">
                <a:noFill/>
                <a:round/>
                <a:headEnd/>
                <a:tailEnd/>
              </a:ln>
            </p:spPr>
            <p:txBody>
              <a:bodyPr/>
              <a:lstStyle/>
              <a:p>
                <a:endParaRPr lang="cs-CZ"/>
              </a:p>
            </p:txBody>
          </p:sp>
          <p:sp>
            <p:nvSpPr>
              <p:cNvPr id="5151" name="Freeform 31"/>
              <p:cNvSpPr>
                <a:spLocks/>
              </p:cNvSpPr>
              <p:nvPr/>
            </p:nvSpPr>
            <p:spPr bwMode="hidden">
              <a:xfrm>
                <a:off x="2951" y="3751"/>
                <a:ext cx="360" cy="563"/>
              </a:xfrm>
              <a:custGeom>
                <a:avLst/>
                <a:gdLst/>
                <a:ahLst/>
                <a:cxnLst>
                  <a:cxn ang="0">
                    <a:pos x="360" y="365"/>
                  </a:cxn>
                  <a:cxn ang="0">
                    <a:pos x="353" y="305"/>
                  </a:cxn>
                  <a:cxn ang="0">
                    <a:pos x="335" y="251"/>
                  </a:cxn>
                  <a:cxn ang="0">
                    <a:pos x="305" y="204"/>
                  </a:cxn>
                  <a:cxn ang="0">
                    <a:pos x="262" y="156"/>
                  </a:cxn>
                  <a:cxn ang="0">
                    <a:pos x="213" y="108"/>
                  </a:cxn>
                  <a:cxn ang="0">
                    <a:pos x="159" y="66"/>
                  </a:cxn>
                  <a:cxn ang="0">
                    <a:pos x="92" y="30"/>
                  </a:cxn>
                  <a:cxn ang="0">
                    <a:pos x="19" y="0"/>
                  </a:cxn>
                  <a:cxn ang="0">
                    <a:pos x="0" y="12"/>
                  </a:cxn>
                  <a:cxn ang="0">
                    <a:pos x="67" y="42"/>
                  </a:cxn>
                  <a:cxn ang="0">
                    <a:pos x="134" y="78"/>
                  </a:cxn>
                  <a:cxn ang="0">
                    <a:pos x="189" y="114"/>
                  </a:cxn>
                  <a:cxn ang="0">
                    <a:pos x="238" y="162"/>
                  </a:cxn>
                  <a:cxn ang="0">
                    <a:pos x="274" y="210"/>
                  </a:cxn>
                  <a:cxn ang="0">
                    <a:pos x="299" y="257"/>
                  </a:cxn>
                  <a:cxn ang="0">
                    <a:pos x="317" y="311"/>
                  </a:cxn>
                  <a:cxn ang="0">
                    <a:pos x="323" y="365"/>
                  </a:cxn>
                  <a:cxn ang="0">
                    <a:pos x="317" y="419"/>
                  </a:cxn>
                  <a:cxn ang="0">
                    <a:pos x="299" y="467"/>
                  </a:cxn>
                  <a:cxn ang="0">
                    <a:pos x="274" y="515"/>
                  </a:cxn>
                  <a:cxn ang="0">
                    <a:pos x="238" y="563"/>
                  </a:cxn>
                  <a:cxn ang="0">
                    <a:pos x="268" y="563"/>
                  </a:cxn>
                  <a:cxn ang="0">
                    <a:pos x="311" y="515"/>
                  </a:cxn>
                  <a:cxn ang="0">
                    <a:pos x="335" y="467"/>
                  </a:cxn>
                  <a:cxn ang="0">
                    <a:pos x="353" y="419"/>
                  </a:cxn>
                  <a:cxn ang="0">
                    <a:pos x="360" y="365"/>
                  </a:cxn>
                  <a:cxn ang="0">
                    <a:pos x="360" y="365"/>
                  </a:cxn>
                </a:cxnLst>
                <a:rect l="0" t="0" r="r" b="b"/>
                <a:pathLst>
                  <a:path w="360" h="563">
                    <a:moveTo>
                      <a:pt x="360" y="365"/>
                    </a:moveTo>
                    <a:lnTo>
                      <a:pt x="353" y="305"/>
                    </a:lnTo>
                    <a:lnTo>
                      <a:pt x="335" y="251"/>
                    </a:lnTo>
                    <a:lnTo>
                      <a:pt x="305" y="204"/>
                    </a:lnTo>
                    <a:lnTo>
                      <a:pt x="262" y="156"/>
                    </a:lnTo>
                    <a:lnTo>
                      <a:pt x="213" y="108"/>
                    </a:lnTo>
                    <a:lnTo>
                      <a:pt x="159" y="66"/>
                    </a:lnTo>
                    <a:lnTo>
                      <a:pt x="92" y="30"/>
                    </a:lnTo>
                    <a:lnTo>
                      <a:pt x="19" y="0"/>
                    </a:lnTo>
                    <a:lnTo>
                      <a:pt x="0" y="12"/>
                    </a:lnTo>
                    <a:lnTo>
                      <a:pt x="67" y="42"/>
                    </a:lnTo>
                    <a:lnTo>
                      <a:pt x="134" y="78"/>
                    </a:lnTo>
                    <a:lnTo>
                      <a:pt x="189" y="114"/>
                    </a:lnTo>
                    <a:lnTo>
                      <a:pt x="238" y="162"/>
                    </a:lnTo>
                    <a:lnTo>
                      <a:pt x="274" y="210"/>
                    </a:lnTo>
                    <a:lnTo>
                      <a:pt x="299" y="257"/>
                    </a:lnTo>
                    <a:lnTo>
                      <a:pt x="317" y="311"/>
                    </a:lnTo>
                    <a:lnTo>
                      <a:pt x="323" y="365"/>
                    </a:lnTo>
                    <a:lnTo>
                      <a:pt x="317" y="419"/>
                    </a:lnTo>
                    <a:lnTo>
                      <a:pt x="299" y="467"/>
                    </a:lnTo>
                    <a:lnTo>
                      <a:pt x="274" y="515"/>
                    </a:lnTo>
                    <a:lnTo>
                      <a:pt x="238" y="563"/>
                    </a:lnTo>
                    <a:lnTo>
                      <a:pt x="268" y="563"/>
                    </a:lnTo>
                    <a:lnTo>
                      <a:pt x="311" y="515"/>
                    </a:lnTo>
                    <a:lnTo>
                      <a:pt x="335" y="467"/>
                    </a:lnTo>
                    <a:lnTo>
                      <a:pt x="353" y="419"/>
                    </a:lnTo>
                    <a:lnTo>
                      <a:pt x="360" y="365"/>
                    </a:lnTo>
                    <a:lnTo>
                      <a:pt x="360" y="365"/>
                    </a:lnTo>
                    <a:close/>
                  </a:path>
                </a:pathLst>
              </a:custGeom>
              <a:gradFill rotWithShape="0">
                <a:gsLst>
                  <a:gs pos="0">
                    <a:schemeClr val="accent2"/>
                  </a:gs>
                  <a:gs pos="100000">
                    <a:schemeClr val="accent2">
                      <a:gamma/>
                      <a:shade val="87843"/>
                      <a:invGamma/>
                    </a:schemeClr>
                  </a:gs>
                </a:gsLst>
                <a:lin ang="5400000" scaled="1"/>
              </a:gradFill>
              <a:ln w="9525">
                <a:noFill/>
                <a:round/>
                <a:headEnd/>
                <a:tailEnd/>
              </a:ln>
            </p:spPr>
            <p:txBody>
              <a:bodyPr/>
              <a:lstStyle/>
              <a:p>
                <a:endParaRPr lang="cs-CZ"/>
              </a:p>
            </p:txBody>
          </p:sp>
          <p:sp>
            <p:nvSpPr>
              <p:cNvPr id="5152" name="Freeform 32"/>
              <p:cNvSpPr>
                <a:spLocks/>
              </p:cNvSpPr>
              <p:nvPr/>
            </p:nvSpPr>
            <p:spPr bwMode="hidden">
              <a:xfrm>
                <a:off x="2318" y="3631"/>
                <a:ext cx="1078" cy="425"/>
              </a:xfrm>
              <a:custGeom>
                <a:avLst/>
                <a:gdLst/>
                <a:ahLst/>
                <a:cxnLst>
                  <a:cxn ang="0">
                    <a:pos x="1053" y="425"/>
                  </a:cxn>
                  <a:cxn ang="0">
                    <a:pos x="1078" y="419"/>
                  </a:cxn>
                  <a:cxn ang="0">
                    <a:pos x="1066" y="377"/>
                  </a:cxn>
                  <a:cxn ang="0">
                    <a:pos x="1047" y="336"/>
                  </a:cxn>
                  <a:cxn ang="0">
                    <a:pos x="986" y="252"/>
                  </a:cxn>
                  <a:cxn ang="0">
                    <a:pos x="907" y="180"/>
                  </a:cxn>
                  <a:cxn ang="0">
                    <a:pos x="810" y="120"/>
                  </a:cxn>
                  <a:cxn ang="0">
                    <a:pos x="694" y="72"/>
                  </a:cxn>
                  <a:cxn ang="0">
                    <a:pos x="560" y="30"/>
                  </a:cxn>
                  <a:cxn ang="0">
                    <a:pos x="420" y="6"/>
                  </a:cxn>
                  <a:cxn ang="0">
                    <a:pos x="268" y="0"/>
                  </a:cxn>
                  <a:cxn ang="0">
                    <a:pos x="134" y="6"/>
                  </a:cxn>
                  <a:cxn ang="0">
                    <a:pos x="0" y="24"/>
                  </a:cxn>
                  <a:cxn ang="0">
                    <a:pos x="12" y="36"/>
                  </a:cxn>
                  <a:cxn ang="0">
                    <a:pos x="134" y="18"/>
                  </a:cxn>
                  <a:cxn ang="0">
                    <a:pos x="268" y="12"/>
                  </a:cxn>
                  <a:cxn ang="0">
                    <a:pos x="420" y="18"/>
                  </a:cxn>
                  <a:cxn ang="0">
                    <a:pos x="554" y="42"/>
                  </a:cxn>
                  <a:cxn ang="0">
                    <a:pos x="682" y="84"/>
                  </a:cxn>
                  <a:cxn ang="0">
                    <a:pos x="798" y="132"/>
                  </a:cxn>
                  <a:cxn ang="0">
                    <a:pos x="895" y="192"/>
                  </a:cxn>
                  <a:cxn ang="0">
                    <a:pos x="968" y="264"/>
                  </a:cxn>
                  <a:cxn ang="0">
                    <a:pos x="999" y="300"/>
                  </a:cxn>
                  <a:cxn ang="0">
                    <a:pos x="1023" y="342"/>
                  </a:cxn>
                  <a:cxn ang="0">
                    <a:pos x="1041" y="383"/>
                  </a:cxn>
                  <a:cxn ang="0">
                    <a:pos x="1053" y="425"/>
                  </a:cxn>
                  <a:cxn ang="0">
                    <a:pos x="1053" y="425"/>
                  </a:cxn>
                </a:cxnLst>
                <a:rect l="0" t="0" r="r" b="b"/>
                <a:pathLst>
                  <a:path w="1078" h="425">
                    <a:moveTo>
                      <a:pt x="1053" y="425"/>
                    </a:moveTo>
                    <a:lnTo>
                      <a:pt x="1078" y="419"/>
                    </a:lnTo>
                    <a:lnTo>
                      <a:pt x="1066" y="377"/>
                    </a:lnTo>
                    <a:lnTo>
                      <a:pt x="1047" y="336"/>
                    </a:lnTo>
                    <a:lnTo>
                      <a:pt x="986" y="252"/>
                    </a:lnTo>
                    <a:lnTo>
                      <a:pt x="907" y="180"/>
                    </a:lnTo>
                    <a:lnTo>
                      <a:pt x="810" y="120"/>
                    </a:lnTo>
                    <a:lnTo>
                      <a:pt x="694" y="72"/>
                    </a:lnTo>
                    <a:lnTo>
                      <a:pt x="560" y="30"/>
                    </a:lnTo>
                    <a:lnTo>
                      <a:pt x="420" y="6"/>
                    </a:lnTo>
                    <a:lnTo>
                      <a:pt x="268" y="0"/>
                    </a:lnTo>
                    <a:lnTo>
                      <a:pt x="134" y="6"/>
                    </a:lnTo>
                    <a:lnTo>
                      <a:pt x="0" y="24"/>
                    </a:lnTo>
                    <a:lnTo>
                      <a:pt x="12" y="36"/>
                    </a:lnTo>
                    <a:lnTo>
                      <a:pt x="134" y="18"/>
                    </a:lnTo>
                    <a:lnTo>
                      <a:pt x="268" y="12"/>
                    </a:lnTo>
                    <a:lnTo>
                      <a:pt x="420" y="18"/>
                    </a:lnTo>
                    <a:lnTo>
                      <a:pt x="554" y="42"/>
                    </a:lnTo>
                    <a:lnTo>
                      <a:pt x="682" y="84"/>
                    </a:lnTo>
                    <a:lnTo>
                      <a:pt x="798" y="132"/>
                    </a:lnTo>
                    <a:lnTo>
                      <a:pt x="895" y="192"/>
                    </a:lnTo>
                    <a:lnTo>
                      <a:pt x="968" y="264"/>
                    </a:lnTo>
                    <a:lnTo>
                      <a:pt x="999" y="300"/>
                    </a:lnTo>
                    <a:lnTo>
                      <a:pt x="1023" y="342"/>
                    </a:lnTo>
                    <a:lnTo>
                      <a:pt x="1041" y="383"/>
                    </a:lnTo>
                    <a:lnTo>
                      <a:pt x="1053" y="425"/>
                    </a:lnTo>
                    <a:lnTo>
                      <a:pt x="1053" y="425"/>
                    </a:lnTo>
                    <a:close/>
                  </a:path>
                </a:pathLst>
              </a:custGeom>
              <a:gradFill rotWithShape="0">
                <a:gsLst>
                  <a:gs pos="0">
                    <a:schemeClr val="accent2"/>
                  </a:gs>
                  <a:gs pos="100000">
                    <a:schemeClr val="accent2">
                      <a:gamma/>
                      <a:shade val="87843"/>
                      <a:invGamma/>
                    </a:schemeClr>
                  </a:gs>
                </a:gsLst>
                <a:lin ang="5400000" scaled="1"/>
              </a:gradFill>
              <a:ln w="9525">
                <a:noFill/>
                <a:round/>
                <a:headEnd/>
                <a:tailEnd/>
              </a:ln>
            </p:spPr>
            <p:txBody>
              <a:bodyPr/>
              <a:lstStyle/>
              <a:p>
                <a:endParaRPr lang="cs-CZ"/>
              </a:p>
            </p:txBody>
          </p:sp>
          <p:sp>
            <p:nvSpPr>
              <p:cNvPr id="5153" name="Freeform 33"/>
              <p:cNvSpPr>
                <a:spLocks/>
              </p:cNvSpPr>
              <p:nvPr/>
            </p:nvSpPr>
            <p:spPr bwMode="hidden">
              <a:xfrm>
                <a:off x="3304" y="4080"/>
                <a:ext cx="98" cy="234"/>
              </a:xfrm>
              <a:custGeom>
                <a:avLst/>
                <a:gdLst/>
                <a:ahLst/>
                <a:cxnLst>
                  <a:cxn ang="0">
                    <a:pos x="0" y="234"/>
                  </a:cxn>
                  <a:cxn ang="0">
                    <a:pos x="25" y="234"/>
                  </a:cxn>
                  <a:cxn ang="0">
                    <a:pos x="55" y="186"/>
                  </a:cxn>
                  <a:cxn ang="0">
                    <a:pos x="80" y="138"/>
                  </a:cxn>
                  <a:cxn ang="0">
                    <a:pos x="92" y="90"/>
                  </a:cxn>
                  <a:cxn ang="0">
                    <a:pos x="98" y="36"/>
                  </a:cxn>
                  <a:cxn ang="0">
                    <a:pos x="98" y="0"/>
                  </a:cxn>
                  <a:cxn ang="0">
                    <a:pos x="74" y="0"/>
                  </a:cxn>
                  <a:cxn ang="0">
                    <a:pos x="74" y="36"/>
                  </a:cxn>
                  <a:cxn ang="0">
                    <a:pos x="67" y="90"/>
                  </a:cxn>
                  <a:cxn ang="0">
                    <a:pos x="55" y="138"/>
                  </a:cxn>
                  <a:cxn ang="0">
                    <a:pos x="31" y="186"/>
                  </a:cxn>
                  <a:cxn ang="0">
                    <a:pos x="0" y="234"/>
                  </a:cxn>
                  <a:cxn ang="0">
                    <a:pos x="0" y="234"/>
                  </a:cxn>
                </a:cxnLst>
                <a:rect l="0" t="0" r="r" b="b"/>
                <a:pathLst>
                  <a:path w="98" h="234">
                    <a:moveTo>
                      <a:pt x="0" y="234"/>
                    </a:moveTo>
                    <a:lnTo>
                      <a:pt x="25" y="234"/>
                    </a:lnTo>
                    <a:lnTo>
                      <a:pt x="55" y="186"/>
                    </a:lnTo>
                    <a:lnTo>
                      <a:pt x="80" y="138"/>
                    </a:lnTo>
                    <a:lnTo>
                      <a:pt x="92" y="90"/>
                    </a:lnTo>
                    <a:lnTo>
                      <a:pt x="98" y="36"/>
                    </a:lnTo>
                    <a:lnTo>
                      <a:pt x="98" y="0"/>
                    </a:lnTo>
                    <a:lnTo>
                      <a:pt x="74" y="0"/>
                    </a:lnTo>
                    <a:lnTo>
                      <a:pt x="74" y="36"/>
                    </a:lnTo>
                    <a:lnTo>
                      <a:pt x="67" y="90"/>
                    </a:lnTo>
                    <a:lnTo>
                      <a:pt x="55" y="138"/>
                    </a:lnTo>
                    <a:lnTo>
                      <a:pt x="31" y="186"/>
                    </a:lnTo>
                    <a:lnTo>
                      <a:pt x="0" y="234"/>
                    </a:lnTo>
                    <a:lnTo>
                      <a:pt x="0" y="234"/>
                    </a:lnTo>
                    <a:close/>
                  </a:path>
                </a:pathLst>
              </a:custGeom>
              <a:gradFill rotWithShape="0">
                <a:gsLst>
                  <a:gs pos="0">
                    <a:schemeClr val="accent2"/>
                  </a:gs>
                  <a:gs pos="100000">
                    <a:schemeClr val="accent2">
                      <a:gamma/>
                      <a:shade val="87843"/>
                      <a:invGamma/>
                    </a:schemeClr>
                  </a:gs>
                </a:gsLst>
                <a:lin ang="5400000" scaled="1"/>
              </a:gradFill>
              <a:ln w="9525">
                <a:noFill/>
                <a:round/>
                <a:headEnd/>
                <a:tailEnd/>
              </a:ln>
            </p:spPr>
            <p:txBody>
              <a:bodyPr/>
              <a:lstStyle/>
              <a:p>
                <a:endParaRPr lang="cs-CZ"/>
              </a:p>
            </p:txBody>
          </p:sp>
          <p:sp>
            <p:nvSpPr>
              <p:cNvPr id="5154" name="Freeform 34"/>
              <p:cNvSpPr>
                <a:spLocks/>
              </p:cNvSpPr>
              <p:nvPr/>
            </p:nvSpPr>
            <p:spPr bwMode="hidden">
              <a:xfrm>
                <a:off x="1776" y="3673"/>
                <a:ext cx="481" cy="641"/>
              </a:xfrm>
              <a:custGeom>
                <a:avLst/>
                <a:gdLst/>
                <a:ahLst/>
                <a:cxnLst>
                  <a:cxn ang="0">
                    <a:pos x="18" y="443"/>
                  </a:cxn>
                  <a:cxn ang="0">
                    <a:pos x="24" y="371"/>
                  </a:cxn>
                  <a:cxn ang="0">
                    <a:pos x="55" y="305"/>
                  </a:cxn>
                  <a:cxn ang="0">
                    <a:pos x="91" y="246"/>
                  </a:cxn>
                  <a:cxn ang="0">
                    <a:pos x="146" y="186"/>
                  </a:cxn>
                  <a:cxn ang="0">
                    <a:pos x="213" y="132"/>
                  </a:cxn>
                  <a:cxn ang="0">
                    <a:pos x="292" y="84"/>
                  </a:cxn>
                  <a:cxn ang="0">
                    <a:pos x="384" y="48"/>
                  </a:cxn>
                  <a:cxn ang="0">
                    <a:pos x="481" y="12"/>
                  </a:cxn>
                  <a:cxn ang="0">
                    <a:pos x="457" y="0"/>
                  </a:cxn>
                  <a:cxn ang="0">
                    <a:pos x="359" y="36"/>
                  </a:cxn>
                  <a:cxn ang="0">
                    <a:pos x="274" y="78"/>
                  </a:cxn>
                  <a:cxn ang="0">
                    <a:pos x="195" y="126"/>
                  </a:cxn>
                  <a:cxn ang="0">
                    <a:pos x="128" y="180"/>
                  </a:cxn>
                  <a:cxn ang="0">
                    <a:pos x="73" y="240"/>
                  </a:cxn>
                  <a:cxn ang="0">
                    <a:pos x="37" y="305"/>
                  </a:cxn>
                  <a:cxn ang="0">
                    <a:pos x="6" y="371"/>
                  </a:cxn>
                  <a:cxn ang="0">
                    <a:pos x="0" y="443"/>
                  </a:cxn>
                  <a:cxn ang="0">
                    <a:pos x="6" y="497"/>
                  </a:cxn>
                  <a:cxn ang="0">
                    <a:pos x="18" y="545"/>
                  </a:cxn>
                  <a:cxn ang="0">
                    <a:pos x="43" y="593"/>
                  </a:cxn>
                  <a:cxn ang="0">
                    <a:pos x="73" y="641"/>
                  </a:cxn>
                  <a:cxn ang="0">
                    <a:pos x="97" y="641"/>
                  </a:cxn>
                  <a:cxn ang="0">
                    <a:pos x="67" y="593"/>
                  </a:cxn>
                  <a:cxn ang="0">
                    <a:pos x="43" y="545"/>
                  </a:cxn>
                  <a:cxn ang="0">
                    <a:pos x="24" y="497"/>
                  </a:cxn>
                  <a:cxn ang="0">
                    <a:pos x="18" y="443"/>
                  </a:cxn>
                  <a:cxn ang="0">
                    <a:pos x="18" y="443"/>
                  </a:cxn>
                </a:cxnLst>
                <a:rect l="0" t="0" r="r" b="b"/>
                <a:pathLst>
                  <a:path w="481" h="641">
                    <a:moveTo>
                      <a:pt x="18" y="443"/>
                    </a:moveTo>
                    <a:lnTo>
                      <a:pt x="24" y="371"/>
                    </a:lnTo>
                    <a:lnTo>
                      <a:pt x="55" y="305"/>
                    </a:lnTo>
                    <a:lnTo>
                      <a:pt x="91" y="246"/>
                    </a:lnTo>
                    <a:lnTo>
                      <a:pt x="146" y="186"/>
                    </a:lnTo>
                    <a:lnTo>
                      <a:pt x="213" y="132"/>
                    </a:lnTo>
                    <a:lnTo>
                      <a:pt x="292" y="84"/>
                    </a:lnTo>
                    <a:lnTo>
                      <a:pt x="384" y="48"/>
                    </a:lnTo>
                    <a:lnTo>
                      <a:pt x="481" y="12"/>
                    </a:lnTo>
                    <a:lnTo>
                      <a:pt x="457" y="0"/>
                    </a:lnTo>
                    <a:lnTo>
                      <a:pt x="359" y="36"/>
                    </a:lnTo>
                    <a:lnTo>
                      <a:pt x="274" y="78"/>
                    </a:lnTo>
                    <a:lnTo>
                      <a:pt x="195" y="126"/>
                    </a:lnTo>
                    <a:lnTo>
                      <a:pt x="128" y="180"/>
                    </a:lnTo>
                    <a:lnTo>
                      <a:pt x="73" y="240"/>
                    </a:lnTo>
                    <a:lnTo>
                      <a:pt x="37" y="305"/>
                    </a:lnTo>
                    <a:lnTo>
                      <a:pt x="6" y="371"/>
                    </a:lnTo>
                    <a:lnTo>
                      <a:pt x="0" y="443"/>
                    </a:lnTo>
                    <a:lnTo>
                      <a:pt x="6" y="497"/>
                    </a:lnTo>
                    <a:lnTo>
                      <a:pt x="18" y="545"/>
                    </a:lnTo>
                    <a:lnTo>
                      <a:pt x="43" y="593"/>
                    </a:lnTo>
                    <a:lnTo>
                      <a:pt x="73" y="641"/>
                    </a:lnTo>
                    <a:lnTo>
                      <a:pt x="97" y="641"/>
                    </a:lnTo>
                    <a:lnTo>
                      <a:pt x="67" y="593"/>
                    </a:lnTo>
                    <a:lnTo>
                      <a:pt x="43" y="545"/>
                    </a:lnTo>
                    <a:lnTo>
                      <a:pt x="24" y="497"/>
                    </a:lnTo>
                    <a:lnTo>
                      <a:pt x="18" y="443"/>
                    </a:lnTo>
                    <a:lnTo>
                      <a:pt x="18" y="443"/>
                    </a:lnTo>
                    <a:close/>
                  </a:path>
                </a:pathLst>
              </a:custGeom>
              <a:solidFill>
                <a:schemeClr val="accent2"/>
              </a:solidFill>
              <a:ln w="9525">
                <a:noFill/>
                <a:round/>
                <a:headEnd/>
                <a:tailEnd/>
              </a:ln>
            </p:spPr>
            <p:txBody>
              <a:bodyPr/>
              <a:lstStyle/>
              <a:p>
                <a:endParaRPr lang="cs-CZ"/>
              </a:p>
            </p:txBody>
          </p:sp>
        </p:grpSp>
        <p:grpSp>
          <p:nvGrpSpPr>
            <p:cNvPr id="5155" name="Group 35"/>
            <p:cNvGrpSpPr>
              <a:grpSpLocks/>
            </p:cNvGrpSpPr>
            <p:nvPr userDrawn="1"/>
          </p:nvGrpSpPr>
          <p:grpSpPr bwMode="auto">
            <a:xfrm>
              <a:off x="4128" y="3360"/>
              <a:ext cx="1351" cy="821"/>
              <a:chOff x="4128" y="3360"/>
              <a:chExt cx="1351" cy="821"/>
            </a:xfrm>
          </p:grpSpPr>
          <p:sp>
            <p:nvSpPr>
              <p:cNvPr id="5156" name="Freeform 36"/>
              <p:cNvSpPr>
                <a:spLocks noEditPoints="1"/>
              </p:cNvSpPr>
              <p:nvPr/>
            </p:nvSpPr>
            <p:spPr bwMode="hidden">
              <a:xfrm>
                <a:off x="4200" y="3402"/>
                <a:ext cx="1201" cy="731"/>
              </a:xfrm>
              <a:custGeom>
                <a:avLst/>
                <a:gdLst/>
                <a:ahLst/>
                <a:cxnLst>
                  <a:cxn ang="0">
                    <a:pos x="484" y="6"/>
                  </a:cxn>
                  <a:cxn ang="0">
                    <a:pos x="263" y="60"/>
                  </a:cxn>
                  <a:cxn ang="0">
                    <a:pos x="101" y="162"/>
                  </a:cxn>
                  <a:cxn ang="0">
                    <a:pos x="12" y="294"/>
                  </a:cxn>
                  <a:cxn ang="0">
                    <a:pos x="0" y="366"/>
                  </a:cxn>
                  <a:cxn ang="0">
                    <a:pos x="12" y="437"/>
                  </a:cxn>
                  <a:cxn ang="0">
                    <a:pos x="101" y="569"/>
                  </a:cxn>
                  <a:cxn ang="0">
                    <a:pos x="263" y="671"/>
                  </a:cxn>
                  <a:cxn ang="0">
                    <a:pos x="484" y="725"/>
                  </a:cxn>
                  <a:cxn ang="0">
                    <a:pos x="723" y="725"/>
                  </a:cxn>
                  <a:cxn ang="0">
                    <a:pos x="938" y="671"/>
                  </a:cxn>
                  <a:cxn ang="0">
                    <a:pos x="1100" y="569"/>
                  </a:cxn>
                  <a:cxn ang="0">
                    <a:pos x="1189" y="437"/>
                  </a:cxn>
                  <a:cxn ang="0">
                    <a:pos x="1201" y="366"/>
                  </a:cxn>
                  <a:cxn ang="0">
                    <a:pos x="1189" y="294"/>
                  </a:cxn>
                  <a:cxn ang="0">
                    <a:pos x="1100" y="162"/>
                  </a:cxn>
                  <a:cxn ang="0">
                    <a:pos x="938" y="60"/>
                  </a:cxn>
                  <a:cxn ang="0">
                    <a:pos x="723" y="6"/>
                  </a:cxn>
                  <a:cxn ang="0">
                    <a:pos x="604" y="0"/>
                  </a:cxn>
                  <a:cxn ang="0">
                    <a:pos x="490" y="701"/>
                  </a:cxn>
                  <a:cxn ang="0">
                    <a:pos x="287" y="647"/>
                  </a:cxn>
                  <a:cxn ang="0">
                    <a:pos x="131" y="557"/>
                  </a:cxn>
                  <a:cxn ang="0">
                    <a:pos x="48" y="437"/>
                  </a:cxn>
                  <a:cxn ang="0">
                    <a:pos x="36" y="366"/>
                  </a:cxn>
                  <a:cxn ang="0">
                    <a:pos x="48" y="300"/>
                  </a:cxn>
                  <a:cxn ang="0">
                    <a:pos x="131" y="174"/>
                  </a:cxn>
                  <a:cxn ang="0">
                    <a:pos x="287" y="84"/>
                  </a:cxn>
                  <a:cxn ang="0">
                    <a:pos x="490" y="30"/>
                  </a:cxn>
                  <a:cxn ang="0">
                    <a:pos x="717" y="30"/>
                  </a:cxn>
                  <a:cxn ang="0">
                    <a:pos x="920" y="84"/>
                  </a:cxn>
                  <a:cxn ang="0">
                    <a:pos x="1070" y="174"/>
                  </a:cxn>
                  <a:cxn ang="0">
                    <a:pos x="1153" y="300"/>
                  </a:cxn>
                  <a:cxn ang="0">
                    <a:pos x="1153" y="437"/>
                  </a:cxn>
                  <a:cxn ang="0">
                    <a:pos x="1070" y="557"/>
                  </a:cxn>
                  <a:cxn ang="0">
                    <a:pos x="920" y="647"/>
                  </a:cxn>
                  <a:cxn ang="0">
                    <a:pos x="717" y="701"/>
                  </a:cxn>
                  <a:cxn ang="0">
                    <a:pos x="604" y="707"/>
                  </a:cxn>
                </a:cxnLst>
                <a:rect l="0" t="0" r="r" b="b"/>
                <a:pathLst>
                  <a:path w="1201" h="731">
                    <a:moveTo>
                      <a:pt x="604" y="0"/>
                    </a:moveTo>
                    <a:lnTo>
                      <a:pt x="484" y="6"/>
                    </a:lnTo>
                    <a:lnTo>
                      <a:pt x="370" y="30"/>
                    </a:lnTo>
                    <a:lnTo>
                      <a:pt x="263" y="60"/>
                    </a:lnTo>
                    <a:lnTo>
                      <a:pt x="179" y="108"/>
                    </a:lnTo>
                    <a:lnTo>
                      <a:pt x="101" y="162"/>
                    </a:lnTo>
                    <a:lnTo>
                      <a:pt x="48" y="222"/>
                    </a:lnTo>
                    <a:lnTo>
                      <a:pt x="12" y="294"/>
                    </a:lnTo>
                    <a:lnTo>
                      <a:pt x="6" y="330"/>
                    </a:lnTo>
                    <a:lnTo>
                      <a:pt x="0" y="366"/>
                    </a:lnTo>
                    <a:lnTo>
                      <a:pt x="6" y="401"/>
                    </a:lnTo>
                    <a:lnTo>
                      <a:pt x="12" y="437"/>
                    </a:lnTo>
                    <a:lnTo>
                      <a:pt x="48" y="509"/>
                    </a:lnTo>
                    <a:lnTo>
                      <a:pt x="101" y="569"/>
                    </a:lnTo>
                    <a:lnTo>
                      <a:pt x="179" y="623"/>
                    </a:lnTo>
                    <a:lnTo>
                      <a:pt x="263" y="671"/>
                    </a:lnTo>
                    <a:lnTo>
                      <a:pt x="370" y="701"/>
                    </a:lnTo>
                    <a:lnTo>
                      <a:pt x="484" y="725"/>
                    </a:lnTo>
                    <a:lnTo>
                      <a:pt x="604" y="731"/>
                    </a:lnTo>
                    <a:lnTo>
                      <a:pt x="723" y="725"/>
                    </a:lnTo>
                    <a:lnTo>
                      <a:pt x="837" y="701"/>
                    </a:lnTo>
                    <a:lnTo>
                      <a:pt x="938" y="671"/>
                    </a:lnTo>
                    <a:lnTo>
                      <a:pt x="1028" y="623"/>
                    </a:lnTo>
                    <a:lnTo>
                      <a:pt x="1100" y="569"/>
                    </a:lnTo>
                    <a:lnTo>
                      <a:pt x="1153" y="509"/>
                    </a:lnTo>
                    <a:lnTo>
                      <a:pt x="1189" y="437"/>
                    </a:lnTo>
                    <a:lnTo>
                      <a:pt x="1201" y="401"/>
                    </a:lnTo>
                    <a:lnTo>
                      <a:pt x="1201" y="366"/>
                    </a:lnTo>
                    <a:lnTo>
                      <a:pt x="1201" y="330"/>
                    </a:lnTo>
                    <a:lnTo>
                      <a:pt x="1189" y="294"/>
                    </a:lnTo>
                    <a:lnTo>
                      <a:pt x="1153" y="222"/>
                    </a:lnTo>
                    <a:lnTo>
                      <a:pt x="1100" y="162"/>
                    </a:lnTo>
                    <a:lnTo>
                      <a:pt x="1028" y="108"/>
                    </a:lnTo>
                    <a:lnTo>
                      <a:pt x="938" y="60"/>
                    </a:lnTo>
                    <a:lnTo>
                      <a:pt x="837" y="30"/>
                    </a:lnTo>
                    <a:lnTo>
                      <a:pt x="723" y="6"/>
                    </a:lnTo>
                    <a:lnTo>
                      <a:pt x="604" y="0"/>
                    </a:lnTo>
                    <a:lnTo>
                      <a:pt x="604" y="0"/>
                    </a:lnTo>
                    <a:close/>
                    <a:moveTo>
                      <a:pt x="604" y="707"/>
                    </a:moveTo>
                    <a:lnTo>
                      <a:pt x="490" y="701"/>
                    </a:lnTo>
                    <a:lnTo>
                      <a:pt x="382" y="683"/>
                    </a:lnTo>
                    <a:lnTo>
                      <a:pt x="287" y="647"/>
                    </a:lnTo>
                    <a:lnTo>
                      <a:pt x="203" y="611"/>
                    </a:lnTo>
                    <a:lnTo>
                      <a:pt x="131" y="557"/>
                    </a:lnTo>
                    <a:lnTo>
                      <a:pt x="83" y="497"/>
                    </a:lnTo>
                    <a:lnTo>
                      <a:pt x="48" y="437"/>
                    </a:lnTo>
                    <a:lnTo>
                      <a:pt x="42" y="401"/>
                    </a:lnTo>
                    <a:lnTo>
                      <a:pt x="36" y="366"/>
                    </a:lnTo>
                    <a:lnTo>
                      <a:pt x="42" y="330"/>
                    </a:lnTo>
                    <a:lnTo>
                      <a:pt x="48" y="300"/>
                    </a:lnTo>
                    <a:lnTo>
                      <a:pt x="83" y="234"/>
                    </a:lnTo>
                    <a:lnTo>
                      <a:pt x="131" y="174"/>
                    </a:lnTo>
                    <a:lnTo>
                      <a:pt x="203" y="126"/>
                    </a:lnTo>
                    <a:lnTo>
                      <a:pt x="287" y="84"/>
                    </a:lnTo>
                    <a:lnTo>
                      <a:pt x="382" y="54"/>
                    </a:lnTo>
                    <a:lnTo>
                      <a:pt x="490" y="30"/>
                    </a:lnTo>
                    <a:lnTo>
                      <a:pt x="604" y="24"/>
                    </a:lnTo>
                    <a:lnTo>
                      <a:pt x="717" y="30"/>
                    </a:lnTo>
                    <a:lnTo>
                      <a:pt x="825" y="54"/>
                    </a:lnTo>
                    <a:lnTo>
                      <a:pt x="920" y="84"/>
                    </a:lnTo>
                    <a:lnTo>
                      <a:pt x="1004" y="126"/>
                    </a:lnTo>
                    <a:lnTo>
                      <a:pt x="1070" y="174"/>
                    </a:lnTo>
                    <a:lnTo>
                      <a:pt x="1124" y="234"/>
                    </a:lnTo>
                    <a:lnTo>
                      <a:pt x="1153" y="300"/>
                    </a:lnTo>
                    <a:lnTo>
                      <a:pt x="1165" y="366"/>
                    </a:lnTo>
                    <a:lnTo>
                      <a:pt x="1153" y="437"/>
                    </a:lnTo>
                    <a:lnTo>
                      <a:pt x="1124" y="497"/>
                    </a:lnTo>
                    <a:lnTo>
                      <a:pt x="1070" y="557"/>
                    </a:lnTo>
                    <a:lnTo>
                      <a:pt x="1004" y="611"/>
                    </a:lnTo>
                    <a:lnTo>
                      <a:pt x="920" y="647"/>
                    </a:lnTo>
                    <a:lnTo>
                      <a:pt x="825" y="683"/>
                    </a:lnTo>
                    <a:lnTo>
                      <a:pt x="717" y="701"/>
                    </a:lnTo>
                    <a:lnTo>
                      <a:pt x="604" y="707"/>
                    </a:lnTo>
                    <a:lnTo>
                      <a:pt x="604" y="707"/>
                    </a:lnTo>
                    <a:close/>
                  </a:path>
                </a:pathLst>
              </a:custGeom>
              <a:gradFill rotWithShape="0">
                <a:gsLst>
                  <a:gs pos="0">
                    <a:schemeClr val="accent2">
                      <a:gamma/>
                      <a:tint val="96863"/>
                      <a:invGamma/>
                    </a:schemeClr>
                  </a:gs>
                  <a:gs pos="100000">
                    <a:schemeClr val="accent2"/>
                  </a:gs>
                </a:gsLst>
                <a:lin ang="5400000" scaled="1"/>
              </a:gradFill>
              <a:ln w="9525">
                <a:noFill/>
                <a:round/>
                <a:headEnd/>
                <a:tailEnd/>
              </a:ln>
            </p:spPr>
            <p:txBody>
              <a:bodyPr/>
              <a:lstStyle/>
              <a:p>
                <a:endParaRPr lang="cs-CZ"/>
              </a:p>
            </p:txBody>
          </p:sp>
          <p:sp>
            <p:nvSpPr>
              <p:cNvPr id="5157" name="Freeform 37"/>
              <p:cNvSpPr>
                <a:spLocks/>
              </p:cNvSpPr>
              <p:nvPr/>
            </p:nvSpPr>
            <p:spPr bwMode="hidden">
              <a:xfrm>
                <a:off x="4128" y="3366"/>
                <a:ext cx="544" cy="737"/>
              </a:xfrm>
              <a:custGeom>
                <a:avLst/>
                <a:gdLst/>
                <a:ahLst/>
                <a:cxnLst>
                  <a:cxn ang="0">
                    <a:pos x="24" y="402"/>
                  </a:cxn>
                  <a:cxn ang="0">
                    <a:pos x="36" y="330"/>
                  </a:cxn>
                  <a:cxn ang="0">
                    <a:pos x="66" y="264"/>
                  </a:cxn>
                  <a:cxn ang="0">
                    <a:pos x="108" y="204"/>
                  </a:cxn>
                  <a:cxn ang="0">
                    <a:pos x="173" y="150"/>
                  </a:cxn>
                  <a:cxn ang="0">
                    <a:pos x="251" y="102"/>
                  </a:cxn>
                  <a:cxn ang="0">
                    <a:pos x="335" y="60"/>
                  </a:cxn>
                  <a:cxn ang="0">
                    <a:pos x="436" y="30"/>
                  </a:cxn>
                  <a:cxn ang="0">
                    <a:pos x="544" y="12"/>
                  </a:cxn>
                  <a:cxn ang="0">
                    <a:pos x="544" y="0"/>
                  </a:cxn>
                  <a:cxn ang="0">
                    <a:pos x="430" y="18"/>
                  </a:cxn>
                  <a:cxn ang="0">
                    <a:pos x="329" y="48"/>
                  </a:cxn>
                  <a:cxn ang="0">
                    <a:pos x="233" y="90"/>
                  </a:cxn>
                  <a:cxn ang="0">
                    <a:pos x="155" y="138"/>
                  </a:cxn>
                  <a:cxn ang="0">
                    <a:pos x="90" y="198"/>
                  </a:cxn>
                  <a:cxn ang="0">
                    <a:pos x="42" y="258"/>
                  </a:cxn>
                  <a:cxn ang="0">
                    <a:pos x="12" y="330"/>
                  </a:cxn>
                  <a:cxn ang="0">
                    <a:pos x="0" y="402"/>
                  </a:cxn>
                  <a:cxn ang="0">
                    <a:pos x="6" y="455"/>
                  </a:cxn>
                  <a:cxn ang="0">
                    <a:pos x="18" y="503"/>
                  </a:cxn>
                  <a:cxn ang="0">
                    <a:pos x="42" y="545"/>
                  </a:cxn>
                  <a:cxn ang="0">
                    <a:pos x="78" y="593"/>
                  </a:cxn>
                  <a:cxn ang="0">
                    <a:pos x="114" y="635"/>
                  </a:cxn>
                  <a:cxn ang="0">
                    <a:pos x="161" y="671"/>
                  </a:cxn>
                  <a:cxn ang="0">
                    <a:pos x="221" y="707"/>
                  </a:cxn>
                  <a:cxn ang="0">
                    <a:pos x="281" y="737"/>
                  </a:cxn>
                  <a:cxn ang="0">
                    <a:pos x="323" y="737"/>
                  </a:cxn>
                  <a:cxn ang="0">
                    <a:pos x="257" y="707"/>
                  </a:cxn>
                  <a:cxn ang="0">
                    <a:pos x="203" y="671"/>
                  </a:cxn>
                  <a:cxn ang="0">
                    <a:pos x="149" y="635"/>
                  </a:cxn>
                  <a:cxn ang="0">
                    <a:pos x="108" y="593"/>
                  </a:cxn>
                  <a:cxn ang="0">
                    <a:pos x="72" y="551"/>
                  </a:cxn>
                  <a:cxn ang="0">
                    <a:pos x="48" y="503"/>
                  </a:cxn>
                  <a:cxn ang="0">
                    <a:pos x="30" y="455"/>
                  </a:cxn>
                  <a:cxn ang="0">
                    <a:pos x="24" y="402"/>
                  </a:cxn>
                  <a:cxn ang="0">
                    <a:pos x="24" y="402"/>
                  </a:cxn>
                </a:cxnLst>
                <a:rect l="0" t="0" r="r" b="b"/>
                <a:pathLst>
                  <a:path w="544" h="737">
                    <a:moveTo>
                      <a:pt x="24" y="402"/>
                    </a:moveTo>
                    <a:lnTo>
                      <a:pt x="36" y="330"/>
                    </a:lnTo>
                    <a:lnTo>
                      <a:pt x="66" y="264"/>
                    </a:lnTo>
                    <a:lnTo>
                      <a:pt x="108" y="204"/>
                    </a:lnTo>
                    <a:lnTo>
                      <a:pt x="173" y="150"/>
                    </a:lnTo>
                    <a:lnTo>
                      <a:pt x="251" y="102"/>
                    </a:lnTo>
                    <a:lnTo>
                      <a:pt x="335" y="60"/>
                    </a:lnTo>
                    <a:lnTo>
                      <a:pt x="436" y="30"/>
                    </a:lnTo>
                    <a:lnTo>
                      <a:pt x="544" y="12"/>
                    </a:lnTo>
                    <a:lnTo>
                      <a:pt x="544" y="0"/>
                    </a:lnTo>
                    <a:lnTo>
                      <a:pt x="430" y="18"/>
                    </a:lnTo>
                    <a:lnTo>
                      <a:pt x="329" y="48"/>
                    </a:lnTo>
                    <a:lnTo>
                      <a:pt x="233" y="90"/>
                    </a:lnTo>
                    <a:lnTo>
                      <a:pt x="155" y="138"/>
                    </a:lnTo>
                    <a:lnTo>
                      <a:pt x="90" y="198"/>
                    </a:lnTo>
                    <a:lnTo>
                      <a:pt x="42" y="258"/>
                    </a:lnTo>
                    <a:lnTo>
                      <a:pt x="12" y="330"/>
                    </a:lnTo>
                    <a:lnTo>
                      <a:pt x="0" y="402"/>
                    </a:lnTo>
                    <a:lnTo>
                      <a:pt x="6" y="455"/>
                    </a:lnTo>
                    <a:lnTo>
                      <a:pt x="18" y="503"/>
                    </a:lnTo>
                    <a:lnTo>
                      <a:pt x="42" y="545"/>
                    </a:lnTo>
                    <a:lnTo>
                      <a:pt x="78" y="593"/>
                    </a:lnTo>
                    <a:lnTo>
                      <a:pt x="114" y="635"/>
                    </a:lnTo>
                    <a:lnTo>
                      <a:pt x="161" y="671"/>
                    </a:lnTo>
                    <a:lnTo>
                      <a:pt x="221" y="707"/>
                    </a:lnTo>
                    <a:lnTo>
                      <a:pt x="281" y="737"/>
                    </a:lnTo>
                    <a:lnTo>
                      <a:pt x="323" y="737"/>
                    </a:lnTo>
                    <a:lnTo>
                      <a:pt x="257" y="707"/>
                    </a:lnTo>
                    <a:lnTo>
                      <a:pt x="203" y="671"/>
                    </a:lnTo>
                    <a:lnTo>
                      <a:pt x="149" y="635"/>
                    </a:lnTo>
                    <a:lnTo>
                      <a:pt x="108" y="593"/>
                    </a:lnTo>
                    <a:lnTo>
                      <a:pt x="72" y="551"/>
                    </a:lnTo>
                    <a:lnTo>
                      <a:pt x="48" y="503"/>
                    </a:lnTo>
                    <a:lnTo>
                      <a:pt x="30" y="455"/>
                    </a:lnTo>
                    <a:lnTo>
                      <a:pt x="24" y="402"/>
                    </a:lnTo>
                    <a:lnTo>
                      <a:pt x="24" y="402"/>
                    </a:lnTo>
                    <a:close/>
                  </a:path>
                </a:pathLst>
              </a:custGeom>
              <a:gradFill rotWithShape="0">
                <a:gsLst>
                  <a:gs pos="0">
                    <a:schemeClr val="accent2">
                      <a:gamma/>
                      <a:tint val="96863"/>
                      <a:invGamma/>
                    </a:schemeClr>
                  </a:gs>
                  <a:gs pos="100000">
                    <a:schemeClr val="accent2"/>
                  </a:gs>
                </a:gsLst>
                <a:lin ang="5400000" scaled="1"/>
              </a:gradFill>
              <a:ln w="9525">
                <a:noFill/>
                <a:round/>
                <a:headEnd/>
                <a:tailEnd/>
              </a:ln>
            </p:spPr>
            <p:txBody>
              <a:bodyPr/>
              <a:lstStyle/>
              <a:p>
                <a:endParaRPr lang="cs-CZ"/>
              </a:p>
            </p:txBody>
          </p:sp>
          <p:sp>
            <p:nvSpPr>
              <p:cNvPr id="5158" name="Freeform 38"/>
              <p:cNvSpPr>
                <a:spLocks/>
              </p:cNvSpPr>
              <p:nvPr/>
            </p:nvSpPr>
            <p:spPr bwMode="hidden">
              <a:xfrm>
                <a:off x="4792" y="3360"/>
                <a:ext cx="609" cy="252"/>
              </a:xfrm>
              <a:custGeom>
                <a:avLst/>
                <a:gdLst/>
                <a:ahLst/>
                <a:cxnLst>
                  <a:cxn ang="0">
                    <a:pos x="12" y="12"/>
                  </a:cxn>
                  <a:cxn ang="0">
                    <a:pos x="113" y="18"/>
                  </a:cxn>
                  <a:cxn ang="0">
                    <a:pos x="203" y="30"/>
                  </a:cxn>
                  <a:cxn ang="0">
                    <a:pos x="292" y="48"/>
                  </a:cxn>
                  <a:cxn ang="0">
                    <a:pos x="376" y="78"/>
                  </a:cxn>
                  <a:cxn ang="0">
                    <a:pos x="448" y="114"/>
                  </a:cxn>
                  <a:cxn ang="0">
                    <a:pos x="514" y="156"/>
                  </a:cxn>
                  <a:cxn ang="0">
                    <a:pos x="567" y="198"/>
                  </a:cxn>
                  <a:cxn ang="0">
                    <a:pos x="609" y="252"/>
                  </a:cxn>
                  <a:cxn ang="0">
                    <a:pos x="609" y="216"/>
                  </a:cxn>
                  <a:cxn ang="0">
                    <a:pos x="561" y="168"/>
                  </a:cxn>
                  <a:cxn ang="0">
                    <a:pos x="502" y="126"/>
                  </a:cxn>
                  <a:cxn ang="0">
                    <a:pos x="436" y="90"/>
                  </a:cxn>
                  <a:cxn ang="0">
                    <a:pos x="364" y="60"/>
                  </a:cxn>
                  <a:cxn ang="0">
                    <a:pos x="286" y="36"/>
                  </a:cxn>
                  <a:cxn ang="0">
                    <a:pos x="197" y="18"/>
                  </a:cxn>
                  <a:cxn ang="0">
                    <a:pos x="107" y="6"/>
                  </a:cxn>
                  <a:cxn ang="0">
                    <a:pos x="12" y="0"/>
                  </a:cxn>
                  <a:cxn ang="0">
                    <a:pos x="6" y="0"/>
                  </a:cxn>
                  <a:cxn ang="0">
                    <a:pos x="0" y="0"/>
                  </a:cxn>
                  <a:cxn ang="0">
                    <a:pos x="0" y="12"/>
                  </a:cxn>
                  <a:cxn ang="0">
                    <a:pos x="6" y="12"/>
                  </a:cxn>
                  <a:cxn ang="0">
                    <a:pos x="12" y="12"/>
                  </a:cxn>
                  <a:cxn ang="0">
                    <a:pos x="12" y="12"/>
                  </a:cxn>
                </a:cxnLst>
                <a:rect l="0" t="0" r="r" b="b"/>
                <a:pathLst>
                  <a:path w="609" h="252">
                    <a:moveTo>
                      <a:pt x="12" y="12"/>
                    </a:moveTo>
                    <a:lnTo>
                      <a:pt x="113" y="18"/>
                    </a:lnTo>
                    <a:lnTo>
                      <a:pt x="203" y="30"/>
                    </a:lnTo>
                    <a:lnTo>
                      <a:pt x="292" y="48"/>
                    </a:lnTo>
                    <a:lnTo>
                      <a:pt x="376" y="78"/>
                    </a:lnTo>
                    <a:lnTo>
                      <a:pt x="448" y="114"/>
                    </a:lnTo>
                    <a:lnTo>
                      <a:pt x="514" y="156"/>
                    </a:lnTo>
                    <a:lnTo>
                      <a:pt x="567" y="198"/>
                    </a:lnTo>
                    <a:lnTo>
                      <a:pt x="609" y="252"/>
                    </a:lnTo>
                    <a:lnTo>
                      <a:pt x="609" y="216"/>
                    </a:lnTo>
                    <a:lnTo>
                      <a:pt x="561" y="168"/>
                    </a:lnTo>
                    <a:lnTo>
                      <a:pt x="502" y="126"/>
                    </a:lnTo>
                    <a:lnTo>
                      <a:pt x="436" y="90"/>
                    </a:lnTo>
                    <a:lnTo>
                      <a:pt x="364" y="60"/>
                    </a:lnTo>
                    <a:lnTo>
                      <a:pt x="286" y="36"/>
                    </a:lnTo>
                    <a:lnTo>
                      <a:pt x="197" y="18"/>
                    </a:lnTo>
                    <a:lnTo>
                      <a:pt x="107" y="6"/>
                    </a:lnTo>
                    <a:lnTo>
                      <a:pt x="12" y="0"/>
                    </a:lnTo>
                    <a:lnTo>
                      <a:pt x="6" y="0"/>
                    </a:lnTo>
                    <a:lnTo>
                      <a:pt x="0" y="0"/>
                    </a:lnTo>
                    <a:lnTo>
                      <a:pt x="0" y="12"/>
                    </a:lnTo>
                    <a:lnTo>
                      <a:pt x="6" y="12"/>
                    </a:lnTo>
                    <a:lnTo>
                      <a:pt x="12" y="12"/>
                    </a:lnTo>
                    <a:lnTo>
                      <a:pt x="12" y="12"/>
                    </a:lnTo>
                    <a:close/>
                  </a:path>
                </a:pathLst>
              </a:custGeom>
              <a:gradFill rotWithShape="0">
                <a:gsLst>
                  <a:gs pos="0">
                    <a:schemeClr val="accent2">
                      <a:gamma/>
                      <a:tint val="94118"/>
                      <a:invGamma/>
                    </a:schemeClr>
                  </a:gs>
                  <a:gs pos="100000">
                    <a:schemeClr val="accent2"/>
                  </a:gs>
                </a:gsLst>
                <a:lin ang="5400000" scaled="1"/>
              </a:gradFill>
              <a:ln w="9525">
                <a:noFill/>
                <a:round/>
                <a:headEnd/>
                <a:tailEnd/>
              </a:ln>
            </p:spPr>
            <p:txBody>
              <a:bodyPr/>
              <a:lstStyle/>
              <a:p>
                <a:endParaRPr lang="cs-CZ"/>
              </a:p>
            </p:txBody>
          </p:sp>
          <p:sp>
            <p:nvSpPr>
              <p:cNvPr id="5159" name="Freeform 39"/>
              <p:cNvSpPr>
                <a:spLocks/>
              </p:cNvSpPr>
              <p:nvPr/>
            </p:nvSpPr>
            <p:spPr bwMode="hidden">
              <a:xfrm>
                <a:off x="5246" y="4007"/>
                <a:ext cx="72" cy="54"/>
              </a:xfrm>
              <a:custGeom>
                <a:avLst/>
                <a:gdLst/>
                <a:ahLst/>
                <a:cxnLst>
                  <a:cxn ang="0">
                    <a:pos x="72" y="0"/>
                  </a:cxn>
                  <a:cxn ang="0">
                    <a:pos x="36" y="30"/>
                  </a:cxn>
                  <a:cxn ang="0">
                    <a:pos x="0" y="54"/>
                  </a:cxn>
                  <a:cxn ang="0">
                    <a:pos x="36" y="54"/>
                  </a:cxn>
                  <a:cxn ang="0">
                    <a:pos x="54" y="42"/>
                  </a:cxn>
                  <a:cxn ang="0">
                    <a:pos x="72" y="24"/>
                  </a:cxn>
                  <a:cxn ang="0">
                    <a:pos x="72" y="24"/>
                  </a:cxn>
                  <a:cxn ang="0">
                    <a:pos x="72" y="0"/>
                  </a:cxn>
                  <a:cxn ang="0">
                    <a:pos x="72" y="0"/>
                  </a:cxn>
                </a:cxnLst>
                <a:rect l="0" t="0" r="r" b="b"/>
                <a:pathLst>
                  <a:path w="72" h="54">
                    <a:moveTo>
                      <a:pt x="72" y="0"/>
                    </a:moveTo>
                    <a:lnTo>
                      <a:pt x="36" y="30"/>
                    </a:lnTo>
                    <a:lnTo>
                      <a:pt x="0" y="54"/>
                    </a:lnTo>
                    <a:lnTo>
                      <a:pt x="36" y="54"/>
                    </a:lnTo>
                    <a:lnTo>
                      <a:pt x="54" y="42"/>
                    </a:lnTo>
                    <a:lnTo>
                      <a:pt x="72" y="24"/>
                    </a:lnTo>
                    <a:lnTo>
                      <a:pt x="72" y="24"/>
                    </a:lnTo>
                    <a:lnTo>
                      <a:pt x="72" y="0"/>
                    </a:lnTo>
                    <a:lnTo>
                      <a:pt x="72" y="0"/>
                    </a:lnTo>
                    <a:close/>
                  </a:path>
                </a:pathLst>
              </a:custGeom>
              <a:gradFill rotWithShape="0">
                <a:gsLst>
                  <a:gs pos="0">
                    <a:schemeClr val="accent2"/>
                  </a:gs>
                  <a:gs pos="100000">
                    <a:schemeClr val="accent2">
                      <a:gamma/>
                      <a:shade val="94118"/>
                      <a:invGamma/>
                    </a:schemeClr>
                  </a:gs>
                </a:gsLst>
                <a:lin ang="5400000" scaled="1"/>
              </a:gradFill>
              <a:ln w="9525">
                <a:noFill/>
                <a:round/>
                <a:headEnd/>
                <a:tailEnd/>
              </a:ln>
            </p:spPr>
            <p:txBody>
              <a:bodyPr/>
              <a:lstStyle/>
              <a:p>
                <a:endParaRPr lang="cs-CZ"/>
              </a:p>
            </p:txBody>
          </p:sp>
          <p:sp>
            <p:nvSpPr>
              <p:cNvPr id="5160" name="Freeform 40"/>
              <p:cNvSpPr>
                <a:spLocks/>
              </p:cNvSpPr>
              <p:nvPr/>
            </p:nvSpPr>
            <p:spPr bwMode="hidden">
              <a:xfrm>
                <a:off x="4505" y="4073"/>
                <a:ext cx="705" cy="108"/>
              </a:xfrm>
              <a:custGeom>
                <a:avLst/>
                <a:gdLst/>
                <a:ahLst/>
                <a:cxnLst>
                  <a:cxn ang="0">
                    <a:pos x="299" y="90"/>
                  </a:cxn>
                  <a:cxn ang="0">
                    <a:pos x="221" y="90"/>
                  </a:cxn>
                  <a:cxn ang="0">
                    <a:pos x="143" y="78"/>
                  </a:cxn>
                  <a:cxn ang="0">
                    <a:pos x="0" y="48"/>
                  </a:cxn>
                  <a:cxn ang="0">
                    <a:pos x="0" y="66"/>
                  </a:cxn>
                  <a:cxn ang="0">
                    <a:pos x="143" y="96"/>
                  </a:cxn>
                  <a:cxn ang="0">
                    <a:pos x="221" y="108"/>
                  </a:cxn>
                  <a:cxn ang="0">
                    <a:pos x="299" y="108"/>
                  </a:cxn>
                  <a:cxn ang="0">
                    <a:pos x="412" y="102"/>
                  </a:cxn>
                  <a:cxn ang="0">
                    <a:pos x="520" y="84"/>
                  </a:cxn>
                  <a:cxn ang="0">
                    <a:pos x="615" y="60"/>
                  </a:cxn>
                  <a:cxn ang="0">
                    <a:pos x="705" y="24"/>
                  </a:cxn>
                  <a:cxn ang="0">
                    <a:pos x="705" y="0"/>
                  </a:cxn>
                  <a:cxn ang="0">
                    <a:pos x="615" y="42"/>
                  </a:cxn>
                  <a:cxn ang="0">
                    <a:pos x="520" y="66"/>
                  </a:cxn>
                  <a:cxn ang="0">
                    <a:pos x="412" y="84"/>
                  </a:cxn>
                  <a:cxn ang="0">
                    <a:pos x="299" y="90"/>
                  </a:cxn>
                  <a:cxn ang="0">
                    <a:pos x="299" y="90"/>
                  </a:cxn>
                </a:cxnLst>
                <a:rect l="0" t="0" r="r" b="b"/>
                <a:pathLst>
                  <a:path w="705" h="108">
                    <a:moveTo>
                      <a:pt x="299" y="90"/>
                    </a:moveTo>
                    <a:lnTo>
                      <a:pt x="221" y="90"/>
                    </a:lnTo>
                    <a:lnTo>
                      <a:pt x="143" y="78"/>
                    </a:lnTo>
                    <a:lnTo>
                      <a:pt x="0" y="48"/>
                    </a:lnTo>
                    <a:lnTo>
                      <a:pt x="0" y="66"/>
                    </a:lnTo>
                    <a:lnTo>
                      <a:pt x="143" y="96"/>
                    </a:lnTo>
                    <a:lnTo>
                      <a:pt x="221" y="108"/>
                    </a:lnTo>
                    <a:lnTo>
                      <a:pt x="299" y="108"/>
                    </a:lnTo>
                    <a:lnTo>
                      <a:pt x="412" y="102"/>
                    </a:lnTo>
                    <a:lnTo>
                      <a:pt x="520" y="84"/>
                    </a:lnTo>
                    <a:lnTo>
                      <a:pt x="615" y="60"/>
                    </a:lnTo>
                    <a:lnTo>
                      <a:pt x="705" y="24"/>
                    </a:lnTo>
                    <a:lnTo>
                      <a:pt x="705" y="0"/>
                    </a:lnTo>
                    <a:lnTo>
                      <a:pt x="615" y="42"/>
                    </a:lnTo>
                    <a:lnTo>
                      <a:pt x="520" y="66"/>
                    </a:lnTo>
                    <a:lnTo>
                      <a:pt x="412" y="84"/>
                    </a:lnTo>
                    <a:lnTo>
                      <a:pt x="299" y="90"/>
                    </a:lnTo>
                    <a:lnTo>
                      <a:pt x="299" y="90"/>
                    </a:lnTo>
                    <a:close/>
                  </a:path>
                </a:pathLst>
              </a:custGeom>
              <a:gradFill rotWithShape="0">
                <a:gsLst>
                  <a:gs pos="0">
                    <a:schemeClr val="accent2"/>
                  </a:gs>
                  <a:gs pos="100000">
                    <a:schemeClr val="accent2">
                      <a:gamma/>
                      <a:shade val="94118"/>
                      <a:invGamma/>
                    </a:schemeClr>
                  </a:gs>
                </a:gsLst>
                <a:lin ang="5400000" scaled="1"/>
              </a:gradFill>
              <a:ln w="9525">
                <a:noFill/>
                <a:round/>
                <a:headEnd/>
                <a:tailEnd/>
              </a:ln>
            </p:spPr>
            <p:txBody>
              <a:bodyPr/>
              <a:lstStyle/>
              <a:p>
                <a:endParaRPr lang="cs-CZ"/>
              </a:p>
            </p:txBody>
          </p:sp>
          <p:sp>
            <p:nvSpPr>
              <p:cNvPr id="5161" name="Freeform 41"/>
              <p:cNvSpPr>
                <a:spLocks/>
              </p:cNvSpPr>
              <p:nvPr/>
            </p:nvSpPr>
            <p:spPr bwMode="hidden">
              <a:xfrm>
                <a:off x="5336" y="3654"/>
                <a:ext cx="143" cy="341"/>
              </a:xfrm>
              <a:custGeom>
                <a:avLst/>
                <a:gdLst/>
                <a:ahLst/>
                <a:cxnLst>
                  <a:cxn ang="0">
                    <a:pos x="119" y="114"/>
                  </a:cxn>
                  <a:cxn ang="0">
                    <a:pos x="113" y="173"/>
                  </a:cxn>
                  <a:cxn ang="0">
                    <a:pos x="89" y="239"/>
                  </a:cxn>
                  <a:cxn ang="0">
                    <a:pos x="47" y="293"/>
                  </a:cxn>
                  <a:cxn ang="0">
                    <a:pos x="0" y="341"/>
                  </a:cxn>
                  <a:cxn ang="0">
                    <a:pos x="29" y="341"/>
                  </a:cxn>
                  <a:cxn ang="0">
                    <a:pos x="77" y="287"/>
                  </a:cxn>
                  <a:cxn ang="0">
                    <a:pos x="113" y="233"/>
                  </a:cxn>
                  <a:cxn ang="0">
                    <a:pos x="137" y="173"/>
                  </a:cxn>
                  <a:cxn ang="0">
                    <a:pos x="143" y="114"/>
                  </a:cxn>
                  <a:cxn ang="0">
                    <a:pos x="137" y="60"/>
                  </a:cxn>
                  <a:cxn ang="0">
                    <a:pos x="119" y="0"/>
                  </a:cxn>
                  <a:cxn ang="0">
                    <a:pos x="89" y="0"/>
                  </a:cxn>
                  <a:cxn ang="0">
                    <a:pos x="113" y="60"/>
                  </a:cxn>
                  <a:cxn ang="0">
                    <a:pos x="119" y="114"/>
                  </a:cxn>
                  <a:cxn ang="0">
                    <a:pos x="119" y="114"/>
                  </a:cxn>
                </a:cxnLst>
                <a:rect l="0" t="0" r="r" b="b"/>
                <a:pathLst>
                  <a:path w="143" h="341">
                    <a:moveTo>
                      <a:pt x="119" y="114"/>
                    </a:moveTo>
                    <a:lnTo>
                      <a:pt x="113" y="173"/>
                    </a:lnTo>
                    <a:lnTo>
                      <a:pt x="89" y="239"/>
                    </a:lnTo>
                    <a:lnTo>
                      <a:pt x="47" y="293"/>
                    </a:lnTo>
                    <a:lnTo>
                      <a:pt x="0" y="341"/>
                    </a:lnTo>
                    <a:lnTo>
                      <a:pt x="29" y="341"/>
                    </a:lnTo>
                    <a:lnTo>
                      <a:pt x="77" y="287"/>
                    </a:lnTo>
                    <a:lnTo>
                      <a:pt x="113" y="233"/>
                    </a:lnTo>
                    <a:lnTo>
                      <a:pt x="137" y="173"/>
                    </a:lnTo>
                    <a:lnTo>
                      <a:pt x="143" y="114"/>
                    </a:lnTo>
                    <a:lnTo>
                      <a:pt x="137" y="60"/>
                    </a:lnTo>
                    <a:lnTo>
                      <a:pt x="119" y="0"/>
                    </a:lnTo>
                    <a:lnTo>
                      <a:pt x="89" y="0"/>
                    </a:lnTo>
                    <a:lnTo>
                      <a:pt x="113" y="60"/>
                    </a:lnTo>
                    <a:lnTo>
                      <a:pt x="119" y="114"/>
                    </a:lnTo>
                    <a:lnTo>
                      <a:pt x="119" y="114"/>
                    </a:lnTo>
                    <a:close/>
                  </a:path>
                </a:pathLst>
              </a:custGeom>
              <a:gradFill rotWithShape="0">
                <a:gsLst>
                  <a:gs pos="0">
                    <a:schemeClr val="accent2"/>
                  </a:gs>
                  <a:gs pos="100000">
                    <a:schemeClr val="accent2">
                      <a:gamma/>
                      <a:shade val="94118"/>
                      <a:invGamma/>
                    </a:schemeClr>
                  </a:gs>
                </a:gsLst>
                <a:lin ang="5400000" scaled="1"/>
              </a:gradFill>
              <a:ln w="9525">
                <a:noFill/>
                <a:round/>
                <a:headEnd/>
                <a:tailEnd/>
              </a:ln>
            </p:spPr>
            <p:txBody>
              <a:bodyPr/>
              <a:lstStyle/>
              <a:p>
                <a:endParaRPr lang="cs-CZ"/>
              </a:p>
            </p:txBody>
          </p:sp>
          <p:sp>
            <p:nvSpPr>
              <p:cNvPr id="5162" name="Freeform 42"/>
              <p:cNvSpPr>
                <a:spLocks/>
              </p:cNvSpPr>
              <p:nvPr/>
            </p:nvSpPr>
            <p:spPr bwMode="hidden">
              <a:xfrm>
                <a:off x="5061" y="3624"/>
                <a:ext cx="83" cy="90"/>
              </a:xfrm>
              <a:custGeom>
                <a:avLst/>
                <a:gdLst/>
                <a:ahLst/>
                <a:cxnLst>
                  <a:cxn ang="0">
                    <a:pos x="59" y="90"/>
                  </a:cxn>
                  <a:cxn ang="0">
                    <a:pos x="83" y="84"/>
                  </a:cxn>
                  <a:cxn ang="0">
                    <a:pos x="71" y="60"/>
                  </a:cxn>
                  <a:cxn ang="0">
                    <a:pos x="53" y="42"/>
                  </a:cxn>
                  <a:cxn ang="0">
                    <a:pos x="6" y="0"/>
                  </a:cxn>
                  <a:cxn ang="0">
                    <a:pos x="0" y="18"/>
                  </a:cxn>
                  <a:cxn ang="0">
                    <a:pos x="35" y="48"/>
                  </a:cxn>
                  <a:cxn ang="0">
                    <a:pos x="59" y="90"/>
                  </a:cxn>
                  <a:cxn ang="0">
                    <a:pos x="59" y="90"/>
                  </a:cxn>
                </a:cxnLst>
                <a:rect l="0" t="0" r="r" b="b"/>
                <a:pathLst>
                  <a:path w="83" h="90">
                    <a:moveTo>
                      <a:pt x="59" y="90"/>
                    </a:moveTo>
                    <a:lnTo>
                      <a:pt x="83" y="84"/>
                    </a:lnTo>
                    <a:lnTo>
                      <a:pt x="71" y="60"/>
                    </a:lnTo>
                    <a:lnTo>
                      <a:pt x="53" y="42"/>
                    </a:lnTo>
                    <a:lnTo>
                      <a:pt x="6" y="0"/>
                    </a:lnTo>
                    <a:lnTo>
                      <a:pt x="0" y="18"/>
                    </a:lnTo>
                    <a:lnTo>
                      <a:pt x="35" y="48"/>
                    </a:lnTo>
                    <a:lnTo>
                      <a:pt x="59" y="90"/>
                    </a:lnTo>
                    <a:lnTo>
                      <a:pt x="59" y="90"/>
                    </a:lnTo>
                    <a:close/>
                  </a:path>
                </a:pathLst>
              </a:custGeom>
              <a:gradFill rotWithShape="0">
                <a:gsLst>
                  <a:gs pos="0">
                    <a:schemeClr val="accent2"/>
                  </a:gs>
                  <a:gs pos="100000">
                    <a:schemeClr val="accent2">
                      <a:gamma/>
                      <a:shade val="94118"/>
                      <a:invGamma/>
                    </a:schemeClr>
                  </a:gs>
                </a:gsLst>
                <a:lin ang="5400000" scaled="1"/>
              </a:gradFill>
              <a:ln w="9525">
                <a:noFill/>
                <a:round/>
                <a:headEnd/>
                <a:tailEnd/>
              </a:ln>
            </p:spPr>
            <p:txBody>
              <a:bodyPr/>
              <a:lstStyle/>
              <a:p>
                <a:endParaRPr lang="cs-CZ"/>
              </a:p>
            </p:txBody>
          </p:sp>
          <p:sp>
            <p:nvSpPr>
              <p:cNvPr id="5163" name="Freeform 43"/>
              <p:cNvSpPr>
                <a:spLocks/>
              </p:cNvSpPr>
              <p:nvPr/>
            </p:nvSpPr>
            <p:spPr bwMode="hidden">
              <a:xfrm>
                <a:off x="4445" y="3552"/>
                <a:ext cx="717" cy="431"/>
              </a:xfrm>
              <a:custGeom>
                <a:avLst/>
                <a:gdLst/>
                <a:ahLst/>
                <a:cxnLst>
                  <a:cxn ang="0">
                    <a:pos x="693" y="216"/>
                  </a:cxn>
                  <a:cxn ang="0">
                    <a:pos x="687" y="257"/>
                  </a:cxn>
                  <a:cxn ang="0">
                    <a:pos x="669" y="293"/>
                  </a:cxn>
                  <a:cxn ang="0">
                    <a:pos x="633" y="329"/>
                  </a:cxn>
                  <a:cxn ang="0">
                    <a:pos x="598" y="359"/>
                  </a:cxn>
                  <a:cxn ang="0">
                    <a:pos x="544" y="383"/>
                  </a:cxn>
                  <a:cxn ang="0">
                    <a:pos x="490" y="401"/>
                  </a:cxn>
                  <a:cxn ang="0">
                    <a:pos x="424" y="413"/>
                  </a:cxn>
                  <a:cxn ang="0">
                    <a:pos x="359" y="419"/>
                  </a:cxn>
                  <a:cxn ang="0">
                    <a:pos x="293" y="413"/>
                  </a:cxn>
                  <a:cxn ang="0">
                    <a:pos x="227" y="401"/>
                  </a:cxn>
                  <a:cxn ang="0">
                    <a:pos x="173" y="383"/>
                  </a:cxn>
                  <a:cxn ang="0">
                    <a:pos x="119" y="359"/>
                  </a:cxn>
                  <a:cxn ang="0">
                    <a:pos x="84" y="329"/>
                  </a:cxn>
                  <a:cxn ang="0">
                    <a:pos x="48" y="293"/>
                  </a:cxn>
                  <a:cxn ang="0">
                    <a:pos x="30" y="257"/>
                  </a:cxn>
                  <a:cxn ang="0">
                    <a:pos x="24" y="216"/>
                  </a:cxn>
                  <a:cxn ang="0">
                    <a:pos x="30" y="174"/>
                  </a:cxn>
                  <a:cxn ang="0">
                    <a:pos x="48" y="138"/>
                  </a:cxn>
                  <a:cxn ang="0">
                    <a:pos x="84" y="102"/>
                  </a:cxn>
                  <a:cxn ang="0">
                    <a:pos x="119" y="72"/>
                  </a:cxn>
                  <a:cxn ang="0">
                    <a:pos x="173" y="48"/>
                  </a:cxn>
                  <a:cxn ang="0">
                    <a:pos x="227" y="30"/>
                  </a:cxn>
                  <a:cxn ang="0">
                    <a:pos x="293" y="18"/>
                  </a:cxn>
                  <a:cxn ang="0">
                    <a:pos x="359" y="12"/>
                  </a:cxn>
                  <a:cxn ang="0">
                    <a:pos x="418" y="18"/>
                  </a:cxn>
                  <a:cxn ang="0">
                    <a:pos x="478" y="30"/>
                  </a:cxn>
                  <a:cxn ang="0">
                    <a:pos x="532" y="48"/>
                  </a:cxn>
                  <a:cxn ang="0">
                    <a:pos x="580" y="66"/>
                  </a:cxn>
                  <a:cxn ang="0">
                    <a:pos x="586" y="48"/>
                  </a:cxn>
                  <a:cxn ang="0">
                    <a:pos x="478" y="12"/>
                  </a:cxn>
                  <a:cxn ang="0">
                    <a:pos x="418" y="6"/>
                  </a:cxn>
                  <a:cxn ang="0">
                    <a:pos x="359" y="0"/>
                  </a:cxn>
                  <a:cxn ang="0">
                    <a:pos x="287" y="6"/>
                  </a:cxn>
                  <a:cxn ang="0">
                    <a:pos x="221" y="18"/>
                  </a:cxn>
                  <a:cxn ang="0">
                    <a:pos x="161" y="36"/>
                  </a:cxn>
                  <a:cxn ang="0">
                    <a:pos x="107" y="66"/>
                  </a:cxn>
                  <a:cxn ang="0">
                    <a:pos x="60" y="96"/>
                  </a:cxn>
                  <a:cxn ang="0">
                    <a:pos x="30" y="132"/>
                  </a:cxn>
                  <a:cxn ang="0">
                    <a:pos x="6" y="174"/>
                  </a:cxn>
                  <a:cxn ang="0">
                    <a:pos x="0" y="216"/>
                  </a:cxn>
                  <a:cxn ang="0">
                    <a:pos x="6" y="257"/>
                  </a:cxn>
                  <a:cxn ang="0">
                    <a:pos x="30" y="299"/>
                  </a:cxn>
                  <a:cxn ang="0">
                    <a:pos x="60" y="335"/>
                  </a:cxn>
                  <a:cxn ang="0">
                    <a:pos x="107" y="371"/>
                  </a:cxn>
                  <a:cxn ang="0">
                    <a:pos x="161" y="395"/>
                  </a:cxn>
                  <a:cxn ang="0">
                    <a:pos x="221" y="413"/>
                  </a:cxn>
                  <a:cxn ang="0">
                    <a:pos x="287" y="425"/>
                  </a:cxn>
                  <a:cxn ang="0">
                    <a:pos x="359" y="431"/>
                  </a:cxn>
                  <a:cxn ang="0">
                    <a:pos x="430" y="425"/>
                  </a:cxn>
                  <a:cxn ang="0">
                    <a:pos x="496" y="413"/>
                  </a:cxn>
                  <a:cxn ang="0">
                    <a:pos x="562" y="395"/>
                  </a:cxn>
                  <a:cxn ang="0">
                    <a:pos x="610" y="371"/>
                  </a:cxn>
                  <a:cxn ang="0">
                    <a:pos x="657" y="335"/>
                  </a:cxn>
                  <a:cxn ang="0">
                    <a:pos x="687" y="299"/>
                  </a:cxn>
                  <a:cxn ang="0">
                    <a:pos x="711" y="257"/>
                  </a:cxn>
                  <a:cxn ang="0">
                    <a:pos x="717" y="216"/>
                  </a:cxn>
                  <a:cxn ang="0">
                    <a:pos x="717" y="204"/>
                  </a:cxn>
                  <a:cxn ang="0">
                    <a:pos x="711" y="192"/>
                  </a:cxn>
                  <a:cxn ang="0">
                    <a:pos x="687" y="198"/>
                  </a:cxn>
                  <a:cxn ang="0">
                    <a:pos x="693" y="210"/>
                  </a:cxn>
                  <a:cxn ang="0">
                    <a:pos x="693" y="216"/>
                  </a:cxn>
                  <a:cxn ang="0">
                    <a:pos x="693" y="216"/>
                  </a:cxn>
                </a:cxnLst>
                <a:rect l="0" t="0" r="r" b="b"/>
                <a:pathLst>
                  <a:path w="717" h="431">
                    <a:moveTo>
                      <a:pt x="693" y="216"/>
                    </a:moveTo>
                    <a:lnTo>
                      <a:pt x="687" y="257"/>
                    </a:lnTo>
                    <a:lnTo>
                      <a:pt x="669" y="293"/>
                    </a:lnTo>
                    <a:lnTo>
                      <a:pt x="633" y="329"/>
                    </a:lnTo>
                    <a:lnTo>
                      <a:pt x="598" y="359"/>
                    </a:lnTo>
                    <a:lnTo>
                      <a:pt x="544" y="383"/>
                    </a:lnTo>
                    <a:lnTo>
                      <a:pt x="490" y="401"/>
                    </a:lnTo>
                    <a:lnTo>
                      <a:pt x="424" y="413"/>
                    </a:lnTo>
                    <a:lnTo>
                      <a:pt x="359" y="419"/>
                    </a:lnTo>
                    <a:lnTo>
                      <a:pt x="293" y="413"/>
                    </a:lnTo>
                    <a:lnTo>
                      <a:pt x="227" y="401"/>
                    </a:lnTo>
                    <a:lnTo>
                      <a:pt x="173" y="383"/>
                    </a:lnTo>
                    <a:lnTo>
                      <a:pt x="119" y="359"/>
                    </a:lnTo>
                    <a:lnTo>
                      <a:pt x="84" y="329"/>
                    </a:lnTo>
                    <a:lnTo>
                      <a:pt x="48" y="293"/>
                    </a:lnTo>
                    <a:lnTo>
                      <a:pt x="30" y="257"/>
                    </a:lnTo>
                    <a:lnTo>
                      <a:pt x="24" y="216"/>
                    </a:lnTo>
                    <a:lnTo>
                      <a:pt x="30" y="174"/>
                    </a:lnTo>
                    <a:lnTo>
                      <a:pt x="48" y="138"/>
                    </a:lnTo>
                    <a:lnTo>
                      <a:pt x="84" y="102"/>
                    </a:lnTo>
                    <a:lnTo>
                      <a:pt x="119" y="72"/>
                    </a:lnTo>
                    <a:lnTo>
                      <a:pt x="173" y="48"/>
                    </a:lnTo>
                    <a:lnTo>
                      <a:pt x="227" y="30"/>
                    </a:lnTo>
                    <a:lnTo>
                      <a:pt x="293" y="18"/>
                    </a:lnTo>
                    <a:lnTo>
                      <a:pt x="359" y="12"/>
                    </a:lnTo>
                    <a:lnTo>
                      <a:pt x="418" y="18"/>
                    </a:lnTo>
                    <a:lnTo>
                      <a:pt x="478" y="30"/>
                    </a:lnTo>
                    <a:lnTo>
                      <a:pt x="532" y="48"/>
                    </a:lnTo>
                    <a:lnTo>
                      <a:pt x="580" y="66"/>
                    </a:lnTo>
                    <a:lnTo>
                      <a:pt x="586" y="48"/>
                    </a:lnTo>
                    <a:lnTo>
                      <a:pt x="478" y="12"/>
                    </a:lnTo>
                    <a:lnTo>
                      <a:pt x="418" y="6"/>
                    </a:lnTo>
                    <a:lnTo>
                      <a:pt x="359" y="0"/>
                    </a:lnTo>
                    <a:lnTo>
                      <a:pt x="287" y="6"/>
                    </a:lnTo>
                    <a:lnTo>
                      <a:pt x="221" y="18"/>
                    </a:lnTo>
                    <a:lnTo>
                      <a:pt x="161" y="36"/>
                    </a:lnTo>
                    <a:lnTo>
                      <a:pt x="107" y="66"/>
                    </a:lnTo>
                    <a:lnTo>
                      <a:pt x="60" y="96"/>
                    </a:lnTo>
                    <a:lnTo>
                      <a:pt x="30" y="132"/>
                    </a:lnTo>
                    <a:lnTo>
                      <a:pt x="6" y="174"/>
                    </a:lnTo>
                    <a:lnTo>
                      <a:pt x="0" y="216"/>
                    </a:lnTo>
                    <a:lnTo>
                      <a:pt x="6" y="257"/>
                    </a:lnTo>
                    <a:lnTo>
                      <a:pt x="30" y="299"/>
                    </a:lnTo>
                    <a:lnTo>
                      <a:pt x="60" y="335"/>
                    </a:lnTo>
                    <a:lnTo>
                      <a:pt x="107" y="371"/>
                    </a:lnTo>
                    <a:lnTo>
                      <a:pt x="161" y="395"/>
                    </a:lnTo>
                    <a:lnTo>
                      <a:pt x="221" y="413"/>
                    </a:lnTo>
                    <a:lnTo>
                      <a:pt x="287" y="425"/>
                    </a:lnTo>
                    <a:lnTo>
                      <a:pt x="359" y="431"/>
                    </a:lnTo>
                    <a:lnTo>
                      <a:pt x="430" y="425"/>
                    </a:lnTo>
                    <a:lnTo>
                      <a:pt x="496" y="413"/>
                    </a:lnTo>
                    <a:lnTo>
                      <a:pt x="562" y="395"/>
                    </a:lnTo>
                    <a:lnTo>
                      <a:pt x="610" y="371"/>
                    </a:lnTo>
                    <a:lnTo>
                      <a:pt x="657" y="335"/>
                    </a:lnTo>
                    <a:lnTo>
                      <a:pt x="687" y="299"/>
                    </a:lnTo>
                    <a:lnTo>
                      <a:pt x="711" y="257"/>
                    </a:lnTo>
                    <a:lnTo>
                      <a:pt x="717" y="216"/>
                    </a:lnTo>
                    <a:lnTo>
                      <a:pt x="717" y="204"/>
                    </a:lnTo>
                    <a:lnTo>
                      <a:pt x="711" y="192"/>
                    </a:lnTo>
                    <a:lnTo>
                      <a:pt x="687" y="198"/>
                    </a:lnTo>
                    <a:lnTo>
                      <a:pt x="693" y="210"/>
                    </a:lnTo>
                    <a:lnTo>
                      <a:pt x="693" y="216"/>
                    </a:lnTo>
                    <a:lnTo>
                      <a:pt x="693" y="216"/>
                    </a:lnTo>
                    <a:close/>
                  </a:path>
                </a:pathLst>
              </a:custGeom>
              <a:solidFill>
                <a:schemeClr val="accent2"/>
              </a:solidFill>
              <a:ln w="9525">
                <a:noFill/>
                <a:round/>
                <a:headEnd/>
                <a:tailEnd/>
              </a:ln>
            </p:spPr>
            <p:txBody>
              <a:bodyPr/>
              <a:lstStyle/>
              <a:p>
                <a:endParaRPr lang="cs-CZ"/>
              </a:p>
            </p:txBody>
          </p:sp>
          <p:sp>
            <p:nvSpPr>
              <p:cNvPr id="5164" name="Freeform 44"/>
              <p:cNvSpPr>
                <a:spLocks/>
              </p:cNvSpPr>
              <p:nvPr/>
            </p:nvSpPr>
            <p:spPr bwMode="hidden">
              <a:xfrm>
                <a:off x="4349" y="3510"/>
                <a:ext cx="909" cy="533"/>
              </a:xfrm>
              <a:custGeom>
                <a:avLst/>
                <a:gdLst/>
                <a:ahLst/>
                <a:cxnLst>
                  <a:cxn ang="0">
                    <a:pos x="616" y="0"/>
                  </a:cxn>
                  <a:cxn ang="0">
                    <a:pos x="616" y="18"/>
                  </a:cxn>
                  <a:cxn ang="0">
                    <a:pos x="724" y="60"/>
                  </a:cxn>
                  <a:cxn ang="0">
                    <a:pos x="765" y="84"/>
                  </a:cxn>
                  <a:cxn ang="0">
                    <a:pos x="807" y="114"/>
                  </a:cxn>
                  <a:cxn ang="0">
                    <a:pos x="837" y="144"/>
                  </a:cxn>
                  <a:cxn ang="0">
                    <a:pos x="861" y="180"/>
                  </a:cxn>
                  <a:cxn ang="0">
                    <a:pos x="873" y="216"/>
                  </a:cxn>
                  <a:cxn ang="0">
                    <a:pos x="879" y="258"/>
                  </a:cxn>
                  <a:cxn ang="0">
                    <a:pos x="873" y="311"/>
                  </a:cxn>
                  <a:cxn ang="0">
                    <a:pos x="843" y="359"/>
                  </a:cxn>
                  <a:cxn ang="0">
                    <a:pos x="807" y="401"/>
                  </a:cxn>
                  <a:cxn ang="0">
                    <a:pos x="753" y="443"/>
                  </a:cxn>
                  <a:cxn ang="0">
                    <a:pos x="694" y="473"/>
                  </a:cxn>
                  <a:cxn ang="0">
                    <a:pos x="622" y="497"/>
                  </a:cxn>
                  <a:cxn ang="0">
                    <a:pos x="538" y="509"/>
                  </a:cxn>
                  <a:cxn ang="0">
                    <a:pos x="455" y="515"/>
                  </a:cxn>
                  <a:cxn ang="0">
                    <a:pos x="371" y="509"/>
                  </a:cxn>
                  <a:cxn ang="0">
                    <a:pos x="287" y="497"/>
                  </a:cxn>
                  <a:cxn ang="0">
                    <a:pos x="215" y="473"/>
                  </a:cxn>
                  <a:cxn ang="0">
                    <a:pos x="156" y="443"/>
                  </a:cxn>
                  <a:cxn ang="0">
                    <a:pos x="102" y="401"/>
                  </a:cxn>
                  <a:cxn ang="0">
                    <a:pos x="66" y="359"/>
                  </a:cxn>
                  <a:cxn ang="0">
                    <a:pos x="36" y="311"/>
                  </a:cxn>
                  <a:cxn ang="0">
                    <a:pos x="30" y="258"/>
                  </a:cxn>
                  <a:cxn ang="0">
                    <a:pos x="36" y="222"/>
                  </a:cxn>
                  <a:cxn ang="0">
                    <a:pos x="48" y="186"/>
                  </a:cxn>
                  <a:cxn ang="0">
                    <a:pos x="66" y="156"/>
                  </a:cxn>
                  <a:cxn ang="0">
                    <a:pos x="90" y="126"/>
                  </a:cxn>
                  <a:cxn ang="0">
                    <a:pos x="66" y="114"/>
                  </a:cxn>
                  <a:cxn ang="0">
                    <a:pos x="36" y="144"/>
                  </a:cxn>
                  <a:cxn ang="0">
                    <a:pos x="18" y="180"/>
                  </a:cxn>
                  <a:cxn ang="0">
                    <a:pos x="6" y="216"/>
                  </a:cxn>
                  <a:cxn ang="0">
                    <a:pos x="0" y="258"/>
                  </a:cxn>
                  <a:cxn ang="0">
                    <a:pos x="12" y="311"/>
                  </a:cxn>
                  <a:cxn ang="0">
                    <a:pos x="36" y="365"/>
                  </a:cxn>
                  <a:cxn ang="0">
                    <a:pos x="78" y="413"/>
                  </a:cxn>
                  <a:cxn ang="0">
                    <a:pos x="132" y="449"/>
                  </a:cxn>
                  <a:cxn ang="0">
                    <a:pos x="203" y="485"/>
                  </a:cxn>
                  <a:cxn ang="0">
                    <a:pos x="275" y="509"/>
                  </a:cxn>
                  <a:cxn ang="0">
                    <a:pos x="365" y="527"/>
                  </a:cxn>
                  <a:cxn ang="0">
                    <a:pos x="455" y="533"/>
                  </a:cxn>
                  <a:cxn ang="0">
                    <a:pos x="544" y="527"/>
                  </a:cxn>
                  <a:cxn ang="0">
                    <a:pos x="634" y="509"/>
                  </a:cxn>
                  <a:cxn ang="0">
                    <a:pos x="712" y="485"/>
                  </a:cxn>
                  <a:cxn ang="0">
                    <a:pos x="777" y="449"/>
                  </a:cxn>
                  <a:cxn ang="0">
                    <a:pos x="831" y="413"/>
                  </a:cxn>
                  <a:cxn ang="0">
                    <a:pos x="873" y="365"/>
                  </a:cxn>
                  <a:cxn ang="0">
                    <a:pos x="897" y="311"/>
                  </a:cxn>
                  <a:cxn ang="0">
                    <a:pos x="909" y="258"/>
                  </a:cxn>
                  <a:cxn ang="0">
                    <a:pos x="903" y="216"/>
                  </a:cxn>
                  <a:cxn ang="0">
                    <a:pos x="885" y="174"/>
                  </a:cxn>
                  <a:cxn ang="0">
                    <a:pos x="861" y="132"/>
                  </a:cxn>
                  <a:cxn ang="0">
                    <a:pos x="825" y="102"/>
                  </a:cxn>
                  <a:cxn ang="0">
                    <a:pos x="783" y="66"/>
                  </a:cxn>
                  <a:cxn ang="0">
                    <a:pos x="735" y="42"/>
                  </a:cxn>
                  <a:cxn ang="0">
                    <a:pos x="616" y="0"/>
                  </a:cxn>
                  <a:cxn ang="0">
                    <a:pos x="616" y="0"/>
                  </a:cxn>
                </a:cxnLst>
                <a:rect l="0" t="0" r="r" b="b"/>
                <a:pathLst>
                  <a:path w="909" h="533">
                    <a:moveTo>
                      <a:pt x="616" y="0"/>
                    </a:moveTo>
                    <a:lnTo>
                      <a:pt x="616" y="18"/>
                    </a:lnTo>
                    <a:lnTo>
                      <a:pt x="724" y="60"/>
                    </a:lnTo>
                    <a:lnTo>
                      <a:pt x="765" y="84"/>
                    </a:lnTo>
                    <a:lnTo>
                      <a:pt x="807" y="114"/>
                    </a:lnTo>
                    <a:lnTo>
                      <a:pt x="837" y="144"/>
                    </a:lnTo>
                    <a:lnTo>
                      <a:pt x="861" y="180"/>
                    </a:lnTo>
                    <a:lnTo>
                      <a:pt x="873" y="216"/>
                    </a:lnTo>
                    <a:lnTo>
                      <a:pt x="879" y="258"/>
                    </a:lnTo>
                    <a:lnTo>
                      <a:pt x="873" y="311"/>
                    </a:lnTo>
                    <a:lnTo>
                      <a:pt x="843" y="359"/>
                    </a:lnTo>
                    <a:lnTo>
                      <a:pt x="807" y="401"/>
                    </a:lnTo>
                    <a:lnTo>
                      <a:pt x="753" y="443"/>
                    </a:lnTo>
                    <a:lnTo>
                      <a:pt x="694" y="473"/>
                    </a:lnTo>
                    <a:lnTo>
                      <a:pt x="622" y="497"/>
                    </a:lnTo>
                    <a:lnTo>
                      <a:pt x="538" y="509"/>
                    </a:lnTo>
                    <a:lnTo>
                      <a:pt x="455" y="515"/>
                    </a:lnTo>
                    <a:lnTo>
                      <a:pt x="371" y="509"/>
                    </a:lnTo>
                    <a:lnTo>
                      <a:pt x="287" y="497"/>
                    </a:lnTo>
                    <a:lnTo>
                      <a:pt x="215" y="473"/>
                    </a:lnTo>
                    <a:lnTo>
                      <a:pt x="156" y="443"/>
                    </a:lnTo>
                    <a:lnTo>
                      <a:pt x="102" y="401"/>
                    </a:lnTo>
                    <a:lnTo>
                      <a:pt x="66" y="359"/>
                    </a:lnTo>
                    <a:lnTo>
                      <a:pt x="36" y="311"/>
                    </a:lnTo>
                    <a:lnTo>
                      <a:pt x="30" y="258"/>
                    </a:lnTo>
                    <a:lnTo>
                      <a:pt x="36" y="222"/>
                    </a:lnTo>
                    <a:lnTo>
                      <a:pt x="48" y="186"/>
                    </a:lnTo>
                    <a:lnTo>
                      <a:pt x="66" y="156"/>
                    </a:lnTo>
                    <a:lnTo>
                      <a:pt x="90" y="126"/>
                    </a:lnTo>
                    <a:lnTo>
                      <a:pt x="66" y="114"/>
                    </a:lnTo>
                    <a:lnTo>
                      <a:pt x="36" y="144"/>
                    </a:lnTo>
                    <a:lnTo>
                      <a:pt x="18" y="180"/>
                    </a:lnTo>
                    <a:lnTo>
                      <a:pt x="6" y="216"/>
                    </a:lnTo>
                    <a:lnTo>
                      <a:pt x="0" y="258"/>
                    </a:lnTo>
                    <a:lnTo>
                      <a:pt x="12" y="311"/>
                    </a:lnTo>
                    <a:lnTo>
                      <a:pt x="36" y="365"/>
                    </a:lnTo>
                    <a:lnTo>
                      <a:pt x="78" y="413"/>
                    </a:lnTo>
                    <a:lnTo>
                      <a:pt x="132" y="449"/>
                    </a:lnTo>
                    <a:lnTo>
                      <a:pt x="203" y="485"/>
                    </a:lnTo>
                    <a:lnTo>
                      <a:pt x="275" y="509"/>
                    </a:lnTo>
                    <a:lnTo>
                      <a:pt x="365" y="527"/>
                    </a:lnTo>
                    <a:lnTo>
                      <a:pt x="455" y="533"/>
                    </a:lnTo>
                    <a:lnTo>
                      <a:pt x="544" y="527"/>
                    </a:lnTo>
                    <a:lnTo>
                      <a:pt x="634" y="509"/>
                    </a:lnTo>
                    <a:lnTo>
                      <a:pt x="712" y="485"/>
                    </a:lnTo>
                    <a:lnTo>
                      <a:pt x="777" y="449"/>
                    </a:lnTo>
                    <a:lnTo>
                      <a:pt x="831" y="413"/>
                    </a:lnTo>
                    <a:lnTo>
                      <a:pt x="873" y="365"/>
                    </a:lnTo>
                    <a:lnTo>
                      <a:pt x="897" y="311"/>
                    </a:lnTo>
                    <a:lnTo>
                      <a:pt x="909" y="258"/>
                    </a:lnTo>
                    <a:lnTo>
                      <a:pt x="903" y="216"/>
                    </a:lnTo>
                    <a:lnTo>
                      <a:pt x="885" y="174"/>
                    </a:lnTo>
                    <a:lnTo>
                      <a:pt x="861" y="132"/>
                    </a:lnTo>
                    <a:lnTo>
                      <a:pt x="825" y="102"/>
                    </a:lnTo>
                    <a:lnTo>
                      <a:pt x="783" y="66"/>
                    </a:lnTo>
                    <a:lnTo>
                      <a:pt x="735" y="42"/>
                    </a:lnTo>
                    <a:lnTo>
                      <a:pt x="616" y="0"/>
                    </a:lnTo>
                    <a:lnTo>
                      <a:pt x="616" y="0"/>
                    </a:lnTo>
                    <a:close/>
                  </a:path>
                </a:pathLst>
              </a:custGeom>
              <a:gradFill rotWithShape="0">
                <a:gsLst>
                  <a:gs pos="0">
                    <a:schemeClr val="accent2">
                      <a:gamma/>
                      <a:tint val="96863"/>
                      <a:invGamma/>
                    </a:schemeClr>
                  </a:gs>
                  <a:gs pos="100000">
                    <a:schemeClr val="accent2"/>
                  </a:gs>
                </a:gsLst>
                <a:lin ang="0" scaled="1"/>
              </a:gradFill>
              <a:ln w="9525">
                <a:noFill/>
                <a:round/>
                <a:headEnd/>
                <a:tailEnd/>
              </a:ln>
            </p:spPr>
            <p:txBody>
              <a:bodyPr/>
              <a:lstStyle/>
              <a:p>
                <a:endParaRPr lang="cs-CZ"/>
              </a:p>
            </p:txBody>
          </p:sp>
          <p:sp>
            <p:nvSpPr>
              <p:cNvPr id="5165" name="Freeform 45"/>
              <p:cNvSpPr>
                <a:spLocks/>
              </p:cNvSpPr>
              <p:nvPr/>
            </p:nvSpPr>
            <p:spPr bwMode="hidden">
              <a:xfrm>
                <a:off x="4564" y="3492"/>
                <a:ext cx="365" cy="66"/>
              </a:xfrm>
              <a:custGeom>
                <a:avLst/>
                <a:gdLst/>
                <a:ahLst/>
                <a:cxnLst>
                  <a:cxn ang="0">
                    <a:pos x="240" y="18"/>
                  </a:cxn>
                  <a:cxn ang="0">
                    <a:pos x="299" y="24"/>
                  </a:cxn>
                  <a:cxn ang="0">
                    <a:pos x="359" y="30"/>
                  </a:cxn>
                  <a:cxn ang="0">
                    <a:pos x="365" y="12"/>
                  </a:cxn>
                  <a:cxn ang="0">
                    <a:pos x="305" y="6"/>
                  </a:cxn>
                  <a:cxn ang="0">
                    <a:pos x="240" y="0"/>
                  </a:cxn>
                  <a:cxn ang="0">
                    <a:pos x="174" y="6"/>
                  </a:cxn>
                  <a:cxn ang="0">
                    <a:pos x="114" y="12"/>
                  </a:cxn>
                  <a:cxn ang="0">
                    <a:pos x="0" y="42"/>
                  </a:cxn>
                  <a:cxn ang="0">
                    <a:pos x="0" y="66"/>
                  </a:cxn>
                  <a:cxn ang="0">
                    <a:pos x="54" y="48"/>
                  </a:cxn>
                  <a:cxn ang="0">
                    <a:pos x="114" y="30"/>
                  </a:cxn>
                  <a:cxn ang="0">
                    <a:pos x="174" y="24"/>
                  </a:cxn>
                  <a:cxn ang="0">
                    <a:pos x="240" y="18"/>
                  </a:cxn>
                  <a:cxn ang="0">
                    <a:pos x="240" y="18"/>
                  </a:cxn>
                </a:cxnLst>
                <a:rect l="0" t="0" r="r" b="b"/>
                <a:pathLst>
                  <a:path w="365" h="66">
                    <a:moveTo>
                      <a:pt x="240" y="18"/>
                    </a:moveTo>
                    <a:lnTo>
                      <a:pt x="299" y="24"/>
                    </a:lnTo>
                    <a:lnTo>
                      <a:pt x="359" y="30"/>
                    </a:lnTo>
                    <a:lnTo>
                      <a:pt x="365" y="12"/>
                    </a:lnTo>
                    <a:lnTo>
                      <a:pt x="305" y="6"/>
                    </a:lnTo>
                    <a:lnTo>
                      <a:pt x="240" y="0"/>
                    </a:lnTo>
                    <a:lnTo>
                      <a:pt x="174" y="6"/>
                    </a:lnTo>
                    <a:lnTo>
                      <a:pt x="114" y="12"/>
                    </a:lnTo>
                    <a:lnTo>
                      <a:pt x="0" y="42"/>
                    </a:lnTo>
                    <a:lnTo>
                      <a:pt x="0" y="66"/>
                    </a:lnTo>
                    <a:lnTo>
                      <a:pt x="54" y="48"/>
                    </a:lnTo>
                    <a:lnTo>
                      <a:pt x="114" y="30"/>
                    </a:lnTo>
                    <a:lnTo>
                      <a:pt x="174" y="24"/>
                    </a:lnTo>
                    <a:lnTo>
                      <a:pt x="240" y="18"/>
                    </a:lnTo>
                    <a:lnTo>
                      <a:pt x="240" y="18"/>
                    </a:lnTo>
                    <a:close/>
                  </a:path>
                </a:pathLst>
              </a:custGeom>
              <a:gradFill rotWithShape="0">
                <a:gsLst>
                  <a:gs pos="0">
                    <a:schemeClr val="accent2">
                      <a:gamma/>
                      <a:tint val="96863"/>
                      <a:invGamma/>
                    </a:schemeClr>
                  </a:gs>
                  <a:gs pos="100000">
                    <a:schemeClr val="accent2"/>
                  </a:gs>
                </a:gsLst>
                <a:lin ang="5400000" scaled="1"/>
              </a:gradFill>
              <a:ln w="9525">
                <a:noFill/>
                <a:round/>
                <a:headEnd/>
                <a:tailEnd/>
              </a:ln>
            </p:spPr>
            <p:txBody>
              <a:bodyPr/>
              <a:lstStyle/>
              <a:p>
                <a:endParaRPr lang="cs-CZ"/>
              </a:p>
            </p:txBody>
          </p:sp>
          <p:sp>
            <p:nvSpPr>
              <p:cNvPr id="5166" name="Freeform 46"/>
              <p:cNvSpPr>
                <a:spLocks/>
              </p:cNvSpPr>
              <p:nvPr/>
            </p:nvSpPr>
            <p:spPr bwMode="hidden">
              <a:xfrm>
                <a:off x="4463" y="3558"/>
                <a:ext cx="66" cy="48"/>
              </a:xfrm>
              <a:custGeom>
                <a:avLst/>
                <a:gdLst/>
                <a:ahLst/>
                <a:cxnLst>
                  <a:cxn ang="0">
                    <a:pos x="66" y="18"/>
                  </a:cxn>
                  <a:cxn ang="0">
                    <a:pos x="48" y="0"/>
                  </a:cxn>
                  <a:cxn ang="0">
                    <a:pos x="24" y="12"/>
                  </a:cxn>
                  <a:cxn ang="0">
                    <a:pos x="0" y="30"/>
                  </a:cxn>
                  <a:cxn ang="0">
                    <a:pos x="12" y="48"/>
                  </a:cxn>
                  <a:cxn ang="0">
                    <a:pos x="42" y="30"/>
                  </a:cxn>
                  <a:cxn ang="0">
                    <a:pos x="66" y="18"/>
                  </a:cxn>
                  <a:cxn ang="0">
                    <a:pos x="66" y="18"/>
                  </a:cxn>
                </a:cxnLst>
                <a:rect l="0" t="0" r="r" b="b"/>
                <a:pathLst>
                  <a:path w="66" h="48">
                    <a:moveTo>
                      <a:pt x="66" y="18"/>
                    </a:moveTo>
                    <a:lnTo>
                      <a:pt x="48" y="0"/>
                    </a:lnTo>
                    <a:lnTo>
                      <a:pt x="24" y="12"/>
                    </a:lnTo>
                    <a:lnTo>
                      <a:pt x="0" y="30"/>
                    </a:lnTo>
                    <a:lnTo>
                      <a:pt x="12" y="48"/>
                    </a:lnTo>
                    <a:lnTo>
                      <a:pt x="42" y="30"/>
                    </a:lnTo>
                    <a:lnTo>
                      <a:pt x="66" y="18"/>
                    </a:lnTo>
                    <a:lnTo>
                      <a:pt x="66" y="18"/>
                    </a:lnTo>
                    <a:close/>
                  </a:path>
                </a:pathLst>
              </a:custGeom>
              <a:gradFill rotWithShape="0">
                <a:gsLst>
                  <a:gs pos="0">
                    <a:schemeClr val="accent2">
                      <a:gamma/>
                      <a:tint val="96863"/>
                      <a:invGamma/>
                    </a:schemeClr>
                  </a:gs>
                  <a:gs pos="100000">
                    <a:schemeClr val="accent2"/>
                  </a:gs>
                </a:gsLst>
                <a:lin ang="5400000" scaled="1"/>
              </a:gradFill>
              <a:ln w="9525">
                <a:noFill/>
                <a:round/>
                <a:headEnd/>
                <a:tailEnd/>
              </a:ln>
            </p:spPr>
            <p:txBody>
              <a:bodyPr/>
              <a:lstStyle/>
              <a:p>
                <a:endParaRPr lang="cs-CZ"/>
              </a:p>
            </p:txBody>
          </p:sp>
          <p:sp>
            <p:nvSpPr>
              <p:cNvPr id="5167" name="Oval 47"/>
              <p:cNvSpPr>
                <a:spLocks noChangeArrowheads="1"/>
              </p:cNvSpPr>
              <p:nvPr/>
            </p:nvSpPr>
            <p:spPr bwMode="hidden">
              <a:xfrm>
                <a:off x="4546" y="3608"/>
                <a:ext cx="518" cy="319"/>
              </a:xfrm>
              <a:prstGeom prst="ellipse">
                <a:avLst/>
              </a:prstGeom>
              <a:gradFill rotWithShape="0">
                <a:gsLst>
                  <a:gs pos="0">
                    <a:schemeClr val="accent2">
                      <a:gamma/>
                      <a:shade val="94118"/>
                      <a:invGamma/>
                    </a:schemeClr>
                  </a:gs>
                  <a:gs pos="100000">
                    <a:schemeClr val="accent2"/>
                  </a:gs>
                </a:gsLst>
                <a:lin ang="0" scaled="1"/>
              </a:gradFill>
              <a:ln w="9525">
                <a:noFill/>
                <a:round/>
                <a:headEnd/>
                <a:tailEnd/>
              </a:ln>
              <a:effectLst/>
            </p:spPr>
            <p:txBody>
              <a:bodyPr/>
              <a:lstStyle/>
              <a:p>
                <a:endParaRPr lang="cs-CZ"/>
              </a:p>
            </p:txBody>
          </p:sp>
          <p:sp>
            <p:nvSpPr>
              <p:cNvPr id="5168" name="Oval 48"/>
              <p:cNvSpPr>
                <a:spLocks noChangeArrowheads="1"/>
              </p:cNvSpPr>
              <p:nvPr/>
            </p:nvSpPr>
            <p:spPr bwMode="hidden">
              <a:xfrm>
                <a:off x="4578" y="3630"/>
                <a:ext cx="446" cy="271"/>
              </a:xfrm>
              <a:prstGeom prst="ellipse">
                <a:avLst/>
              </a:prstGeom>
              <a:gradFill rotWithShape="0">
                <a:gsLst>
                  <a:gs pos="0">
                    <a:schemeClr val="accent2">
                      <a:gamma/>
                      <a:tint val="96863"/>
                      <a:invGamma/>
                    </a:schemeClr>
                  </a:gs>
                  <a:gs pos="100000">
                    <a:schemeClr val="accent2"/>
                  </a:gs>
                </a:gsLst>
                <a:lin ang="5400000" scaled="1"/>
              </a:gradFill>
              <a:ln w="9525">
                <a:noFill/>
                <a:round/>
                <a:headEnd/>
                <a:tailEnd/>
              </a:ln>
              <a:effectLst/>
            </p:spPr>
            <p:txBody>
              <a:bodyPr/>
              <a:lstStyle/>
              <a:p>
                <a:endParaRPr lang="cs-CZ"/>
              </a:p>
            </p:txBody>
          </p:sp>
          <p:sp>
            <p:nvSpPr>
              <p:cNvPr id="5169" name="Oval 49"/>
              <p:cNvSpPr>
                <a:spLocks noChangeArrowheads="1"/>
              </p:cNvSpPr>
              <p:nvPr/>
            </p:nvSpPr>
            <p:spPr bwMode="hidden">
              <a:xfrm>
                <a:off x="4610" y="3650"/>
                <a:ext cx="386" cy="233"/>
              </a:xfrm>
              <a:prstGeom prst="ellipse">
                <a:avLst/>
              </a:prstGeom>
              <a:gradFill rotWithShape="0">
                <a:gsLst>
                  <a:gs pos="0">
                    <a:schemeClr val="accent2"/>
                  </a:gs>
                  <a:gs pos="100000">
                    <a:schemeClr val="accent2">
                      <a:gamma/>
                      <a:shade val="94118"/>
                      <a:invGamma/>
                    </a:schemeClr>
                  </a:gs>
                </a:gsLst>
                <a:lin ang="5400000" scaled="1"/>
              </a:gradFill>
              <a:ln w="9525">
                <a:noFill/>
                <a:round/>
                <a:headEnd/>
                <a:tailEnd/>
              </a:ln>
              <a:effectLst/>
            </p:spPr>
            <p:txBody>
              <a:bodyPr/>
              <a:lstStyle/>
              <a:p>
                <a:endParaRPr lang="cs-CZ"/>
              </a:p>
            </p:txBody>
          </p:sp>
          <p:sp>
            <p:nvSpPr>
              <p:cNvPr id="5170" name="Oval 50"/>
              <p:cNvSpPr>
                <a:spLocks noChangeArrowheads="1"/>
              </p:cNvSpPr>
              <p:nvPr/>
            </p:nvSpPr>
            <p:spPr bwMode="hidden">
              <a:xfrm>
                <a:off x="4654" y="3678"/>
                <a:ext cx="298" cy="177"/>
              </a:xfrm>
              <a:prstGeom prst="ellipse">
                <a:avLst/>
              </a:prstGeom>
              <a:gradFill rotWithShape="0">
                <a:gsLst>
                  <a:gs pos="0">
                    <a:schemeClr val="accent2">
                      <a:gamma/>
                      <a:shade val="94118"/>
                      <a:invGamma/>
                    </a:schemeClr>
                  </a:gs>
                  <a:gs pos="100000">
                    <a:schemeClr val="accent2"/>
                  </a:gs>
                </a:gsLst>
                <a:lin ang="5400000" scaled="1"/>
              </a:gradFill>
              <a:ln w="9525">
                <a:noFill/>
                <a:round/>
                <a:headEnd/>
                <a:tailEnd/>
              </a:ln>
              <a:effectLst/>
            </p:spPr>
            <p:txBody>
              <a:bodyPr/>
              <a:lstStyle/>
              <a:p>
                <a:endParaRPr lang="cs-CZ"/>
              </a:p>
            </p:txBody>
          </p:sp>
          <p:sp>
            <p:nvSpPr>
              <p:cNvPr id="5171" name="Oval 51"/>
              <p:cNvSpPr>
                <a:spLocks noChangeArrowheads="1"/>
              </p:cNvSpPr>
              <p:nvPr/>
            </p:nvSpPr>
            <p:spPr bwMode="hidden">
              <a:xfrm>
                <a:off x="4690" y="3698"/>
                <a:ext cx="222" cy="139"/>
              </a:xfrm>
              <a:prstGeom prst="ellipse">
                <a:avLst/>
              </a:prstGeom>
              <a:gradFill rotWithShape="0">
                <a:gsLst>
                  <a:gs pos="0">
                    <a:schemeClr val="accent2"/>
                  </a:gs>
                  <a:gs pos="100000">
                    <a:schemeClr val="accent2">
                      <a:gamma/>
                      <a:shade val="94118"/>
                      <a:invGamma/>
                    </a:schemeClr>
                  </a:gs>
                </a:gsLst>
                <a:lin ang="5400000" scaled="1"/>
              </a:gradFill>
              <a:ln w="9525">
                <a:noFill/>
                <a:round/>
                <a:headEnd/>
                <a:tailEnd/>
              </a:ln>
              <a:effectLst/>
            </p:spPr>
            <p:txBody>
              <a:bodyPr/>
              <a:lstStyle/>
              <a:p>
                <a:endParaRPr lang="cs-CZ"/>
              </a:p>
            </p:txBody>
          </p:sp>
          <p:sp>
            <p:nvSpPr>
              <p:cNvPr id="5172" name="Oval 52"/>
              <p:cNvSpPr>
                <a:spLocks noChangeArrowheads="1"/>
              </p:cNvSpPr>
              <p:nvPr/>
            </p:nvSpPr>
            <p:spPr bwMode="hidden">
              <a:xfrm>
                <a:off x="4738" y="3728"/>
                <a:ext cx="126" cy="81"/>
              </a:xfrm>
              <a:prstGeom prst="ellipse">
                <a:avLst/>
              </a:prstGeom>
              <a:gradFill rotWithShape="0">
                <a:gsLst>
                  <a:gs pos="0">
                    <a:schemeClr val="accent2">
                      <a:gamma/>
                      <a:shade val="96863"/>
                      <a:invGamma/>
                    </a:schemeClr>
                  </a:gs>
                  <a:gs pos="100000">
                    <a:schemeClr val="accent2"/>
                  </a:gs>
                </a:gsLst>
                <a:lin ang="5400000" scaled="1"/>
              </a:gradFill>
              <a:ln w="9525">
                <a:noFill/>
                <a:round/>
                <a:headEnd/>
                <a:tailEnd/>
              </a:ln>
              <a:effectLst/>
            </p:spPr>
            <p:txBody>
              <a:bodyPr/>
              <a:lstStyle/>
              <a:p>
                <a:endParaRPr lang="cs-CZ"/>
              </a:p>
            </p:txBody>
          </p:sp>
        </p:grpSp>
        <p:grpSp>
          <p:nvGrpSpPr>
            <p:cNvPr id="5173" name="Group 53"/>
            <p:cNvGrpSpPr>
              <a:grpSpLocks/>
            </p:cNvGrpSpPr>
            <p:nvPr userDrawn="1"/>
          </p:nvGrpSpPr>
          <p:grpSpPr bwMode="auto">
            <a:xfrm>
              <a:off x="5280" y="3024"/>
              <a:ext cx="425" cy="258"/>
              <a:chOff x="5280" y="3024"/>
              <a:chExt cx="425" cy="258"/>
            </a:xfrm>
          </p:grpSpPr>
          <p:sp>
            <p:nvSpPr>
              <p:cNvPr id="5174" name="Freeform 54"/>
              <p:cNvSpPr>
                <a:spLocks/>
              </p:cNvSpPr>
              <p:nvPr/>
            </p:nvSpPr>
            <p:spPr bwMode="hidden">
              <a:xfrm>
                <a:off x="5280" y="3186"/>
                <a:ext cx="383" cy="96"/>
              </a:xfrm>
              <a:custGeom>
                <a:avLst/>
                <a:gdLst/>
                <a:ahLst/>
                <a:cxnLst>
                  <a:cxn ang="0">
                    <a:pos x="209" y="96"/>
                  </a:cxn>
                  <a:cxn ang="0">
                    <a:pos x="143" y="90"/>
                  </a:cxn>
                  <a:cxn ang="0">
                    <a:pos x="83" y="66"/>
                  </a:cxn>
                  <a:cxn ang="0">
                    <a:pos x="35" y="36"/>
                  </a:cxn>
                  <a:cxn ang="0">
                    <a:pos x="6" y="0"/>
                  </a:cxn>
                  <a:cxn ang="0">
                    <a:pos x="0" y="6"/>
                  </a:cxn>
                  <a:cxn ang="0">
                    <a:pos x="29" y="42"/>
                  </a:cxn>
                  <a:cxn ang="0">
                    <a:pos x="77" y="72"/>
                  </a:cxn>
                  <a:cxn ang="0">
                    <a:pos x="137" y="90"/>
                  </a:cxn>
                  <a:cxn ang="0">
                    <a:pos x="209" y="96"/>
                  </a:cxn>
                  <a:cxn ang="0">
                    <a:pos x="263" y="90"/>
                  </a:cxn>
                  <a:cxn ang="0">
                    <a:pos x="311" y="84"/>
                  </a:cxn>
                  <a:cxn ang="0">
                    <a:pos x="352" y="66"/>
                  </a:cxn>
                  <a:cxn ang="0">
                    <a:pos x="382" y="42"/>
                  </a:cxn>
                  <a:cxn ang="0">
                    <a:pos x="376" y="42"/>
                  </a:cxn>
                  <a:cxn ang="0">
                    <a:pos x="346" y="66"/>
                  </a:cxn>
                  <a:cxn ang="0">
                    <a:pos x="305" y="78"/>
                  </a:cxn>
                  <a:cxn ang="0">
                    <a:pos x="263" y="90"/>
                  </a:cxn>
                  <a:cxn ang="0">
                    <a:pos x="209" y="96"/>
                  </a:cxn>
                  <a:cxn ang="0">
                    <a:pos x="209" y="96"/>
                  </a:cxn>
                </a:cxnLst>
                <a:rect l="0" t="0" r="r" b="b"/>
                <a:pathLst>
                  <a:path w="382" h="96">
                    <a:moveTo>
                      <a:pt x="209" y="96"/>
                    </a:moveTo>
                    <a:lnTo>
                      <a:pt x="143" y="90"/>
                    </a:lnTo>
                    <a:lnTo>
                      <a:pt x="83" y="66"/>
                    </a:lnTo>
                    <a:lnTo>
                      <a:pt x="35" y="36"/>
                    </a:lnTo>
                    <a:lnTo>
                      <a:pt x="6" y="0"/>
                    </a:lnTo>
                    <a:lnTo>
                      <a:pt x="0" y="6"/>
                    </a:lnTo>
                    <a:lnTo>
                      <a:pt x="29" y="42"/>
                    </a:lnTo>
                    <a:lnTo>
                      <a:pt x="77" y="72"/>
                    </a:lnTo>
                    <a:lnTo>
                      <a:pt x="137" y="90"/>
                    </a:lnTo>
                    <a:lnTo>
                      <a:pt x="209" y="96"/>
                    </a:lnTo>
                    <a:lnTo>
                      <a:pt x="263" y="90"/>
                    </a:lnTo>
                    <a:lnTo>
                      <a:pt x="311" y="84"/>
                    </a:lnTo>
                    <a:lnTo>
                      <a:pt x="352" y="66"/>
                    </a:lnTo>
                    <a:lnTo>
                      <a:pt x="382" y="42"/>
                    </a:lnTo>
                    <a:lnTo>
                      <a:pt x="376" y="42"/>
                    </a:lnTo>
                    <a:lnTo>
                      <a:pt x="346" y="66"/>
                    </a:lnTo>
                    <a:lnTo>
                      <a:pt x="305" y="78"/>
                    </a:lnTo>
                    <a:lnTo>
                      <a:pt x="263" y="90"/>
                    </a:lnTo>
                    <a:lnTo>
                      <a:pt x="209" y="96"/>
                    </a:lnTo>
                    <a:lnTo>
                      <a:pt x="209" y="96"/>
                    </a:lnTo>
                    <a:close/>
                  </a:path>
                </a:pathLst>
              </a:custGeom>
              <a:gradFill rotWithShape="0">
                <a:gsLst>
                  <a:gs pos="0">
                    <a:schemeClr val="accent2"/>
                  </a:gs>
                  <a:gs pos="100000">
                    <a:schemeClr val="bg1"/>
                  </a:gs>
                </a:gsLst>
                <a:lin ang="5400000" scaled="1"/>
              </a:gradFill>
              <a:ln w="9525">
                <a:noFill/>
                <a:round/>
                <a:headEnd/>
                <a:tailEnd/>
              </a:ln>
            </p:spPr>
            <p:txBody>
              <a:bodyPr/>
              <a:lstStyle/>
              <a:p>
                <a:endParaRPr lang="cs-CZ"/>
              </a:p>
            </p:txBody>
          </p:sp>
          <p:sp>
            <p:nvSpPr>
              <p:cNvPr id="5175" name="Freeform 55"/>
              <p:cNvSpPr>
                <a:spLocks/>
              </p:cNvSpPr>
              <p:nvPr/>
            </p:nvSpPr>
            <p:spPr bwMode="hidden">
              <a:xfrm>
                <a:off x="5315" y="3024"/>
                <a:ext cx="258" cy="54"/>
              </a:xfrm>
              <a:custGeom>
                <a:avLst/>
                <a:gdLst/>
                <a:ahLst/>
                <a:cxnLst>
                  <a:cxn ang="0">
                    <a:pos x="174" y="0"/>
                  </a:cxn>
                  <a:cxn ang="0">
                    <a:pos x="216" y="6"/>
                  </a:cxn>
                  <a:cxn ang="0">
                    <a:pos x="258" y="12"/>
                  </a:cxn>
                  <a:cxn ang="0">
                    <a:pos x="252" y="6"/>
                  </a:cxn>
                  <a:cxn ang="0">
                    <a:pos x="216" y="0"/>
                  </a:cxn>
                  <a:cxn ang="0">
                    <a:pos x="174" y="0"/>
                  </a:cxn>
                  <a:cxn ang="0">
                    <a:pos x="120" y="6"/>
                  </a:cxn>
                  <a:cxn ang="0">
                    <a:pos x="78" y="12"/>
                  </a:cxn>
                  <a:cxn ang="0">
                    <a:pos x="36" y="30"/>
                  </a:cxn>
                  <a:cxn ang="0">
                    <a:pos x="0" y="48"/>
                  </a:cxn>
                  <a:cxn ang="0">
                    <a:pos x="6" y="54"/>
                  </a:cxn>
                  <a:cxn ang="0">
                    <a:pos x="36" y="36"/>
                  </a:cxn>
                  <a:cxn ang="0">
                    <a:pos x="78" y="18"/>
                  </a:cxn>
                  <a:cxn ang="0">
                    <a:pos x="120" y="6"/>
                  </a:cxn>
                  <a:cxn ang="0">
                    <a:pos x="174" y="0"/>
                  </a:cxn>
                  <a:cxn ang="0">
                    <a:pos x="174" y="0"/>
                  </a:cxn>
                </a:cxnLst>
                <a:rect l="0" t="0" r="r" b="b"/>
                <a:pathLst>
                  <a:path w="258" h="54">
                    <a:moveTo>
                      <a:pt x="174" y="0"/>
                    </a:moveTo>
                    <a:lnTo>
                      <a:pt x="216" y="6"/>
                    </a:lnTo>
                    <a:lnTo>
                      <a:pt x="258" y="12"/>
                    </a:lnTo>
                    <a:lnTo>
                      <a:pt x="252" y="6"/>
                    </a:lnTo>
                    <a:lnTo>
                      <a:pt x="216" y="0"/>
                    </a:lnTo>
                    <a:lnTo>
                      <a:pt x="174" y="0"/>
                    </a:lnTo>
                    <a:lnTo>
                      <a:pt x="120" y="6"/>
                    </a:lnTo>
                    <a:lnTo>
                      <a:pt x="78" y="12"/>
                    </a:lnTo>
                    <a:lnTo>
                      <a:pt x="36" y="30"/>
                    </a:lnTo>
                    <a:lnTo>
                      <a:pt x="0" y="48"/>
                    </a:lnTo>
                    <a:lnTo>
                      <a:pt x="6" y="54"/>
                    </a:lnTo>
                    <a:lnTo>
                      <a:pt x="36" y="36"/>
                    </a:lnTo>
                    <a:lnTo>
                      <a:pt x="78" y="18"/>
                    </a:lnTo>
                    <a:lnTo>
                      <a:pt x="120" y="6"/>
                    </a:lnTo>
                    <a:lnTo>
                      <a:pt x="174" y="0"/>
                    </a:lnTo>
                    <a:lnTo>
                      <a:pt x="174" y="0"/>
                    </a:lnTo>
                    <a:close/>
                  </a:path>
                </a:pathLst>
              </a:custGeom>
              <a:gradFill rotWithShape="0">
                <a:gsLst>
                  <a:gs pos="0">
                    <a:schemeClr val="accent2"/>
                  </a:gs>
                  <a:gs pos="100000">
                    <a:schemeClr val="bg1"/>
                  </a:gs>
                </a:gsLst>
                <a:lin ang="5400000" scaled="1"/>
              </a:gradFill>
              <a:ln w="9525">
                <a:noFill/>
                <a:round/>
                <a:headEnd/>
                <a:tailEnd/>
              </a:ln>
            </p:spPr>
            <p:txBody>
              <a:bodyPr/>
              <a:lstStyle/>
              <a:p>
                <a:endParaRPr lang="cs-CZ"/>
              </a:p>
            </p:txBody>
          </p:sp>
          <p:sp>
            <p:nvSpPr>
              <p:cNvPr id="5176" name="Freeform 56"/>
              <p:cNvSpPr>
                <a:spLocks/>
              </p:cNvSpPr>
              <p:nvPr/>
            </p:nvSpPr>
            <p:spPr bwMode="hidden">
              <a:xfrm>
                <a:off x="5645" y="3066"/>
                <a:ext cx="60" cy="156"/>
              </a:xfrm>
              <a:custGeom>
                <a:avLst/>
                <a:gdLst/>
                <a:ahLst/>
                <a:cxnLst>
                  <a:cxn ang="0">
                    <a:pos x="54" y="90"/>
                  </a:cxn>
                  <a:cxn ang="0">
                    <a:pos x="48" y="126"/>
                  </a:cxn>
                  <a:cxn ang="0">
                    <a:pos x="24" y="156"/>
                  </a:cxn>
                  <a:cxn ang="0">
                    <a:pos x="30" y="156"/>
                  </a:cxn>
                  <a:cxn ang="0">
                    <a:pos x="54" y="126"/>
                  </a:cxn>
                  <a:cxn ang="0">
                    <a:pos x="60" y="90"/>
                  </a:cxn>
                  <a:cxn ang="0">
                    <a:pos x="54" y="66"/>
                  </a:cxn>
                  <a:cxn ang="0">
                    <a:pos x="48" y="42"/>
                  </a:cxn>
                  <a:cxn ang="0">
                    <a:pos x="30" y="18"/>
                  </a:cxn>
                  <a:cxn ang="0">
                    <a:pos x="6" y="0"/>
                  </a:cxn>
                  <a:cxn ang="0">
                    <a:pos x="0" y="6"/>
                  </a:cxn>
                  <a:cxn ang="0">
                    <a:pos x="24" y="24"/>
                  </a:cxn>
                  <a:cxn ang="0">
                    <a:pos x="42" y="42"/>
                  </a:cxn>
                  <a:cxn ang="0">
                    <a:pos x="48" y="66"/>
                  </a:cxn>
                  <a:cxn ang="0">
                    <a:pos x="54" y="90"/>
                  </a:cxn>
                  <a:cxn ang="0">
                    <a:pos x="54" y="90"/>
                  </a:cxn>
                </a:cxnLst>
                <a:rect l="0" t="0" r="r" b="b"/>
                <a:pathLst>
                  <a:path w="60" h="156">
                    <a:moveTo>
                      <a:pt x="54" y="90"/>
                    </a:moveTo>
                    <a:lnTo>
                      <a:pt x="48" y="126"/>
                    </a:lnTo>
                    <a:lnTo>
                      <a:pt x="24" y="156"/>
                    </a:lnTo>
                    <a:lnTo>
                      <a:pt x="30" y="156"/>
                    </a:lnTo>
                    <a:lnTo>
                      <a:pt x="54" y="126"/>
                    </a:lnTo>
                    <a:lnTo>
                      <a:pt x="60" y="90"/>
                    </a:lnTo>
                    <a:lnTo>
                      <a:pt x="54" y="66"/>
                    </a:lnTo>
                    <a:lnTo>
                      <a:pt x="48" y="42"/>
                    </a:lnTo>
                    <a:lnTo>
                      <a:pt x="30" y="18"/>
                    </a:lnTo>
                    <a:lnTo>
                      <a:pt x="6" y="0"/>
                    </a:lnTo>
                    <a:lnTo>
                      <a:pt x="0" y="6"/>
                    </a:lnTo>
                    <a:lnTo>
                      <a:pt x="24" y="24"/>
                    </a:lnTo>
                    <a:lnTo>
                      <a:pt x="42" y="42"/>
                    </a:lnTo>
                    <a:lnTo>
                      <a:pt x="48" y="66"/>
                    </a:lnTo>
                    <a:lnTo>
                      <a:pt x="54" y="90"/>
                    </a:lnTo>
                    <a:lnTo>
                      <a:pt x="54" y="90"/>
                    </a:lnTo>
                    <a:close/>
                  </a:path>
                </a:pathLst>
              </a:custGeom>
              <a:gradFill rotWithShape="0">
                <a:gsLst>
                  <a:gs pos="0">
                    <a:schemeClr val="accent2"/>
                  </a:gs>
                  <a:gs pos="100000">
                    <a:schemeClr val="bg1"/>
                  </a:gs>
                </a:gsLst>
                <a:lin ang="5400000" scaled="1"/>
              </a:gradFill>
              <a:ln w="9525">
                <a:noFill/>
                <a:round/>
                <a:headEnd/>
                <a:tailEnd/>
              </a:ln>
            </p:spPr>
            <p:txBody>
              <a:bodyPr/>
              <a:lstStyle/>
              <a:p>
                <a:endParaRPr lang="cs-CZ"/>
              </a:p>
            </p:txBody>
          </p:sp>
          <p:sp>
            <p:nvSpPr>
              <p:cNvPr id="5177" name="Freeform 57"/>
              <p:cNvSpPr>
                <a:spLocks/>
              </p:cNvSpPr>
              <p:nvPr/>
            </p:nvSpPr>
            <p:spPr bwMode="hidden">
              <a:xfrm>
                <a:off x="5375" y="3246"/>
                <a:ext cx="192" cy="18"/>
              </a:xfrm>
              <a:custGeom>
                <a:avLst/>
                <a:gdLst/>
                <a:ahLst/>
                <a:cxnLst>
                  <a:cxn ang="0">
                    <a:pos x="114" y="12"/>
                  </a:cxn>
                  <a:cxn ang="0">
                    <a:pos x="72" y="6"/>
                  </a:cxn>
                  <a:cxn ang="0">
                    <a:pos x="30" y="0"/>
                  </a:cxn>
                  <a:cxn ang="0">
                    <a:pos x="0" y="0"/>
                  </a:cxn>
                  <a:cxn ang="0">
                    <a:pos x="54" y="12"/>
                  </a:cxn>
                  <a:cxn ang="0">
                    <a:pos x="114" y="18"/>
                  </a:cxn>
                  <a:cxn ang="0">
                    <a:pos x="156" y="18"/>
                  </a:cxn>
                  <a:cxn ang="0">
                    <a:pos x="192" y="12"/>
                  </a:cxn>
                  <a:cxn ang="0">
                    <a:pos x="186" y="0"/>
                  </a:cxn>
                  <a:cxn ang="0">
                    <a:pos x="150" y="6"/>
                  </a:cxn>
                  <a:cxn ang="0">
                    <a:pos x="114" y="12"/>
                  </a:cxn>
                  <a:cxn ang="0">
                    <a:pos x="114" y="12"/>
                  </a:cxn>
                </a:cxnLst>
                <a:rect l="0" t="0" r="r" b="b"/>
                <a:pathLst>
                  <a:path w="192" h="18">
                    <a:moveTo>
                      <a:pt x="114" y="12"/>
                    </a:moveTo>
                    <a:lnTo>
                      <a:pt x="72" y="6"/>
                    </a:lnTo>
                    <a:lnTo>
                      <a:pt x="30" y="0"/>
                    </a:lnTo>
                    <a:lnTo>
                      <a:pt x="0" y="0"/>
                    </a:lnTo>
                    <a:lnTo>
                      <a:pt x="54" y="12"/>
                    </a:lnTo>
                    <a:lnTo>
                      <a:pt x="114" y="18"/>
                    </a:lnTo>
                    <a:lnTo>
                      <a:pt x="156" y="18"/>
                    </a:lnTo>
                    <a:lnTo>
                      <a:pt x="192" y="12"/>
                    </a:lnTo>
                    <a:lnTo>
                      <a:pt x="186" y="0"/>
                    </a:lnTo>
                    <a:lnTo>
                      <a:pt x="150" y="6"/>
                    </a:lnTo>
                    <a:lnTo>
                      <a:pt x="114" y="12"/>
                    </a:lnTo>
                    <a:lnTo>
                      <a:pt x="114" y="12"/>
                    </a:lnTo>
                    <a:close/>
                  </a:path>
                </a:pathLst>
              </a:custGeom>
              <a:gradFill rotWithShape="0">
                <a:gsLst>
                  <a:gs pos="0">
                    <a:schemeClr val="accent2"/>
                  </a:gs>
                  <a:gs pos="100000">
                    <a:schemeClr val="bg1"/>
                  </a:gs>
                </a:gsLst>
                <a:lin ang="5400000" scaled="1"/>
              </a:gradFill>
              <a:ln w="9525">
                <a:noFill/>
                <a:round/>
                <a:headEnd/>
                <a:tailEnd/>
              </a:ln>
            </p:spPr>
            <p:txBody>
              <a:bodyPr/>
              <a:lstStyle/>
              <a:p>
                <a:endParaRPr lang="cs-CZ"/>
              </a:p>
            </p:txBody>
          </p:sp>
          <p:sp>
            <p:nvSpPr>
              <p:cNvPr id="5178" name="Freeform 58"/>
              <p:cNvSpPr>
                <a:spLocks/>
              </p:cNvSpPr>
              <p:nvPr/>
            </p:nvSpPr>
            <p:spPr bwMode="hidden">
              <a:xfrm>
                <a:off x="5304" y="3042"/>
                <a:ext cx="161" cy="186"/>
              </a:xfrm>
              <a:custGeom>
                <a:avLst/>
                <a:gdLst/>
                <a:ahLst/>
                <a:cxnLst>
                  <a:cxn ang="0">
                    <a:pos x="11" y="114"/>
                  </a:cxn>
                  <a:cxn ang="0">
                    <a:pos x="17" y="96"/>
                  </a:cxn>
                  <a:cxn ang="0">
                    <a:pos x="23" y="78"/>
                  </a:cxn>
                  <a:cxn ang="0">
                    <a:pos x="53" y="42"/>
                  </a:cxn>
                  <a:cxn ang="0">
                    <a:pos x="101" y="18"/>
                  </a:cxn>
                  <a:cxn ang="0">
                    <a:pos x="155" y="6"/>
                  </a:cxn>
                  <a:cxn ang="0">
                    <a:pos x="161" y="0"/>
                  </a:cxn>
                  <a:cxn ang="0">
                    <a:pos x="95" y="12"/>
                  </a:cxn>
                  <a:cxn ang="0">
                    <a:pos x="47" y="36"/>
                  </a:cxn>
                  <a:cxn ang="0">
                    <a:pos x="11" y="72"/>
                  </a:cxn>
                  <a:cxn ang="0">
                    <a:pos x="5" y="90"/>
                  </a:cxn>
                  <a:cxn ang="0">
                    <a:pos x="0" y="114"/>
                  </a:cxn>
                  <a:cxn ang="0">
                    <a:pos x="11" y="150"/>
                  </a:cxn>
                  <a:cxn ang="0">
                    <a:pos x="23" y="168"/>
                  </a:cxn>
                  <a:cxn ang="0">
                    <a:pos x="41" y="186"/>
                  </a:cxn>
                  <a:cxn ang="0">
                    <a:pos x="65" y="186"/>
                  </a:cxn>
                  <a:cxn ang="0">
                    <a:pos x="41" y="168"/>
                  </a:cxn>
                  <a:cxn ang="0">
                    <a:pos x="23" y="150"/>
                  </a:cxn>
                  <a:cxn ang="0">
                    <a:pos x="17" y="132"/>
                  </a:cxn>
                  <a:cxn ang="0">
                    <a:pos x="11" y="114"/>
                  </a:cxn>
                  <a:cxn ang="0">
                    <a:pos x="11" y="114"/>
                  </a:cxn>
                </a:cxnLst>
                <a:rect l="0" t="0" r="r" b="b"/>
                <a:pathLst>
                  <a:path w="161" h="186">
                    <a:moveTo>
                      <a:pt x="11" y="114"/>
                    </a:moveTo>
                    <a:lnTo>
                      <a:pt x="17" y="96"/>
                    </a:lnTo>
                    <a:lnTo>
                      <a:pt x="23" y="78"/>
                    </a:lnTo>
                    <a:lnTo>
                      <a:pt x="53" y="42"/>
                    </a:lnTo>
                    <a:lnTo>
                      <a:pt x="101" y="18"/>
                    </a:lnTo>
                    <a:lnTo>
                      <a:pt x="155" y="6"/>
                    </a:lnTo>
                    <a:lnTo>
                      <a:pt x="161" y="0"/>
                    </a:lnTo>
                    <a:lnTo>
                      <a:pt x="95" y="12"/>
                    </a:lnTo>
                    <a:lnTo>
                      <a:pt x="47" y="36"/>
                    </a:lnTo>
                    <a:lnTo>
                      <a:pt x="11" y="72"/>
                    </a:lnTo>
                    <a:lnTo>
                      <a:pt x="5" y="90"/>
                    </a:lnTo>
                    <a:lnTo>
                      <a:pt x="0" y="114"/>
                    </a:lnTo>
                    <a:lnTo>
                      <a:pt x="11" y="150"/>
                    </a:lnTo>
                    <a:lnTo>
                      <a:pt x="23" y="168"/>
                    </a:lnTo>
                    <a:lnTo>
                      <a:pt x="41" y="186"/>
                    </a:lnTo>
                    <a:lnTo>
                      <a:pt x="65" y="186"/>
                    </a:lnTo>
                    <a:lnTo>
                      <a:pt x="41" y="168"/>
                    </a:lnTo>
                    <a:lnTo>
                      <a:pt x="23" y="150"/>
                    </a:lnTo>
                    <a:lnTo>
                      <a:pt x="17" y="132"/>
                    </a:lnTo>
                    <a:lnTo>
                      <a:pt x="11" y="114"/>
                    </a:lnTo>
                    <a:lnTo>
                      <a:pt x="11" y="114"/>
                    </a:lnTo>
                    <a:close/>
                  </a:path>
                </a:pathLst>
              </a:custGeom>
              <a:gradFill rotWithShape="0">
                <a:gsLst>
                  <a:gs pos="0">
                    <a:schemeClr val="bg1"/>
                  </a:gs>
                  <a:gs pos="100000">
                    <a:schemeClr val="accent2"/>
                  </a:gs>
                </a:gsLst>
                <a:lin ang="5400000" scaled="1"/>
              </a:gradFill>
              <a:ln w="9525">
                <a:noFill/>
                <a:round/>
                <a:headEnd/>
                <a:tailEnd/>
              </a:ln>
            </p:spPr>
            <p:txBody>
              <a:bodyPr/>
              <a:lstStyle/>
              <a:p>
                <a:endParaRPr lang="cs-CZ"/>
              </a:p>
            </p:txBody>
          </p:sp>
          <p:sp>
            <p:nvSpPr>
              <p:cNvPr id="5179" name="Freeform 59"/>
              <p:cNvSpPr>
                <a:spLocks/>
              </p:cNvSpPr>
              <p:nvPr/>
            </p:nvSpPr>
            <p:spPr bwMode="hidden">
              <a:xfrm>
                <a:off x="5489" y="3042"/>
                <a:ext cx="186" cy="210"/>
              </a:xfrm>
              <a:custGeom>
                <a:avLst/>
                <a:gdLst/>
                <a:ahLst/>
                <a:cxnLst>
                  <a:cxn ang="0">
                    <a:pos x="0" y="6"/>
                  </a:cxn>
                  <a:cxn ang="0">
                    <a:pos x="66" y="12"/>
                  </a:cxn>
                  <a:cxn ang="0">
                    <a:pos x="119" y="36"/>
                  </a:cxn>
                  <a:cxn ang="0">
                    <a:pos x="155" y="72"/>
                  </a:cxn>
                  <a:cxn ang="0">
                    <a:pos x="161" y="90"/>
                  </a:cxn>
                  <a:cxn ang="0">
                    <a:pos x="167" y="114"/>
                  </a:cxn>
                  <a:cxn ang="0">
                    <a:pos x="161" y="138"/>
                  </a:cxn>
                  <a:cxn ang="0">
                    <a:pos x="149" y="162"/>
                  </a:cxn>
                  <a:cxn ang="0">
                    <a:pos x="119" y="180"/>
                  </a:cxn>
                  <a:cxn ang="0">
                    <a:pos x="90" y="198"/>
                  </a:cxn>
                  <a:cxn ang="0">
                    <a:pos x="96" y="210"/>
                  </a:cxn>
                  <a:cxn ang="0">
                    <a:pos x="131" y="192"/>
                  </a:cxn>
                  <a:cxn ang="0">
                    <a:pos x="161" y="168"/>
                  </a:cxn>
                  <a:cxn ang="0">
                    <a:pos x="179" y="144"/>
                  </a:cxn>
                  <a:cxn ang="0">
                    <a:pos x="185" y="114"/>
                  </a:cxn>
                  <a:cxn ang="0">
                    <a:pos x="179" y="90"/>
                  </a:cxn>
                  <a:cxn ang="0">
                    <a:pos x="173" y="66"/>
                  </a:cxn>
                  <a:cxn ang="0">
                    <a:pos x="155" y="48"/>
                  </a:cxn>
                  <a:cxn ang="0">
                    <a:pos x="131" y="30"/>
                  </a:cxn>
                  <a:cxn ang="0">
                    <a:pos x="72" y="6"/>
                  </a:cxn>
                  <a:cxn ang="0">
                    <a:pos x="0" y="0"/>
                  </a:cxn>
                  <a:cxn ang="0">
                    <a:pos x="0" y="6"/>
                  </a:cxn>
                  <a:cxn ang="0">
                    <a:pos x="0" y="6"/>
                  </a:cxn>
                  <a:cxn ang="0">
                    <a:pos x="0" y="6"/>
                  </a:cxn>
                </a:cxnLst>
                <a:rect l="0" t="0" r="r" b="b"/>
                <a:pathLst>
                  <a:path w="185" h="210">
                    <a:moveTo>
                      <a:pt x="0" y="6"/>
                    </a:moveTo>
                    <a:lnTo>
                      <a:pt x="66" y="12"/>
                    </a:lnTo>
                    <a:lnTo>
                      <a:pt x="119" y="36"/>
                    </a:lnTo>
                    <a:lnTo>
                      <a:pt x="155" y="72"/>
                    </a:lnTo>
                    <a:lnTo>
                      <a:pt x="161" y="90"/>
                    </a:lnTo>
                    <a:lnTo>
                      <a:pt x="167" y="114"/>
                    </a:lnTo>
                    <a:lnTo>
                      <a:pt x="161" y="138"/>
                    </a:lnTo>
                    <a:lnTo>
                      <a:pt x="149" y="162"/>
                    </a:lnTo>
                    <a:lnTo>
                      <a:pt x="119" y="180"/>
                    </a:lnTo>
                    <a:lnTo>
                      <a:pt x="90" y="198"/>
                    </a:lnTo>
                    <a:lnTo>
                      <a:pt x="96" y="210"/>
                    </a:lnTo>
                    <a:lnTo>
                      <a:pt x="131" y="192"/>
                    </a:lnTo>
                    <a:lnTo>
                      <a:pt x="161" y="168"/>
                    </a:lnTo>
                    <a:lnTo>
                      <a:pt x="179" y="144"/>
                    </a:lnTo>
                    <a:lnTo>
                      <a:pt x="185" y="114"/>
                    </a:lnTo>
                    <a:lnTo>
                      <a:pt x="179" y="90"/>
                    </a:lnTo>
                    <a:lnTo>
                      <a:pt x="173" y="66"/>
                    </a:lnTo>
                    <a:lnTo>
                      <a:pt x="155" y="48"/>
                    </a:lnTo>
                    <a:lnTo>
                      <a:pt x="131" y="30"/>
                    </a:lnTo>
                    <a:lnTo>
                      <a:pt x="72" y="6"/>
                    </a:lnTo>
                    <a:lnTo>
                      <a:pt x="0" y="0"/>
                    </a:lnTo>
                    <a:lnTo>
                      <a:pt x="0" y="6"/>
                    </a:lnTo>
                    <a:lnTo>
                      <a:pt x="0" y="6"/>
                    </a:lnTo>
                    <a:lnTo>
                      <a:pt x="0" y="6"/>
                    </a:lnTo>
                    <a:close/>
                  </a:path>
                </a:pathLst>
              </a:custGeom>
              <a:gradFill rotWithShape="0">
                <a:gsLst>
                  <a:gs pos="0">
                    <a:schemeClr val="bg1"/>
                  </a:gs>
                  <a:gs pos="100000">
                    <a:schemeClr val="accent2"/>
                  </a:gs>
                </a:gsLst>
                <a:lin ang="5400000" scaled="1"/>
              </a:gradFill>
              <a:ln w="9525">
                <a:noFill/>
                <a:round/>
                <a:headEnd/>
                <a:tailEnd/>
              </a:ln>
            </p:spPr>
            <p:txBody>
              <a:bodyPr/>
              <a:lstStyle/>
              <a:p>
                <a:endParaRPr lang="cs-CZ"/>
              </a:p>
            </p:txBody>
          </p:sp>
          <p:sp>
            <p:nvSpPr>
              <p:cNvPr id="5180" name="Freeform 60"/>
              <p:cNvSpPr>
                <a:spLocks noEditPoints="1"/>
              </p:cNvSpPr>
              <p:nvPr/>
            </p:nvSpPr>
            <p:spPr bwMode="hidden">
              <a:xfrm>
                <a:off x="5345" y="3058"/>
                <a:ext cx="299" cy="186"/>
              </a:xfrm>
              <a:custGeom>
                <a:avLst/>
                <a:gdLst/>
                <a:ahLst/>
                <a:cxnLst>
                  <a:cxn ang="0">
                    <a:pos x="150" y="0"/>
                  </a:cxn>
                  <a:cxn ang="0">
                    <a:pos x="90" y="6"/>
                  </a:cxn>
                  <a:cxn ang="0">
                    <a:pos x="42" y="30"/>
                  </a:cxn>
                  <a:cxn ang="0">
                    <a:pos x="12" y="54"/>
                  </a:cxn>
                  <a:cxn ang="0">
                    <a:pos x="6" y="72"/>
                  </a:cxn>
                  <a:cxn ang="0">
                    <a:pos x="0" y="90"/>
                  </a:cxn>
                  <a:cxn ang="0">
                    <a:pos x="6" y="108"/>
                  </a:cxn>
                  <a:cxn ang="0">
                    <a:pos x="12" y="126"/>
                  </a:cxn>
                  <a:cxn ang="0">
                    <a:pos x="42" y="156"/>
                  </a:cxn>
                  <a:cxn ang="0">
                    <a:pos x="90" y="180"/>
                  </a:cxn>
                  <a:cxn ang="0">
                    <a:pos x="150" y="186"/>
                  </a:cxn>
                  <a:cxn ang="0">
                    <a:pos x="209" y="180"/>
                  </a:cxn>
                  <a:cxn ang="0">
                    <a:pos x="257" y="156"/>
                  </a:cxn>
                  <a:cxn ang="0">
                    <a:pos x="287" y="126"/>
                  </a:cxn>
                  <a:cxn ang="0">
                    <a:pos x="299" y="108"/>
                  </a:cxn>
                  <a:cxn ang="0">
                    <a:pos x="299" y="90"/>
                  </a:cxn>
                  <a:cxn ang="0">
                    <a:pos x="299" y="72"/>
                  </a:cxn>
                  <a:cxn ang="0">
                    <a:pos x="287" y="54"/>
                  </a:cxn>
                  <a:cxn ang="0">
                    <a:pos x="257" y="30"/>
                  </a:cxn>
                  <a:cxn ang="0">
                    <a:pos x="209" y="6"/>
                  </a:cxn>
                  <a:cxn ang="0">
                    <a:pos x="150" y="0"/>
                  </a:cxn>
                  <a:cxn ang="0">
                    <a:pos x="150" y="0"/>
                  </a:cxn>
                  <a:cxn ang="0">
                    <a:pos x="150" y="180"/>
                  </a:cxn>
                  <a:cxn ang="0">
                    <a:pos x="96" y="174"/>
                  </a:cxn>
                  <a:cxn ang="0">
                    <a:pos x="48" y="156"/>
                  </a:cxn>
                  <a:cxn ang="0">
                    <a:pos x="18" y="126"/>
                  </a:cxn>
                  <a:cxn ang="0">
                    <a:pos x="12" y="108"/>
                  </a:cxn>
                  <a:cxn ang="0">
                    <a:pos x="6" y="90"/>
                  </a:cxn>
                  <a:cxn ang="0">
                    <a:pos x="12" y="72"/>
                  </a:cxn>
                  <a:cxn ang="0">
                    <a:pos x="18" y="54"/>
                  </a:cxn>
                  <a:cxn ang="0">
                    <a:pos x="48" y="30"/>
                  </a:cxn>
                  <a:cxn ang="0">
                    <a:pos x="96" y="12"/>
                  </a:cxn>
                  <a:cxn ang="0">
                    <a:pos x="150" y="6"/>
                  </a:cxn>
                  <a:cxn ang="0">
                    <a:pos x="203" y="12"/>
                  </a:cxn>
                  <a:cxn ang="0">
                    <a:pos x="251" y="30"/>
                  </a:cxn>
                  <a:cxn ang="0">
                    <a:pos x="281" y="54"/>
                  </a:cxn>
                  <a:cxn ang="0">
                    <a:pos x="293" y="72"/>
                  </a:cxn>
                  <a:cxn ang="0">
                    <a:pos x="293" y="90"/>
                  </a:cxn>
                  <a:cxn ang="0">
                    <a:pos x="293" y="108"/>
                  </a:cxn>
                  <a:cxn ang="0">
                    <a:pos x="281" y="126"/>
                  </a:cxn>
                  <a:cxn ang="0">
                    <a:pos x="251" y="156"/>
                  </a:cxn>
                  <a:cxn ang="0">
                    <a:pos x="203" y="174"/>
                  </a:cxn>
                  <a:cxn ang="0">
                    <a:pos x="150" y="180"/>
                  </a:cxn>
                  <a:cxn ang="0">
                    <a:pos x="150" y="180"/>
                  </a:cxn>
                </a:cxnLst>
                <a:rect l="0" t="0" r="r" b="b"/>
                <a:pathLst>
                  <a:path w="299" h="186">
                    <a:moveTo>
                      <a:pt x="150" y="0"/>
                    </a:moveTo>
                    <a:lnTo>
                      <a:pt x="90" y="6"/>
                    </a:lnTo>
                    <a:lnTo>
                      <a:pt x="42" y="30"/>
                    </a:lnTo>
                    <a:lnTo>
                      <a:pt x="12" y="54"/>
                    </a:lnTo>
                    <a:lnTo>
                      <a:pt x="6" y="72"/>
                    </a:lnTo>
                    <a:lnTo>
                      <a:pt x="0" y="90"/>
                    </a:lnTo>
                    <a:lnTo>
                      <a:pt x="6" y="108"/>
                    </a:lnTo>
                    <a:lnTo>
                      <a:pt x="12" y="126"/>
                    </a:lnTo>
                    <a:lnTo>
                      <a:pt x="42" y="156"/>
                    </a:lnTo>
                    <a:lnTo>
                      <a:pt x="90" y="180"/>
                    </a:lnTo>
                    <a:lnTo>
                      <a:pt x="150" y="186"/>
                    </a:lnTo>
                    <a:lnTo>
                      <a:pt x="209" y="180"/>
                    </a:lnTo>
                    <a:lnTo>
                      <a:pt x="257" y="156"/>
                    </a:lnTo>
                    <a:lnTo>
                      <a:pt x="287" y="126"/>
                    </a:lnTo>
                    <a:lnTo>
                      <a:pt x="299" y="108"/>
                    </a:lnTo>
                    <a:lnTo>
                      <a:pt x="299" y="90"/>
                    </a:lnTo>
                    <a:lnTo>
                      <a:pt x="299" y="72"/>
                    </a:lnTo>
                    <a:lnTo>
                      <a:pt x="287" y="54"/>
                    </a:lnTo>
                    <a:lnTo>
                      <a:pt x="257" y="30"/>
                    </a:lnTo>
                    <a:lnTo>
                      <a:pt x="209" y="6"/>
                    </a:lnTo>
                    <a:lnTo>
                      <a:pt x="150" y="0"/>
                    </a:lnTo>
                    <a:lnTo>
                      <a:pt x="150" y="0"/>
                    </a:lnTo>
                    <a:close/>
                    <a:moveTo>
                      <a:pt x="150" y="180"/>
                    </a:moveTo>
                    <a:lnTo>
                      <a:pt x="96" y="174"/>
                    </a:lnTo>
                    <a:lnTo>
                      <a:pt x="48" y="156"/>
                    </a:lnTo>
                    <a:lnTo>
                      <a:pt x="18" y="126"/>
                    </a:lnTo>
                    <a:lnTo>
                      <a:pt x="12" y="108"/>
                    </a:lnTo>
                    <a:lnTo>
                      <a:pt x="6" y="90"/>
                    </a:lnTo>
                    <a:lnTo>
                      <a:pt x="12" y="72"/>
                    </a:lnTo>
                    <a:lnTo>
                      <a:pt x="18" y="54"/>
                    </a:lnTo>
                    <a:lnTo>
                      <a:pt x="48" y="30"/>
                    </a:lnTo>
                    <a:lnTo>
                      <a:pt x="96" y="12"/>
                    </a:lnTo>
                    <a:lnTo>
                      <a:pt x="150" y="6"/>
                    </a:lnTo>
                    <a:lnTo>
                      <a:pt x="203" y="12"/>
                    </a:lnTo>
                    <a:lnTo>
                      <a:pt x="251" y="30"/>
                    </a:lnTo>
                    <a:lnTo>
                      <a:pt x="281" y="54"/>
                    </a:lnTo>
                    <a:lnTo>
                      <a:pt x="293" y="72"/>
                    </a:lnTo>
                    <a:lnTo>
                      <a:pt x="293" y="90"/>
                    </a:lnTo>
                    <a:lnTo>
                      <a:pt x="293" y="108"/>
                    </a:lnTo>
                    <a:lnTo>
                      <a:pt x="281" y="126"/>
                    </a:lnTo>
                    <a:lnTo>
                      <a:pt x="251" y="156"/>
                    </a:lnTo>
                    <a:lnTo>
                      <a:pt x="203" y="174"/>
                    </a:lnTo>
                    <a:lnTo>
                      <a:pt x="150" y="180"/>
                    </a:lnTo>
                    <a:lnTo>
                      <a:pt x="150" y="180"/>
                    </a:lnTo>
                    <a:close/>
                  </a:path>
                </a:pathLst>
              </a:custGeom>
              <a:gradFill rotWithShape="0">
                <a:gsLst>
                  <a:gs pos="0">
                    <a:schemeClr val="accent2"/>
                  </a:gs>
                  <a:gs pos="100000">
                    <a:schemeClr val="bg1"/>
                  </a:gs>
                </a:gsLst>
                <a:lin ang="5400000" scaled="1"/>
              </a:gradFill>
              <a:ln w="9525">
                <a:noFill/>
                <a:round/>
                <a:headEnd/>
                <a:tailEnd/>
              </a:ln>
            </p:spPr>
            <p:txBody>
              <a:bodyPr/>
              <a:lstStyle/>
              <a:p>
                <a:endParaRPr lang="cs-CZ"/>
              </a:p>
            </p:txBody>
          </p:sp>
          <p:grpSp>
            <p:nvGrpSpPr>
              <p:cNvPr id="5181" name="Group 61"/>
              <p:cNvGrpSpPr>
                <a:grpSpLocks/>
              </p:cNvGrpSpPr>
              <p:nvPr/>
            </p:nvGrpSpPr>
            <p:grpSpPr bwMode="auto">
              <a:xfrm>
                <a:off x="5381" y="3085"/>
                <a:ext cx="227" cy="132"/>
                <a:chOff x="5381" y="3085"/>
                <a:chExt cx="227" cy="132"/>
              </a:xfrm>
            </p:grpSpPr>
            <p:sp>
              <p:nvSpPr>
                <p:cNvPr id="5182" name="Oval 62"/>
                <p:cNvSpPr>
                  <a:spLocks noChangeArrowheads="1"/>
                </p:cNvSpPr>
                <p:nvPr userDrawn="1"/>
              </p:nvSpPr>
              <p:spPr bwMode="hidden">
                <a:xfrm>
                  <a:off x="5381" y="3085"/>
                  <a:ext cx="227" cy="132"/>
                </a:xfrm>
                <a:prstGeom prst="ellipse">
                  <a:avLst/>
                </a:prstGeom>
                <a:gradFill rotWithShape="0">
                  <a:gsLst>
                    <a:gs pos="0">
                      <a:schemeClr val="bg1"/>
                    </a:gs>
                    <a:gs pos="100000">
                      <a:schemeClr val="accent2"/>
                    </a:gs>
                  </a:gsLst>
                  <a:lin ang="5400000" scaled="1"/>
                </a:gradFill>
                <a:ln w="9525">
                  <a:noFill/>
                  <a:round/>
                  <a:headEnd/>
                  <a:tailEnd/>
                </a:ln>
                <a:effectLst/>
              </p:spPr>
              <p:txBody>
                <a:bodyPr/>
                <a:lstStyle/>
                <a:p>
                  <a:endParaRPr lang="cs-CZ"/>
                </a:p>
              </p:txBody>
            </p:sp>
            <p:sp>
              <p:nvSpPr>
                <p:cNvPr id="5183" name="Oval 63"/>
                <p:cNvSpPr>
                  <a:spLocks noChangeArrowheads="1"/>
                </p:cNvSpPr>
                <p:nvPr userDrawn="1"/>
              </p:nvSpPr>
              <p:spPr bwMode="hidden">
                <a:xfrm>
                  <a:off x="5403" y="3099"/>
                  <a:ext cx="182" cy="102"/>
                </a:xfrm>
                <a:prstGeom prst="ellipse">
                  <a:avLst/>
                </a:prstGeom>
                <a:gradFill rotWithShape="0">
                  <a:gsLst>
                    <a:gs pos="0">
                      <a:schemeClr val="accent2"/>
                    </a:gs>
                    <a:gs pos="100000">
                      <a:schemeClr val="bg1"/>
                    </a:gs>
                  </a:gsLst>
                  <a:lin ang="5400000" scaled="1"/>
                </a:gradFill>
                <a:ln w="9525">
                  <a:noFill/>
                  <a:round/>
                  <a:headEnd/>
                  <a:tailEnd/>
                </a:ln>
                <a:effectLst/>
              </p:spPr>
              <p:txBody>
                <a:bodyPr/>
                <a:lstStyle/>
                <a:p>
                  <a:endParaRPr lang="cs-CZ"/>
                </a:p>
              </p:txBody>
            </p:sp>
            <p:sp>
              <p:nvSpPr>
                <p:cNvPr id="5184" name="Oval 64"/>
                <p:cNvSpPr>
                  <a:spLocks noChangeArrowheads="1"/>
                </p:cNvSpPr>
                <p:nvPr userDrawn="1"/>
              </p:nvSpPr>
              <p:spPr bwMode="hidden">
                <a:xfrm>
                  <a:off x="5431" y="3109"/>
                  <a:ext cx="125" cy="82"/>
                </a:xfrm>
                <a:prstGeom prst="ellipse">
                  <a:avLst/>
                </a:prstGeom>
                <a:gradFill rotWithShape="0">
                  <a:gsLst>
                    <a:gs pos="0">
                      <a:schemeClr val="bg1"/>
                    </a:gs>
                    <a:gs pos="100000">
                      <a:schemeClr val="accent2"/>
                    </a:gs>
                  </a:gsLst>
                  <a:lin ang="5400000" scaled="1"/>
                </a:gradFill>
                <a:ln w="9525">
                  <a:noFill/>
                  <a:round/>
                  <a:headEnd/>
                  <a:tailEnd/>
                </a:ln>
                <a:effectLst/>
              </p:spPr>
              <p:txBody>
                <a:bodyPr/>
                <a:lstStyle/>
                <a:p>
                  <a:endParaRPr lang="cs-CZ"/>
                </a:p>
              </p:txBody>
            </p:sp>
            <p:sp>
              <p:nvSpPr>
                <p:cNvPr id="5185" name="Oval 65"/>
                <p:cNvSpPr>
                  <a:spLocks noChangeArrowheads="1"/>
                </p:cNvSpPr>
                <p:nvPr userDrawn="1"/>
              </p:nvSpPr>
              <p:spPr bwMode="hidden">
                <a:xfrm>
                  <a:off x="5458" y="3125"/>
                  <a:ext cx="73" cy="47"/>
                </a:xfrm>
                <a:prstGeom prst="ellipse">
                  <a:avLst/>
                </a:prstGeom>
                <a:gradFill rotWithShape="0">
                  <a:gsLst>
                    <a:gs pos="0">
                      <a:schemeClr val="accent2"/>
                    </a:gs>
                    <a:gs pos="100000">
                      <a:schemeClr val="bg1"/>
                    </a:gs>
                  </a:gsLst>
                  <a:lin ang="5400000" scaled="1"/>
                </a:gradFill>
                <a:ln w="9525">
                  <a:noFill/>
                  <a:round/>
                  <a:headEnd/>
                  <a:tailEnd/>
                </a:ln>
                <a:effectLst/>
              </p:spPr>
              <p:txBody>
                <a:bodyPr/>
                <a:lstStyle/>
                <a:p>
                  <a:endParaRPr lang="cs-CZ"/>
                </a:p>
              </p:txBody>
            </p:sp>
          </p:grpSp>
        </p:grpSp>
      </p:grpSp>
      <p:sp>
        <p:nvSpPr>
          <p:cNvPr id="5186" name="Rectangle 66"/>
          <p:cNvSpPr>
            <a:spLocks noGrp="1" noChangeArrowheads="1"/>
          </p:cNvSpPr>
          <p:nvPr>
            <p:ph type="ctrTitle" sz="quarter"/>
          </p:nvPr>
        </p:nvSpPr>
        <p:spPr>
          <a:xfrm>
            <a:off x="685800" y="1692275"/>
            <a:ext cx="7772400" cy="1736725"/>
          </a:xfrm>
        </p:spPr>
        <p:txBody>
          <a:bodyPr anchor="b"/>
          <a:lstStyle>
            <a:lvl1pPr>
              <a:defRPr sz="5400"/>
            </a:lvl1pPr>
          </a:lstStyle>
          <a:p>
            <a:r>
              <a:rPr lang="cs-CZ"/>
              <a:t>Klepnutím lze upravit styl předlohy nadpisů.</a:t>
            </a:r>
          </a:p>
        </p:txBody>
      </p:sp>
      <p:sp>
        <p:nvSpPr>
          <p:cNvPr id="5187" name="Rectangle 67"/>
          <p:cNvSpPr>
            <a:spLocks noGrp="1" noChangeArrowheads="1"/>
          </p:cNvSpPr>
          <p:nvPr>
            <p:ph type="subTitle" sz="quarter" idx="1"/>
          </p:nvPr>
        </p:nvSpPr>
        <p:spPr>
          <a:xfrm>
            <a:off x="1371600" y="3886200"/>
            <a:ext cx="6400800" cy="1752600"/>
          </a:xfrm>
        </p:spPr>
        <p:txBody>
          <a:bodyPr/>
          <a:lstStyle>
            <a:lvl1pPr marL="0" indent="0" algn="ctr">
              <a:buFont typeface="Wingdings" pitchFamily="2" charset="2"/>
              <a:buNone/>
              <a:defRPr/>
            </a:lvl1pPr>
          </a:lstStyle>
          <a:p>
            <a:r>
              <a:rPr lang="cs-CZ"/>
              <a:t>Klepnutím lze upravit styl předlohy podnadpisů.</a:t>
            </a:r>
          </a:p>
        </p:txBody>
      </p:sp>
      <p:sp>
        <p:nvSpPr>
          <p:cNvPr id="5188" name="Rectangle 68"/>
          <p:cNvSpPr>
            <a:spLocks noGrp="1" noChangeArrowheads="1"/>
          </p:cNvSpPr>
          <p:nvPr>
            <p:ph type="dt" sz="quarter" idx="2"/>
          </p:nvPr>
        </p:nvSpPr>
        <p:spPr>
          <a:xfrm>
            <a:off x="457200" y="6248400"/>
            <a:ext cx="2133600" cy="457200"/>
          </a:xfrm>
        </p:spPr>
        <p:txBody>
          <a:bodyPr/>
          <a:lstStyle>
            <a:lvl1pPr>
              <a:defRPr/>
            </a:lvl1pPr>
          </a:lstStyle>
          <a:p>
            <a:endParaRPr lang="cs-CZ"/>
          </a:p>
        </p:txBody>
      </p:sp>
      <p:sp>
        <p:nvSpPr>
          <p:cNvPr id="5189" name="Rectangle 69"/>
          <p:cNvSpPr>
            <a:spLocks noGrp="1" noChangeArrowheads="1"/>
          </p:cNvSpPr>
          <p:nvPr>
            <p:ph type="ftr" sz="quarter" idx="3"/>
          </p:nvPr>
        </p:nvSpPr>
        <p:spPr>
          <a:xfrm>
            <a:off x="3124200" y="6248400"/>
            <a:ext cx="2895600" cy="457200"/>
          </a:xfrm>
        </p:spPr>
        <p:txBody>
          <a:bodyPr/>
          <a:lstStyle>
            <a:lvl1pPr>
              <a:defRPr/>
            </a:lvl1pPr>
          </a:lstStyle>
          <a:p>
            <a:endParaRPr lang="cs-CZ"/>
          </a:p>
        </p:txBody>
      </p:sp>
      <p:sp>
        <p:nvSpPr>
          <p:cNvPr id="5190" name="Rectangle 70"/>
          <p:cNvSpPr>
            <a:spLocks noGrp="1" noChangeArrowheads="1"/>
          </p:cNvSpPr>
          <p:nvPr>
            <p:ph type="sldNum" sz="quarter" idx="4"/>
          </p:nvPr>
        </p:nvSpPr>
        <p:spPr>
          <a:xfrm>
            <a:off x="6553200" y="6248400"/>
            <a:ext cx="2133600" cy="457200"/>
          </a:xfrm>
        </p:spPr>
        <p:txBody>
          <a:bodyPr/>
          <a:lstStyle>
            <a:lvl1pPr>
              <a:defRPr/>
            </a:lvl1pPr>
          </a:lstStyle>
          <a:p>
            <a:fld id="{E2D40FA0-2FD8-4672-9D47-5BA9B7B99980}" type="slidenum">
              <a:rPr lang="cs-CZ"/>
              <a:pPr/>
              <a:t>‹#›</a:t>
            </a:fld>
            <a:endParaRPr lang="cs-CZ"/>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lvl1pPr>
              <a:defRPr/>
            </a:lvl1pPr>
          </a:lstStyle>
          <a:p>
            <a:endParaRPr lang="cs-CZ"/>
          </a:p>
        </p:txBody>
      </p:sp>
      <p:sp>
        <p:nvSpPr>
          <p:cNvPr id="5" name="Zástupný symbol pro zápatí 4"/>
          <p:cNvSpPr>
            <a:spLocks noGrp="1"/>
          </p:cNvSpPr>
          <p:nvPr>
            <p:ph type="ftr" sz="quarter" idx="11"/>
          </p:nvPr>
        </p:nvSpPr>
        <p:spPr/>
        <p:txBody>
          <a:bodyPr/>
          <a:lstStyle>
            <a:lvl1pPr>
              <a:defRPr/>
            </a:lvl1pPr>
          </a:lstStyle>
          <a:p>
            <a:endParaRPr lang="cs-CZ"/>
          </a:p>
        </p:txBody>
      </p:sp>
      <p:sp>
        <p:nvSpPr>
          <p:cNvPr id="6" name="Zástupný symbol pro číslo snímku 5"/>
          <p:cNvSpPr>
            <a:spLocks noGrp="1"/>
          </p:cNvSpPr>
          <p:nvPr>
            <p:ph type="sldNum" sz="quarter" idx="12"/>
          </p:nvPr>
        </p:nvSpPr>
        <p:spPr/>
        <p:txBody>
          <a:bodyPr/>
          <a:lstStyle>
            <a:lvl1pPr>
              <a:defRPr/>
            </a:lvl1pPr>
          </a:lstStyle>
          <a:p>
            <a:fld id="{EE479A15-EF86-49F6-A291-9B9DB73829CB}" type="slidenum">
              <a:rPr lang="cs-CZ"/>
              <a:pPr/>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7813"/>
            <a:ext cx="2057400" cy="5848350"/>
          </a:xfrm>
        </p:spPr>
        <p:txBody>
          <a:bodyPr vert="eaVert"/>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a:xfrm>
            <a:off x="457200" y="277813"/>
            <a:ext cx="6019800" cy="5848350"/>
          </a:xfrm>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lvl1pPr>
              <a:defRPr/>
            </a:lvl1pPr>
          </a:lstStyle>
          <a:p>
            <a:endParaRPr lang="cs-CZ"/>
          </a:p>
        </p:txBody>
      </p:sp>
      <p:sp>
        <p:nvSpPr>
          <p:cNvPr id="5" name="Zástupný symbol pro zápatí 4"/>
          <p:cNvSpPr>
            <a:spLocks noGrp="1"/>
          </p:cNvSpPr>
          <p:nvPr>
            <p:ph type="ftr" sz="quarter" idx="11"/>
          </p:nvPr>
        </p:nvSpPr>
        <p:spPr/>
        <p:txBody>
          <a:bodyPr/>
          <a:lstStyle>
            <a:lvl1pPr>
              <a:defRPr/>
            </a:lvl1pPr>
          </a:lstStyle>
          <a:p>
            <a:endParaRPr lang="cs-CZ"/>
          </a:p>
        </p:txBody>
      </p:sp>
      <p:sp>
        <p:nvSpPr>
          <p:cNvPr id="6" name="Zástupný symbol pro číslo snímku 5"/>
          <p:cNvSpPr>
            <a:spLocks noGrp="1"/>
          </p:cNvSpPr>
          <p:nvPr>
            <p:ph type="sldNum" sz="quarter" idx="12"/>
          </p:nvPr>
        </p:nvSpPr>
        <p:spPr/>
        <p:txBody>
          <a:bodyPr/>
          <a:lstStyle>
            <a:lvl1pPr>
              <a:defRPr/>
            </a:lvl1pPr>
          </a:lstStyle>
          <a:p>
            <a:fld id="{A928330C-FF8F-4EFE-9D45-680AC883CAB4}" type="slidenum">
              <a:rPr lang="cs-CZ"/>
              <a:pPr/>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idx="1"/>
          </p:nvPr>
        </p:nvSpPr>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lvl1pPr>
              <a:defRPr/>
            </a:lvl1pPr>
          </a:lstStyle>
          <a:p>
            <a:endParaRPr lang="cs-CZ"/>
          </a:p>
        </p:txBody>
      </p:sp>
      <p:sp>
        <p:nvSpPr>
          <p:cNvPr id="5" name="Zástupný symbol pro zápatí 4"/>
          <p:cNvSpPr>
            <a:spLocks noGrp="1"/>
          </p:cNvSpPr>
          <p:nvPr>
            <p:ph type="ftr" sz="quarter" idx="11"/>
          </p:nvPr>
        </p:nvSpPr>
        <p:spPr/>
        <p:txBody>
          <a:bodyPr/>
          <a:lstStyle>
            <a:lvl1pPr>
              <a:defRPr/>
            </a:lvl1pPr>
          </a:lstStyle>
          <a:p>
            <a:endParaRPr lang="cs-CZ"/>
          </a:p>
        </p:txBody>
      </p:sp>
      <p:sp>
        <p:nvSpPr>
          <p:cNvPr id="6" name="Zástupný symbol pro číslo snímku 5"/>
          <p:cNvSpPr>
            <a:spLocks noGrp="1"/>
          </p:cNvSpPr>
          <p:nvPr>
            <p:ph type="sldNum" sz="quarter" idx="12"/>
          </p:nvPr>
        </p:nvSpPr>
        <p:spPr/>
        <p:txBody>
          <a:bodyPr/>
          <a:lstStyle>
            <a:lvl1pPr>
              <a:defRPr/>
            </a:lvl1pPr>
          </a:lstStyle>
          <a:p>
            <a:fld id="{D18D18C1-C14F-49E4-8B03-007189F0DA30}" type="slidenum">
              <a:rPr lang="cs-CZ"/>
              <a:pPr/>
              <a:t>‹#›</a:t>
            </a:fld>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cs-CZ" smtClean="0"/>
              <a:t>Klepnutím lze upravit styly předlohy textu.</a:t>
            </a:r>
          </a:p>
        </p:txBody>
      </p:sp>
      <p:sp>
        <p:nvSpPr>
          <p:cNvPr id="4" name="Zástupný symbol pro datum 3"/>
          <p:cNvSpPr>
            <a:spLocks noGrp="1"/>
          </p:cNvSpPr>
          <p:nvPr>
            <p:ph type="dt" sz="half" idx="10"/>
          </p:nvPr>
        </p:nvSpPr>
        <p:spPr/>
        <p:txBody>
          <a:bodyPr/>
          <a:lstStyle>
            <a:lvl1pPr>
              <a:defRPr/>
            </a:lvl1pPr>
          </a:lstStyle>
          <a:p>
            <a:endParaRPr lang="cs-CZ"/>
          </a:p>
        </p:txBody>
      </p:sp>
      <p:sp>
        <p:nvSpPr>
          <p:cNvPr id="5" name="Zástupný symbol pro zápatí 4"/>
          <p:cNvSpPr>
            <a:spLocks noGrp="1"/>
          </p:cNvSpPr>
          <p:nvPr>
            <p:ph type="ftr" sz="quarter" idx="11"/>
          </p:nvPr>
        </p:nvSpPr>
        <p:spPr/>
        <p:txBody>
          <a:bodyPr/>
          <a:lstStyle>
            <a:lvl1pPr>
              <a:defRPr/>
            </a:lvl1pPr>
          </a:lstStyle>
          <a:p>
            <a:endParaRPr lang="cs-CZ"/>
          </a:p>
        </p:txBody>
      </p:sp>
      <p:sp>
        <p:nvSpPr>
          <p:cNvPr id="6" name="Zástupný symbol pro číslo snímku 5"/>
          <p:cNvSpPr>
            <a:spLocks noGrp="1"/>
          </p:cNvSpPr>
          <p:nvPr>
            <p:ph type="sldNum" sz="quarter" idx="12"/>
          </p:nvPr>
        </p:nvSpPr>
        <p:spPr/>
        <p:txBody>
          <a:bodyPr/>
          <a:lstStyle>
            <a:lvl1pPr>
              <a:defRPr/>
            </a:lvl1pPr>
          </a:lstStyle>
          <a:p>
            <a:fld id="{C70FF6DD-736D-44A3-8163-8DF049F6AC05}" type="slidenum">
              <a:rPr lang="cs-CZ"/>
              <a:pPr/>
              <a:t>‹#›</a:t>
            </a:fld>
            <a:endParaRPr lang="cs-CZ"/>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lvl1pPr>
              <a:defRPr/>
            </a:lvl1pPr>
          </a:lstStyle>
          <a:p>
            <a:endParaRPr lang="cs-CZ"/>
          </a:p>
        </p:txBody>
      </p:sp>
      <p:sp>
        <p:nvSpPr>
          <p:cNvPr id="6" name="Zástupný symbol pro zápatí 5"/>
          <p:cNvSpPr>
            <a:spLocks noGrp="1"/>
          </p:cNvSpPr>
          <p:nvPr>
            <p:ph type="ftr" sz="quarter" idx="11"/>
          </p:nvPr>
        </p:nvSpPr>
        <p:spPr/>
        <p:txBody>
          <a:bodyPr/>
          <a:lstStyle>
            <a:lvl1pPr>
              <a:defRPr/>
            </a:lvl1pPr>
          </a:lstStyle>
          <a:p>
            <a:endParaRPr lang="cs-CZ"/>
          </a:p>
        </p:txBody>
      </p:sp>
      <p:sp>
        <p:nvSpPr>
          <p:cNvPr id="7" name="Zástupný symbol pro číslo snímku 6"/>
          <p:cNvSpPr>
            <a:spLocks noGrp="1"/>
          </p:cNvSpPr>
          <p:nvPr>
            <p:ph type="sldNum" sz="quarter" idx="12"/>
          </p:nvPr>
        </p:nvSpPr>
        <p:spPr/>
        <p:txBody>
          <a:bodyPr/>
          <a:lstStyle>
            <a:lvl1pPr>
              <a:defRPr/>
            </a:lvl1pPr>
          </a:lstStyle>
          <a:p>
            <a:fld id="{18314D96-00D3-4BB3-9A22-9C589DC21422}" type="slidenum">
              <a:rPr lang="cs-CZ"/>
              <a:pPr/>
              <a:t>‹#›</a:t>
            </a:fld>
            <a:endParaRPr lang="cs-C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1143000"/>
          </a:xfrm>
        </p:spPr>
        <p:txBody>
          <a:bodyPr/>
          <a:lstStyle>
            <a:lvl1pPr>
              <a:defRPr/>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lvl1pPr>
              <a:defRPr/>
            </a:lvl1pPr>
          </a:lstStyle>
          <a:p>
            <a:endParaRPr lang="cs-CZ"/>
          </a:p>
        </p:txBody>
      </p:sp>
      <p:sp>
        <p:nvSpPr>
          <p:cNvPr id="8" name="Zástupný symbol pro zápatí 7"/>
          <p:cNvSpPr>
            <a:spLocks noGrp="1"/>
          </p:cNvSpPr>
          <p:nvPr>
            <p:ph type="ftr" sz="quarter" idx="11"/>
          </p:nvPr>
        </p:nvSpPr>
        <p:spPr/>
        <p:txBody>
          <a:bodyPr/>
          <a:lstStyle>
            <a:lvl1pPr>
              <a:defRPr/>
            </a:lvl1pPr>
          </a:lstStyle>
          <a:p>
            <a:endParaRPr lang="cs-CZ"/>
          </a:p>
        </p:txBody>
      </p:sp>
      <p:sp>
        <p:nvSpPr>
          <p:cNvPr id="9" name="Zástupný symbol pro číslo snímku 8"/>
          <p:cNvSpPr>
            <a:spLocks noGrp="1"/>
          </p:cNvSpPr>
          <p:nvPr>
            <p:ph type="sldNum" sz="quarter" idx="12"/>
          </p:nvPr>
        </p:nvSpPr>
        <p:spPr/>
        <p:txBody>
          <a:bodyPr/>
          <a:lstStyle>
            <a:lvl1pPr>
              <a:defRPr/>
            </a:lvl1pPr>
          </a:lstStyle>
          <a:p>
            <a:fld id="{830E9E04-9568-4522-8441-E14EAB2E6E12}" type="slidenum">
              <a:rPr lang="cs-CZ"/>
              <a:pPr/>
              <a:t>‹#›</a:t>
            </a:fld>
            <a:endParaRPr lang="cs-CZ"/>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datum 2"/>
          <p:cNvSpPr>
            <a:spLocks noGrp="1"/>
          </p:cNvSpPr>
          <p:nvPr>
            <p:ph type="dt" sz="half" idx="10"/>
          </p:nvPr>
        </p:nvSpPr>
        <p:spPr/>
        <p:txBody>
          <a:bodyPr/>
          <a:lstStyle>
            <a:lvl1pPr>
              <a:defRPr/>
            </a:lvl1pPr>
          </a:lstStyle>
          <a:p>
            <a:endParaRPr lang="cs-CZ"/>
          </a:p>
        </p:txBody>
      </p:sp>
      <p:sp>
        <p:nvSpPr>
          <p:cNvPr id="4" name="Zástupný symbol pro zápatí 3"/>
          <p:cNvSpPr>
            <a:spLocks noGrp="1"/>
          </p:cNvSpPr>
          <p:nvPr>
            <p:ph type="ftr" sz="quarter" idx="11"/>
          </p:nvPr>
        </p:nvSpPr>
        <p:spPr/>
        <p:txBody>
          <a:bodyPr/>
          <a:lstStyle>
            <a:lvl1pPr>
              <a:defRPr/>
            </a:lvl1pPr>
          </a:lstStyle>
          <a:p>
            <a:endParaRPr lang="cs-CZ"/>
          </a:p>
        </p:txBody>
      </p:sp>
      <p:sp>
        <p:nvSpPr>
          <p:cNvPr id="5" name="Zástupný symbol pro číslo snímku 4"/>
          <p:cNvSpPr>
            <a:spLocks noGrp="1"/>
          </p:cNvSpPr>
          <p:nvPr>
            <p:ph type="sldNum" sz="quarter" idx="12"/>
          </p:nvPr>
        </p:nvSpPr>
        <p:spPr/>
        <p:txBody>
          <a:bodyPr/>
          <a:lstStyle>
            <a:lvl1pPr>
              <a:defRPr/>
            </a:lvl1pPr>
          </a:lstStyle>
          <a:p>
            <a:fld id="{FCDD4C6F-8C2D-4AA9-AA01-7CBACCE5E3E4}" type="slidenum">
              <a:rPr lang="cs-CZ"/>
              <a:pPr/>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lvl1pPr>
              <a:defRPr/>
            </a:lvl1pPr>
          </a:lstStyle>
          <a:p>
            <a:endParaRPr lang="cs-CZ"/>
          </a:p>
        </p:txBody>
      </p:sp>
      <p:sp>
        <p:nvSpPr>
          <p:cNvPr id="3" name="Zástupný symbol pro zápatí 2"/>
          <p:cNvSpPr>
            <a:spLocks noGrp="1"/>
          </p:cNvSpPr>
          <p:nvPr>
            <p:ph type="ftr" sz="quarter" idx="11"/>
          </p:nvPr>
        </p:nvSpPr>
        <p:spPr/>
        <p:txBody>
          <a:bodyPr/>
          <a:lstStyle>
            <a:lvl1pPr>
              <a:defRPr/>
            </a:lvl1pPr>
          </a:lstStyle>
          <a:p>
            <a:endParaRPr lang="cs-CZ"/>
          </a:p>
        </p:txBody>
      </p:sp>
      <p:sp>
        <p:nvSpPr>
          <p:cNvPr id="4" name="Zástupný symbol pro číslo snímku 3"/>
          <p:cNvSpPr>
            <a:spLocks noGrp="1"/>
          </p:cNvSpPr>
          <p:nvPr>
            <p:ph type="sldNum" sz="quarter" idx="12"/>
          </p:nvPr>
        </p:nvSpPr>
        <p:spPr/>
        <p:txBody>
          <a:bodyPr/>
          <a:lstStyle>
            <a:lvl1pPr>
              <a:defRPr/>
            </a:lvl1pPr>
          </a:lstStyle>
          <a:p>
            <a:fld id="{BCC7CB7F-A00B-45DA-9D21-11E86DD567D9}" type="slidenum">
              <a:rPr lang="cs-CZ"/>
              <a:pPr/>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Klepnutím lze upravit styl předlohy nadpisů.</a:t>
            </a:r>
            <a:endParaRPr lang="cs-CZ"/>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Zástupný symbol pro datum 4"/>
          <p:cNvSpPr>
            <a:spLocks noGrp="1"/>
          </p:cNvSpPr>
          <p:nvPr>
            <p:ph type="dt" sz="half" idx="10"/>
          </p:nvPr>
        </p:nvSpPr>
        <p:spPr/>
        <p:txBody>
          <a:bodyPr/>
          <a:lstStyle>
            <a:lvl1pPr>
              <a:defRPr/>
            </a:lvl1pPr>
          </a:lstStyle>
          <a:p>
            <a:endParaRPr lang="cs-CZ"/>
          </a:p>
        </p:txBody>
      </p:sp>
      <p:sp>
        <p:nvSpPr>
          <p:cNvPr id="6" name="Zástupný symbol pro zápatí 5"/>
          <p:cNvSpPr>
            <a:spLocks noGrp="1"/>
          </p:cNvSpPr>
          <p:nvPr>
            <p:ph type="ftr" sz="quarter" idx="11"/>
          </p:nvPr>
        </p:nvSpPr>
        <p:spPr/>
        <p:txBody>
          <a:bodyPr/>
          <a:lstStyle>
            <a:lvl1pPr>
              <a:defRPr/>
            </a:lvl1pPr>
          </a:lstStyle>
          <a:p>
            <a:endParaRPr lang="cs-CZ"/>
          </a:p>
        </p:txBody>
      </p:sp>
      <p:sp>
        <p:nvSpPr>
          <p:cNvPr id="7" name="Zástupný symbol pro číslo snímku 6"/>
          <p:cNvSpPr>
            <a:spLocks noGrp="1"/>
          </p:cNvSpPr>
          <p:nvPr>
            <p:ph type="sldNum" sz="quarter" idx="12"/>
          </p:nvPr>
        </p:nvSpPr>
        <p:spPr/>
        <p:txBody>
          <a:bodyPr/>
          <a:lstStyle>
            <a:lvl1pPr>
              <a:defRPr/>
            </a:lvl1pPr>
          </a:lstStyle>
          <a:p>
            <a:fld id="{6F5248FB-2586-4921-B4B6-2E2FBB35C550}" type="slidenum">
              <a:rPr lang="cs-CZ"/>
              <a:pPr/>
              <a:t>‹#›</a:t>
            </a:fld>
            <a:endParaRPr lang="cs-CZ"/>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Klepnutím lze upravit styl předlohy nadpisů.</a:t>
            </a:r>
            <a:endParaRPr lang="cs-CZ"/>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
        <p:nvSpPr>
          <p:cNvPr id="5" name="Zástupný symbol pro datum 4"/>
          <p:cNvSpPr>
            <a:spLocks noGrp="1"/>
          </p:cNvSpPr>
          <p:nvPr>
            <p:ph type="dt" sz="half" idx="10"/>
          </p:nvPr>
        </p:nvSpPr>
        <p:spPr/>
        <p:txBody>
          <a:bodyPr/>
          <a:lstStyle>
            <a:lvl1pPr>
              <a:defRPr/>
            </a:lvl1pPr>
          </a:lstStyle>
          <a:p>
            <a:endParaRPr lang="cs-CZ"/>
          </a:p>
        </p:txBody>
      </p:sp>
      <p:sp>
        <p:nvSpPr>
          <p:cNvPr id="6" name="Zástupný symbol pro zápatí 5"/>
          <p:cNvSpPr>
            <a:spLocks noGrp="1"/>
          </p:cNvSpPr>
          <p:nvPr>
            <p:ph type="ftr" sz="quarter" idx="11"/>
          </p:nvPr>
        </p:nvSpPr>
        <p:spPr/>
        <p:txBody>
          <a:bodyPr/>
          <a:lstStyle>
            <a:lvl1pPr>
              <a:defRPr/>
            </a:lvl1pPr>
          </a:lstStyle>
          <a:p>
            <a:endParaRPr lang="cs-CZ"/>
          </a:p>
        </p:txBody>
      </p:sp>
      <p:sp>
        <p:nvSpPr>
          <p:cNvPr id="7" name="Zástupný symbol pro číslo snímku 6"/>
          <p:cNvSpPr>
            <a:spLocks noGrp="1"/>
          </p:cNvSpPr>
          <p:nvPr>
            <p:ph type="sldNum" sz="quarter" idx="12"/>
          </p:nvPr>
        </p:nvSpPr>
        <p:spPr/>
        <p:txBody>
          <a:bodyPr/>
          <a:lstStyle>
            <a:lvl1pPr>
              <a:defRPr/>
            </a:lvl1pPr>
          </a:lstStyle>
          <a:p>
            <a:fld id="{AE0FCD7D-3268-4D7F-BE9D-CB76A84C3F25}" type="slidenum">
              <a:rPr lang="cs-CZ"/>
              <a:pPr/>
              <a:t>‹#›</a:t>
            </a:fld>
            <a:endParaRPr lang="cs-C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Freeform 2"/>
          <p:cNvSpPr>
            <a:spLocks/>
          </p:cNvSpPr>
          <p:nvPr/>
        </p:nvSpPr>
        <p:spPr bwMode="hidden">
          <a:xfrm>
            <a:off x="6627813" y="6429375"/>
            <a:ext cx="285750" cy="209550"/>
          </a:xfrm>
          <a:custGeom>
            <a:avLst/>
            <a:gdLst/>
            <a:ahLst/>
            <a:cxnLst>
              <a:cxn ang="0">
                <a:pos x="0" y="132"/>
              </a:cxn>
              <a:cxn ang="0">
                <a:pos x="29" y="132"/>
              </a:cxn>
              <a:cxn ang="0">
                <a:pos x="77" y="108"/>
              </a:cxn>
              <a:cxn ang="0">
                <a:pos x="119" y="78"/>
              </a:cxn>
              <a:cxn ang="0">
                <a:pos x="155" y="48"/>
              </a:cxn>
              <a:cxn ang="0">
                <a:pos x="179" y="12"/>
              </a:cxn>
              <a:cxn ang="0">
                <a:pos x="173" y="6"/>
              </a:cxn>
              <a:cxn ang="0">
                <a:pos x="167" y="0"/>
              </a:cxn>
              <a:cxn ang="0">
                <a:pos x="137" y="42"/>
              </a:cxn>
              <a:cxn ang="0">
                <a:pos x="101" y="78"/>
              </a:cxn>
              <a:cxn ang="0">
                <a:pos x="53" y="108"/>
              </a:cxn>
              <a:cxn ang="0">
                <a:pos x="0" y="132"/>
              </a:cxn>
              <a:cxn ang="0">
                <a:pos x="0" y="132"/>
              </a:cxn>
            </a:cxnLst>
            <a:rect l="0" t="0" r="r" b="b"/>
            <a:pathLst>
              <a:path w="179" h="132">
                <a:moveTo>
                  <a:pt x="0" y="132"/>
                </a:moveTo>
                <a:lnTo>
                  <a:pt x="29" y="132"/>
                </a:lnTo>
                <a:lnTo>
                  <a:pt x="77" y="108"/>
                </a:lnTo>
                <a:lnTo>
                  <a:pt x="119" y="78"/>
                </a:lnTo>
                <a:lnTo>
                  <a:pt x="155" y="48"/>
                </a:lnTo>
                <a:lnTo>
                  <a:pt x="179" y="12"/>
                </a:lnTo>
                <a:lnTo>
                  <a:pt x="173" y="6"/>
                </a:lnTo>
                <a:lnTo>
                  <a:pt x="167" y="0"/>
                </a:lnTo>
                <a:lnTo>
                  <a:pt x="137" y="42"/>
                </a:lnTo>
                <a:lnTo>
                  <a:pt x="101" y="78"/>
                </a:lnTo>
                <a:lnTo>
                  <a:pt x="53" y="108"/>
                </a:lnTo>
                <a:lnTo>
                  <a:pt x="0" y="132"/>
                </a:lnTo>
                <a:lnTo>
                  <a:pt x="0" y="132"/>
                </a:lnTo>
                <a:close/>
              </a:path>
            </a:pathLst>
          </a:custGeom>
          <a:gradFill rotWithShape="0">
            <a:gsLst>
              <a:gs pos="0">
                <a:schemeClr val="accent2"/>
              </a:gs>
              <a:gs pos="100000">
                <a:schemeClr val="accent2">
                  <a:gamma/>
                  <a:shade val="87843"/>
                  <a:invGamma/>
                </a:schemeClr>
              </a:gs>
            </a:gsLst>
            <a:lin ang="18900000" scaled="1"/>
          </a:gradFill>
          <a:ln w="9525">
            <a:noFill/>
            <a:round/>
            <a:headEnd/>
            <a:tailEnd/>
          </a:ln>
        </p:spPr>
        <p:txBody>
          <a:bodyPr/>
          <a:lstStyle/>
          <a:p>
            <a:endParaRPr lang="cs-CZ"/>
          </a:p>
        </p:txBody>
      </p:sp>
      <p:grpSp>
        <p:nvGrpSpPr>
          <p:cNvPr id="4099" name="Group 3"/>
          <p:cNvGrpSpPr>
            <a:grpSpLocks/>
          </p:cNvGrpSpPr>
          <p:nvPr/>
        </p:nvGrpSpPr>
        <p:grpSpPr bwMode="auto">
          <a:xfrm>
            <a:off x="3175" y="4267200"/>
            <a:ext cx="9140825" cy="2590800"/>
            <a:chOff x="2" y="2688"/>
            <a:chExt cx="5758" cy="1632"/>
          </a:xfrm>
        </p:grpSpPr>
        <p:sp>
          <p:nvSpPr>
            <p:cNvPr id="4100" name="Freeform 4"/>
            <p:cNvSpPr>
              <a:spLocks/>
            </p:cNvSpPr>
            <p:nvPr/>
          </p:nvSpPr>
          <p:spPr bwMode="hidden">
            <a:xfrm>
              <a:off x="2" y="2688"/>
              <a:ext cx="5758" cy="1632"/>
            </a:xfrm>
            <a:custGeom>
              <a:avLst/>
              <a:gdLst/>
              <a:ahLst/>
              <a:cxnLst>
                <a:cxn ang="0">
                  <a:pos x="5740" y="4316"/>
                </a:cxn>
                <a:cxn ang="0">
                  <a:pos x="0" y="4316"/>
                </a:cxn>
                <a:cxn ang="0">
                  <a:pos x="0" y="0"/>
                </a:cxn>
                <a:cxn ang="0">
                  <a:pos x="5740" y="0"/>
                </a:cxn>
                <a:cxn ang="0">
                  <a:pos x="5740" y="4316"/>
                </a:cxn>
                <a:cxn ang="0">
                  <a:pos x="5740" y="4316"/>
                </a:cxn>
              </a:cxnLst>
              <a:rect l="0" t="0" r="r" b="b"/>
              <a:pathLst>
                <a:path w="5740" h="4316">
                  <a:moveTo>
                    <a:pt x="5740" y="4316"/>
                  </a:moveTo>
                  <a:lnTo>
                    <a:pt x="0" y="4316"/>
                  </a:lnTo>
                  <a:lnTo>
                    <a:pt x="0" y="0"/>
                  </a:lnTo>
                  <a:lnTo>
                    <a:pt x="5740" y="0"/>
                  </a:lnTo>
                  <a:lnTo>
                    <a:pt x="5740" y="4316"/>
                  </a:lnTo>
                  <a:lnTo>
                    <a:pt x="5740" y="4316"/>
                  </a:lnTo>
                  <a:close/>
                </a:path>
              </a:pathLst>
            </a:custGeom>
            <a:gradFill rotWithShape="0">
              <a:gsLst>
                <a:gs pos="0">
                  <a:schemeClr val="bg1"/>
                </a:gs>
                <a:gs pos="100000">
                  <a:schemeClr val="accent2"/>
                </a:gs>
              </a:gsLst>
              <a:lin ang="5400000" scaled="1"/>
            </a:gradFill>
            <a:ln w="9525">
              <a:noFill/>
              <a:round/>
              <a:headEnd/>
              <a:tailEnd/>
            </a:ln>
          </p:spPr>
          <p:txBody>
            <a:bodyPr/>
            <a:lstStyle/>
            <a:p>
              <a:endParaRPr lang="cs-CZ"/>
            </a:p>
          </p:txBody>
        </p:sp>
        <p:grpSp>
          <p:nvGrpSpPr>
            <p:cNvPr id="4101" name="Group 5"/>
            <p:cNvGrpSpPr>
              <a:grpSpLocks/>
            </p:cNvGrpSpPr>
            <p:nvPr userDrawn="1"/>
          </p:nvGrpSpPr>
          <p:grpSpPr bwMode="auto">
            <a:xfrm>
              <a:off x="3528" y="3715"/>
              <a:ext cx="792" cy="521"/>
              <a:chOff x="3527" y="3715"/>
              <a:chExt cx="792" cy="521"/>
            </a:xfrm>
          </p:grpSpPr>
          <p:sp>
            <p:nvSpPr>
              <p:cNvPr id="4102" name="Oval 6"/>
              <p:cNvSpPr>
                <a:spLocks noChangeArrowheads="1"/>
              </p:cNvSpPr>
              <p:nvPr/>
            </p:nvSpPr>
            <p:spPr bwMode="hidden">
              <a:xfrm>
                <a:off x="3686" y="3810"/>
                <a:ext cx="532" cy="327"/>
              </a:xfrm>
              <a:prstGeom prst="ellipse">
                <a:avLst/>
              </a:prstGeom>
              <a:gradFill rotWithShape="0">
                <a:gsLst>
                  <a:gs pos="0">
                    <a:schemeClr val="accent2"/>
                  </a:gs>
                  <a:gs pos="100000">
                    <a:schemeClr val="accent2">
                      <a:gamma/>
                      <a:shade val="90980"/>
                      <a:invGamma/>
                    </a:schemeClr>
                  </a:gs>
                </a:gsLst>
                <a:path path="shape">
                  <a:fillToRect l="50000" t="50000" r="50000" b="50000"/>
                </a:path>
              </a:gradFill>
              <a:ln w="9525">
                <a:noFill/>
                <a:round/>
                <a:headEnd/>
                <a:tailEnd/>
              </a:ln>
              <a:effectLst/>
            </p:spPr>
            <p:txBody>
              <a:bodyPr/>
              <a:lstStyle/>
              <a:p>
                <a:endParaRPr lang="cs-CZ"/>
              </a:p>
            </p:txBody>
          </p:sp>
          <p:sp>
            <p:nvSpPr>
              <p:cNvPr id="4103" name="Oval 7"/>
              <p:cNvSpPr>
                <a:spLocks noChangeArrowheads="1"/>
              </p:cNvSpPr>
              <p:nvPr/>
            </p:nvSpPr>
            <p:spPr bwMode="hidden">
              <a:xfrm>
                <a:off x="3726" y="3840"/>
                <a:ext cx="452" cy="275"/>
              </a:xfrm>
              <a:prstGeom prst="ellipse">
                <a:avLst/>
              </a:prstGeom>
              <a:gradFill rotWithShape="0">
                <a:gsLst>
                  <a:gs pos="0">
                    <a:schemeClr val="accent2">
                      <a:gamma/>
                      <a:shade val="90980"/>
                      <a:invGamma/>
                    </a:schemeClr>
                  </a:gs>
                  <a:gs pos="100000">
                    <a:schemeClr val="accent2"/>
                  </a:gs>
                </a:gsLst>
                <a:lin ang="5400000" scaled="1"/>
              </a:gradFill>
              <a:ln w="9525">
                <a:noFill/>
                <a:round/>
                <a:headEnd/>
                <a:tailEnd/>
              </a:ln>
              <a:effectLst/>
            </p:spPr>
            <p:txBody>
              <a:bodyPr/>
              <a:lstStyle/>
              <a:p>
                <a:endParaRPr lang="cs-CZ"/>
              </a:p>
            </p:txBody>
          </p:sp>
          <p:sp>
            <p:nvSpPr>
              <p:cNvPr id="4104" name="Oval 8"/>
              <p:cNvSpPr>
                <a:spLocks noChangeArrowheads="1"/>
              </p:cNvSpPr>
              <p:nvPr/>
            </p:nvSpPr>
            <p:spPr bwMode="hidden">
              <a:xfrm>
                <a:off x="3782" y="3872"/>
                <a:ext cx="344" cy="207"/>
              </a:xfrm>
              <a:prstGeom prst="ellipse">
                <a:avLst/>
              </a:prstGeom>
              <a:gradFill rotWithShape="0">
                <a:gsLst>
                  <a:gs pos="0">
                    <a:schemeClr val="accent2"/>
                  </a:gs>
                  <a:gs pos="100000">
                    <a:schemeClr val="accent2">
                      <a:gamma/>
                      <a:shade val="94118"/>
                      <a:invGamma/>
                    </a:schemeClr>
                  </a:gs>
                </a:gsLst>
                <a:lin ang="5400000" scaled="1"/>
              </a:gradFill>
              <a:ln w="9525">
                <a:noFill/>
                <a:round/>
                <a:headEnd/>
                <a:tailEnd/>
              </a:ln>
              <a:effectLst/>
            </p:spPr>
            <p:txBody>
              <a:bodyPr/>
              <a:lstStyle/>
              <a:p>
                <a:endParaRPr lang="cs-CZ"/>
              </a:p>
            </p:txBody>
          </p:sp>
          <p:sp>
            <p:nvSpPr>
              <p:cNvPr id="4105" name="Oval 9"/>
              <p:cNvSpPr>
                <a:spLocks noChangeArrowheads="1"/>
              </p:cNvSpPr>
              <p:nvPr/>
            </p:nvSpPr>
            <p:spPr bwMode="hidden">
              <a:xfrm>
                <a:off x="3822" y="3896"/>
                <a:ext cx="262" cy="159"/>
              </a:xfrm>
              <a:prstGeom prst="ellipse">
                <a:avLst/>
              </a:prstGeom>
              <a:gradFill rotWithShape="0">
                <a:gsLst>
                  <a:gs pos="0">
                    <a:schemeClr val="accent2">
                      <a:gamma/>
                      <a:shade val="96863"/>
                      <a:invGamma/>
                    </a:schemeClr>
                  </a:gs>
                  <a:gs pos="100000">
                    <a:schemeClr val="accent2"/>
                  </a:gs>
                </a:gsLst>
                <a:lin ang="5400000" scaled="1"/>
              </a:gradFill>
              <a:ln w="9525">
                <a:noFill/>
                <a:round/>
                <a:headEnd/>
                <a:tailEnd/>
              </a:ln>
              <a:effectLst/>
            </p:spPr>
            <p:txBody>
              <a:bodyPr/>
              <a:lstStyle/>
              <a:p>
                <a:endParaRPr lang="cs-CZ"/>
              </a:p>
            </p:txBody>
          </p:sp>
          <p:sp>
            <p:nvSpPr>
              <p:cNvPr id="4106" name="Oval 10"/>
              <p:cNvSpPr>
                <a:spLocks noChangeArrowheads="1"/>
              </p:cNvSpPr>
              <p:nvPr/>
            </p:nvSpPr>
            <p:spPr bwMode="hidden">
              <a:xfrm>
                <a:off x="3856" y="3922"/>
                <a:ext cx="192" cy="107"/>
              </a:xfrm>
              <a:prstGeom prst="ellipse">
                <a:avLst/>
              </a:prstGeom>
              <a:gradFill rotWithShape="0">
                <a:gsLst>
                  <a:gs pos="0">
                    <a:schemeClr val="accent2"/>
                  </a:gs>
                  <a:gs pos="100000">
                    <a:schemeClr val="accent2">
                      <a:gamma/>
                      <a:shade val="94118"/>
                      <a:invGamma/>
                    </a:schemeClr>
                  </a:gs>
                </a:gsLst>
                <a:lin ang="5400000" scaled="1"/>
              </a:gradFill>
              <a:ln w="9525">
                <a:noFill/>
                <a:round/>
                <a:headEnd/>
                <a:tailEnd/>
              </a:ln>
              <a:effectLst/>
            </p:spPr>
            <p:txBody>
              <a:bodyPr/>
              <a:lstStyle/>
              <a:p>
                <a:endParaRPr lang="cs-CZ"/>
              </a:p>
            </p:txBody>
          </p:sp>
          <p:sp>
            <p:nvSpPr>
              <p:cNvPr id="4107" name="Freeform 11"/>
              <p:cNvSpPr>
                <a:spLocks/>
              </p:cNvSpPr>
              <p:nvPr/>
            </p:nvSpPr>
            <p:spPr bwMode="hidden">
              <a:xfrm>
                <a:off x="3575" y="3715"/>
                <a:ext cx="383" cy="161"/>
              </a:xfrm>
              <a:custGeom>
                <a:avLst/>
                <a:gdLst/>
                <a:ahLst/>
                <a:cxnLst>
                  <a:cxn ang="0">
                    <a:pos x="376" y="12"/>
                  </a:cxn>
                  <a:cxn ang="0">
                    <a:pos x="257" y="24"/>
                  </a:cxn>
                  <a:cxn ang="0">
                    <a:pos x="149" y="54"/>
                  </a:cxn>
                  <a:cxn ang="0">
                    <a:pos x="101" y="77"/>
                  </a:cxn>
                  <a:cxn ang="0">
                    <a:pos x="59" y="101"/>
                  </a:cxn>
                  <a:cxn ang="0">
                    <a:pos x="24" y="131"/>
                  </a:cxn>
                  <a:cxn ang="0">
                    <a:pos x="0" y="161"/>
                  </a:cxn>
                  <a:cxn ang="0">
                    <a:pos x="0" y="137"/>
                  </a:cxn>
                  <a:cxn ang="0">
                    <a:pos x="29" y="107"/>
                  </a:cxn>
                  <a:cxn ang="0">
                    <a:pos x="65" y="83"/>
                  </a:cxn>
                  <a:cxn ang="0">
                    <a:pos x="155" y="36"/>
                  </a:cxn>
                  <a:cxn ang="0">
                    <a:pos x="257" y="12"/>
                  </a:cxn>
                  <a:cxn ang="0">
                    <a:pos x="376" y="0"/>
                  </a:cxn>
                  <a:cxn ang="0">
                    <a:pos x="376" y="0"/>
                  </a:cxn>
                  <a:cxn ang="0">
                    <a:pos x="382" y="0"/>
                  </a:cxn>
                  <a:cxn ang="0">
                    <a:pos x="382" y="12"/>
                  </a:cxn>
                  <a:cxn ang="0">
                    <a:pos x="376" y="12"/>
                  </a:cxn>
                  <a:cxn ang="0">
                    <a:pos x="376" y="12"/>
                  </a:cxn>
                  <a:cxn ang="0">
                    <a:pos x="376" y="12"/>
                  </a:cxn>
                </a:cxnLst>
                <a:rect l="0" t="0" r="r" b="b"/>
                <a:pathLst>
                  <a:path w="382" h="161">
                    <a:moveTo>
                      <a:pt x="376" y="12"/>
                    </a:moveTo>
                    <a:lnTo>
                      <a:pt x="257" y="24"/>
                    </a:lnTo>
                    <a:lnTo>
                      <a:pt x="149" y="54"/>
                    </a:lnTo>
                    <a:lnTo>
                      <a:pt x="101" y="77"/>
                    </a:lnTo>
                    <a:lnTo>
                      <a:pt x="59" y="101"/>
                    </a:lnTo>
                    <a:lnTo>
                      <a:pt x="24" y="131"/>
                    </a:lnTo>
                    <a:lnTo>
                      <a:pt x="0" y="161"/>
                    </a:lnTo>
                    <a:lnTo>
                      <a:pt x="0" y="137"/>
                    </a:lnTo>
                    <a:lnTo>
                      <a:pt x="29" y="107"/>
                    </a:lnTo>
                    <a:lnTo>
                      <a:pt x="65" y="83"/>
                    </a:lnTo>
                    <a:lnTo>
                      <a:pt x="155" y="36"/>
                    </a:lnTo>
                    <a:lnTo>
                      <a:pt x="257" y="12"/>
                    </a:lnTo>
                    <a:lnTo>
                      <a:pt x="376" y="0"/>
                    </a:lnTo>
                    <a:lnTo>
                      <a:pt x="376" y="0"/>
                    </a:lnTo>
                    <a:lnTo>
                      <a:pt x="382" y="0"/>
                    </a:lnTo>
                    <a:lnTo>
                      <a:pt x="382" y="12"/>
                    </a:lnTo>
                    <a:lnTo>
                      <a:pt x="376" y="12"/>
                    </a:lnTo>
                    <a:lnTo>
                      <a:pt x="376" y="12"/>
                    </a:lnTo>
                    <a:lnTo>
                      <a:pt x="376" y="12"/>
                    </a:lnTo>
                    <a:close/>
                  </a:path>
                </a:pathLst>
              </a:custGeom>
              <a:gradFill rotWithShape="0">
                <a:gsLst>
                  <a:gs pos="0">
                    <a:schemeClr val="accent2">
                      <a:gamma/>
                      <a:shade val="94118"/>
                      <a:invGamma/>
                    </a:schemeClr>
                  </a:gs>
                  <a:gs pos="100000">
                    <a:schemeClr val="accent2"/>
                  </a:gs>
                </a:gsLst>
                <a:lin ang="5400000" scaled="1"/>
              </a:gradFill>
              <a:ln w="9525">
                <a:noFill/>
                <a:round/>
                <a:headEnd/>
                <a:tailEnd/>
              </a:ln>
            </p:spPr>
            <p:txBody>
              <a:bodyPr/>
              <a:lstStyle/>
              <a:p>
                <a:endParaRPr lang="cs-CZ"/>
              </a:p>
            </p:txBody>
          </p:sp>
          <p:sp>
            <p:nvSpPr>
              <p:cNvPr id="4108" name="Freeform 12"/>
              <p:cNvSpPr>
                <a:spLocks/>
              </p:cNvSpPr>
              <p:nvPr/>
            </p:nvSpPr>
            <p:spPr bwMode="hidden">
              <a:xfrm>
                <a:off x="3695" y="4170"/>
                <a:ext cx="444" cy="66"/>
              </a:xfrm>
              <a:custGeom>
                <a:avLst/>
                <a:gdLst/>
                <a:ahLst/>
                <a:cxnLst>
                  <a:cxn ang="0">
                    <a:pos x="257" y="54"/>
                  </a:cxn>
                  <a:cxn ang="0">
                    <a:pos x="353" y="48"/>
                  </a:cxn>
                  <a:cxn ang="0">
                    <a:pos x="443" y="24"/>
                  </a:cxn>
                  <a:cxn ang="0">
                    <a:pos x="443" y="36"/>
                  </a:cxn>
                  <a:cxn ang="0">
                    <a:pos x="353" y="60"/>
                  </a:cxn>
                  <a:cxn ang="0">
                    <a:pos x="257" y="66"/>
                  </a:cxn>
                  <a:cxn ang="0">
                    <a:pos x="186" y="60"/>
                  </a:cxn>
                  <a:cxn ang="0">
                    <a:pos x="120" y="48"/>
                  </a:cxn>
                  <a:cxn ang="0">
                    <a:pos x="60" y="36"/>
                  </a:cxn>
                  <a:cxn ang="0">
                    <a:pos x="0" y="12"/>
                  </a:cxn>
                  <a:cxn ang="0">
                    <a:pos x="0" y="0"/>
                  </a:cxn>
                  <a:cxn ang="0">
                    <a:pos x="54" y="24"/>
                  </a:cxn>
                  <a:cxn ang="0">
                    <a:pos x="120" y="36"/>
                  </a:cxn>
                  <a:cxn ang="0">
                    <a:pos x="186" y="48"/>
                  </a:cxn>
                  <a:cxn ang="0">
                    <a:pos x="257" y="54"/>
                  </a:cxn>
                  <a:cxn ang="0">
                    <a:pos x="257" y="54"/>
                  </a:cxn>
                </a:cxnLst>
                <a:rect l="0" t="0" r="r" b="b"/>
                <a:pathLst>
                  <a:path w="443" h="66">
                    <a:moveTo>
                      <a:pt x="257" y="54"/>
                    </a:moveTo>
                    <a:lnTo>
                      <a:pt x="353" y="48"/>
                    </a:lnTo>
                    <a:lnTo>
                      <a:pt x="443" y="24"/>
                    </a:lnTo>
                    <a:lnTo>
                      <a:pt x="443" y="36"/>
                    </a:lnTo>
                    <a:lnTo>
                      <a:pt x="353" y="60"/>
                    </a:lnTo>
                    <a:lnTo>
                      <a:pt x="257" y="66"/>
                    </a:lnTo>
                    <a:lnTo>
                      <a:pt x="186" y="60"/>
                    </a:lnTo>
                    <a:lnTo>
                      <a:pt x="120" y="48"/>
                    </a:lnTo>
                    <a:lnTo>
                      <a:pt x="60" y="36"/>
                    </a:lnTo>
                    <a:lnTo>
                      <a:pt x="0" y="12"/>
                    </a:lnTo>
                    <a:lnTo>
                      <a:pt x="0" y="0"/>
                    </a:lnTo>
                    <a:lnTo>
                      <a:pt x="54" y="24"/>
                    </a:lnTo>
                    <a:lnTo>
                      <a:pt x="120" y="36"/>
                    </a:lnTo>
                    <a:lnTo>
                      <a:pt x="186" y="48"/>
                    </a:lnTo>
                    <a:lnTo>
                      <a:pt x="257" y="54"/>
                    </a:lnTo>
                    <a:lnTo>
                      <a:pt x="257" y="54"/>
                    </a:lnTo>
                    <a:close/>
                  </a:path>
                </a:pathLst>
              </a:custGeom>
              <a:gradFill rotWithShape="0">
                <a:gsLst>
                  <a:gs pos="0">
                    <a:schemeClr val="accent2">
                      <a:gamma/>
                      <a:shade val="84706"/>
                      <a:invGamma/>
                    </a:schemeClr>
                  </a:gs>
                  <a:gs pos="100000">
                    <a:schemeClr val="accent2"/>
                  </a:gs>
                </a:gsLst>
                <a:lin ang="18900000" scaled="1"/>
              </a:gradFill>
              <a:ln w="9525">
                <a:noFill/>
                <a:round/>
                <a:headEnd/>
                <a:tailEnd/>
              </a:ln>
            </p:spPr>
            <p:txBody>
              <a:bodyPr/>
              <a:lstStyle/>
              <a:p>
                <a:endParaRPr lang="cs-CZ"/>
              </a:p>
            </p:txBody>
          </p:sp>
          <p:sp>
            <p:nvSpPr>
              <p:cNvPr id="4109" name="Freeform 13"/>
              <p:cNvSpPr>
                <a:spLocks/>
              </p:cNvSpPr>
              <p:nvPr/>
            </p:nvSpPr>
            <p:spPr bwMode="hidden">
              <a:xfrm>
                <a:off x="3527" y="3906"/>
                <a:ext cx="89" cy="216"/>
              </a:xfrm>
              <a:custGeom>
                <a:avLst/>
                <a:gdLst/>
                <a:ahLst/>
                <a:cxnLst>
                  <a:cxn ang="0">
                    <a:pos x="12" y="66"/>
                  </a:cxn>
                  <a:cxn ang="0">
                    <a:pos x="18" y="108"/>
                  </a:cxn>
                  <a:cxn ang="0">
                    <a:pos x="36" y="144"/>
                  </a:cxn>
                  <a:cxn ang="0">
                    <a:pos x="60" y="180"/>
                  </a:cxn>
                  <a:cxn ang="0">
                    <a:pos x="89" y="216"/>
                  </a:cxn>
                  <a:cxn ang="0">
                    <a:pos x="72" y="216"/>
                  </a:cxn>
                  <a:cxn ang="0">
                    <a:pos x="42" y="180"/>
                  </a:cxn>
                  <a:cxn ang="0">
                    <a:pos x="18" y="144"/>
                  </a:cxn>
                  <a:cxn ang="0">
                    <a:pos x="6" y="108"/>
                  </a:cxn>
                  <a:cxn ang="0">
                    <a:pos x="0" y="66"/>
                  </a:cxn>
                  <a:cxn ang="0">
                    <a:pos x="0" y="30"/>
                  </a:cxn>
                  <a:cxn ang="0">
                    <a:pos x="12" y="0"/>
                  </a:cxn>
                  <a:cxn ang="0">
                    <a:pos x="30" y="0"/>
                  </a:cxn>
                  <a:cxn ang="0">
                    <a:pos x="18" y="30"/>
                  </a:cxn>
                  <a:cxn ang="0">
                    <a:pos x="12" y="66"/>
                  </a:cxn>
                  <a:cxn ang="0">
                    <a:pos x="12" y="66"/>
                  </a:cxn>
                </a:cxnLst>
                <a:rect l="0" t="0" r="r" b="b"/>
                <a:pathLst>
                  <a:path w="89" h="216">
                    <a:moveTo>
                      <a:pt x="12" y="66"/>
                    </a:moveTo>
                    <a:lnTo>
                      <a:pt x="18" y="108"/>
                    </a:lnTo>
                    <a:lnTo>
                      <a:pt x="36" y="144"/>
                    </a:lnTo>
                    <a:lnTo>
                      <a:pt x="60" y="180"/>
                    </a:lnTo>
                    <a:lnTo>
                      <a:pt x="89" y="216"/>
                    </a:lnTo>
                    <a:lnTo>
                      <a:pt x="72" y="216"/>
                    </a:lnTo>
                    <a:lnTo>
                      <a:pt x="42" y="180"/>
                    </a:lnTo>
                    <a:lnTo>
                      <a:pt x="18" y="144"/>
                    </a:lnTo>
                    <a:lnTo>
                      <a:pt x="6" y="108"/>
                    </a:lnTo>
                    <a:lnTo>
                      <a:pt x="0" y="66"/>
                    </a:lnTo>
                    <a:lnTo>
                      <a:pt x="0" y="30"/>
                    </a:lnTo>
                    <a:lnTo>
                      <a:pt x="12" y="0"/>
                    </a:lnTo>
                    <a:lnTo>
                      <a:pt x="30" y="0"/>
                    </a:lnTo>
                    <a:lnTo>
                      <a:pt x="18" y="30"/>
                    </a:lnTo>
                    <a:lnTo>
                      <a:pt x="12" y="66"/>
                    </a:lnTo>
                    <a:lnTo>
                      <a:pt x="12" y="66"/>
                    </a:lnTo>
                    <a:close/>
                  </a:path>
                </a:pathLst>
              </a:custGeom>
              <a:gradFill rotWithShape="0">
                <a:gsLst>
                  <a:gs pos="0">
                    <a:schemeClr val="accent2"/>
                  </a:gs>
                  <a:gs pos="100000">
                    <a:schemeClr val="accent2">
                      <a:gamma/>
                      <a:shade val="87843"/>
                      <a:invGamma/>
                    </a:schemeClr>
                  </a:gs>
                </a:gsLst>
                <a:lin ang="5400000" scaled="1"/>
              </a:gradFill>
              <a:ln w="9525">
                <a:noFill/>
                <a:round/>
                <a:headEnd/>
                <a:tailEnd/>
              </a:ln>
            </p:spPr>
            <p:txBody>
              <a:bodyPr/>
              <a:lstStyle/>
              <a:p>
                <a:endParaRPr lang="cs-CZ"/>
              </a:p>
            </p:txBody>
          </p:sp>
          <p:sp>
            <p:nvSpPr>
              <p:cNvPr id="4110" name="Freeform 14"/>
              <p:cNvSpPr>
                <a:spLocks/>
              </p:cNvSpPr>
              <p:nvPr/>
            </p:nvSpPr>
            <p:spPr bwMode="hidden">
              <a:xfrm>
                <a:off x="3569" y="3745"/>
                <a:ext cx="750" cy="461"/>
              </a:xfrm>
              <a:custGeom>
                <a:avLst/>
                <a:gdLst/>
                <a:ahLst/>
                <a:cxnLst>
                  <a:cxn ang="0">
                    <a:pos x="382" y="443"/>
                  </a:cxn>
                  <a:cxn ang="0">
                    <a:pos x="311" y="437"/>
                  </a:cxn>
                  <a:cxn ang="0">
                    <a:pos x="245" y="425"/>
                  </a:cxn>
                  <a:cxn ang="0">
                    <a:pos x="185" y="407"/>
                  </a:cxn>
                  <a:cxn ang="0">
                    <a:pos x="131" y="383"/>
                  </a:cxn>
                  <a:cxn ang="0">
                    <a:pos x="83" y="347"/>
                  </a:cxn>
                  <a:cxn ang="0">
                    <a:pos x="53" y="311"/>
                  </a:cxn>
                  <a:cxn ang="0">
                    <a:pos x="30" y="269"/>
                  </a:cxn>
                  <a:cxn ang="0">
                    <a:pos x="24" y="227"/>
                  </a:cxn>
                  <a:cxn ang="0">
                    <a:pos x="30" y="185"/>
                  </a:cxn>
                  <a:cxn ang="0">
                    <a:pos x="53" y="143"/>
                  </a:cxn>
                  <a:cxn ang="0">
                    <a:pos x="83" y="107"/>
                  </a:cxn>
                  <a:cxn ang="0">
                    <a:pos x="131" y="77"/>
                  </a:cxn>
                  <a:cxn ang="0">
                    <a:pos x="185" y="47"/>
                  </a:cxn>
                  <a:cxn ang="0">
                    <a:pos x="245" y="30"/>
                  </a:cxn>
                  <a:cxn ang="0">
                    <a:pos x="311" y="18"/>
                  </a:cxn>
                  <a:cxn ang="0">
                    <a:pos x="382" y="12"/>
                  </a:cxn>
                  <a:cxn ang="0">
                    <a:pos x="478" y="18"/>
                  </a:cxn>
                  <a:cxn ang="0">
                    <a:pos x="562" y="41"/>
                  </a:cxn>
                  <a:cxn ang="0">
                    <a:pos x="562" y="36"/>
                  </a:cxn>
                  <a:cxn ang="0">
                    <a:pos x="562" y="30"/>
                  </a:cxn>
                  <a:cxn ang="0">
                    <a:pos x="478" y="6"/>
                  </a:cxn>
                  <a:cxn ang="0">
                    <a:pos x="382" y="0"/>
                  </a:cxn>
                  <a:cxn ang="0">
                    <a:pos x="305" y="6"/>
                  </a:cxn>
                  <a:cxn ang="0">
                    <a:pos x="233" y="18"/>
                  </a:cxn>
                  <a:cxn ang="0">
                    <a:pos x="167" y="41"/>
                  </a:cxn>
                  <a:cxn ang="0">
                    <a:pos x="113" y="65"/>
                  </a:cxn>
                  <a:cxn ang="0">
                    <a:pos x="65" y="101"/>
                  </a:cxn>
                  <a:cxn ang="0">
                    <a:pos x="30" y="137"/>
                  </a:cxn>
                  <a:cxn ang="0">
                    <a:pos x="6" y="179"/>
                  </a:cxn>
                  <a:cxn ang="0">
                    <a:pos x="0" y="227"/>
                  </a:cxn>
                  <a:cxn ang="0">
                    <a:pos x="6" y="275"/>
                  </a:cxn>
                  <a:cxn ang="0">
                    <a:pos x="30" y="317"/>
                  </a:cxn>
                  <a:cxn ang="0">
                    <a:pos x="65" y="359"/>
                  </a:cxn>
                  <a:cxn ang="0">
                    <a:pos x="113" y="395"/>
                  </a:cxn>
                  <a:cxn ang="0">
                    <a:pos x="167" y="419"/>
                  </a:cxn>
                  <a:cxn ang="0">
                    <a:pos x="233" y="443"/>
                  </a:cxn>
                  <a:cxn ang="0">
                    <a:pos x="305" y="455"/>
                  </a:cxn>
                  <a:cxn ang="0">
                    <a:pos x="382" y="461"/>
                  </a:cxn>
                  <a:cxn ang="0">
                    <a:pos x="448" y="455"/>
                  </a:cxn>
                  <a:cxn ang="0">
                    <a:pos x="508" y="449"/>
                  </a:cxn>
                  <a:cxn ang="0">
                    <a:pos x="609" y="413"/>
                  </a:cxn>
                  <a:cxn ang="0">
                    <a:pos x="657" y="389"/>
                  </a:cxn>
                  <a:cxn ang="0">
                    <a:pos x="693" y="359"/>
                  </a:cxn>
                  <a:cxn ang="0">
                    <a:pos x="723" y="329"/>
                  </a:cxn>
                  <a:cxn ang="0">
                    <a:pos x="747" y="293"/>
                  </a:cxn>
                  <a:cxn ang="0">
                    <a:pos x="741" y="287"/>
                  </a:cxn>
                  <a:cxn ang="0">
                    <a:pos x="729" y="281"/>
                  </a:cxn>
                  <a:cxn ang="0">
                    <a:pos x="711" y="317"/>
                  </a:cxn>
                  <a:cxn ang="0">
                    <a:pos x="681" y="347"/>
                  </a:cxn>
                  <a:cxn ang="0">
                    <a:pos x="645" y="377"/>
                  </a:cxn>
                  <a:cxn ang="0">
                    <a:pos x="604" y="401"/>
                  </a:cxn>
                  <a:cxn ang="0">
                    <a:pos x="502" y="431"/>
                  </a:cxn>
                  <a:cxn ang="0">
                    <a:pos x="442" y="443"/>
                  </a:cxn>
                  <a:cxn ang="0">
                    <a:pos x="382" y="443"/>
                  </a:cxn>
                  <a:cxn ang="0">
                    <a:pos x="382" y="443"/>
                  </a:cxn>
                </a:cxnLst>
                <a:rect l="0" t="0" r="r" b="b"/>
                <a:pathLst>
                  <a:path w="747" h="461">
                    <a:moveTo>
                      <a:pt x="382" y="443"/>
                    </a:moveTo>
                    <a:lnTo>
                      <a:pt x="311" y="437"/>
                    </a:lnTo>
                    <a:lnTo>
                      <a:pt x="245" y="425"/>
                    </a:lnTo>
                    <a:lnTo>
                      <a:pt x="185" y="407"/>
                    </a:lnTo>
                    <a:lnTo>
                      <a:pt x="131" y="383"/>
                    </a:lnTo>
                    <a:lnTo>
                      <a:pt x="83" y="347"/>
                    </a:lnTo>
                    <a:lnTo>
                      <a:pt x="53" y="311"/>
                    </a:lnTo>
                    <a:lnTo>
                      <a:pt x="30" y="269"/>
                    </a:lnTo>
                    <a:lnTo>
                      <a:pt x="24" y="227"/>
                    </a:lnTo>
                    <a:lnTo>
                      <a:pt x="30" y="185"/>
                    </a:lnTo>
                    <a:lnTo>
                      <a:pt x="53" y="143"/>
                    </a:lnTo>
                    <a:lnTo>
                      <a:pt x="83" y="107"/>
                    </a:lnTo>
                    <a:lnTo>
                      <a:pt x="131" y="77"/>
                    </a:lnTo>
                    <a:lnTo>
                      <a:pt x="185" y="47"/>
                    </a:lnTo>
                    <a:lnTo>
                      <a:pt x="245" y="30"/>
                    </a:lnTo>
                    <a:lnTo>
                      <a:pt x="311" y="18"/>
                    </a:lnTo>
                    <a:lnTo>
                      <a:pt x="382" y="12"/>
                    </a:lnTo>
                    <a:lnTo>
                      <a:pt x="478" y="18"/>
                    </a:lnTo>
                    <a:lnTo>
                      <a:pt x="562" y="41"/>
                    </a:lnTo>
                    <a:lnTo>
                      <a:pt x="562" y="36"/>
                    </a:lnTo>
                    <a:lnTo>
                      <a:pt x="562" y="30"/>
                    </a:lnTo>
                    <a:lnTo>
                      <a:pt x="478" y="6"/>
                    </a:lnTo>
                    <a:lnTo>
                      <a:pt x="382" y="0"/>
                    </a:lnTo>
                    <a:lnTo>
                      <a:pt x="305" y="6"/>
                    </a:lnTo>
                    <a:lnTo>
                      <a:pt x="233" y="18"/>
                    </a:lnTo>
                    <a:lnTo>
                      <a:pt x="167" y="41"/>
                    </a:lnTo>
                    <a:lnTo>
                      <a:pt x="113" y="65"/>
                    </a:lnTo>
                    <a:lnTo>
                      <a:pt x="65" y="101"/>
                    </a:lnTo>
                    <a:lnTo>
                      <a:pt x="30" y="137"/>
                    </a:lnTo>
                    <a:lnTo>
                      <a:pt x="6" y="179"/>
                    </a:lnTo>
                    <a:lnTo>
                      <a:pt x="0" y="227"/>
                    </a:lnTo>
                    <a:lnTo>
                      <a:pt x="6" y="275"/>
                    </a:lnTo>
                    <a:lnTo>
                      <a:pt x="30" y="317"/>
                    </a:lnTo>
                    <a:lnTo>
                      <a:pt x="65" y="359"/>
                    </a:lnTo>
                    <a:lnTo>
                      <a:pt x="113" y="395"/>
                    </a:lnTo>
                    <a:lnTo>
                      <a:pt x="167" y="419"/>
                    </a:lnTo>
                    <a:lnTo>
                      <a:pt x="233" y="443"/>
                    </a:lnTo>
                    <a:lnTo>
                      <a:pt x="305" y="455"/>
                    </a:lnTo>
                    <a:lnTo>
                      <a:pt x="382" y="461"/>
                    </a:lnTo>
                    <a:lnTo>
                      <a:pt x="448" y="455"/>
                    </a:lnTo>
                    <a:lnTo>
                      <a:pt x="508" y="449"/>
                    </a:lnTo>
                    <a:lnTo>
                      <a:pt x="609" y="413"/>
                    </a:lnTo>
                    <a:lnTo>
                      <a:pt x="657" y="389"/>
                    </a:lnTo>
                    <a:lnTo>
                      <a:pt x="693" y="359"/>
                    </a:lnTo>
                    <a:lnTo>
                      <a:pt x="723" y="329"/>
                    </a:lnTo>
                    <a:lnTo>
                      <a:pt x="747" y="293"/>
                    </a:lnTo>
                    <a:lnTo>
                      <a:pt x="741" y="287"/>
                    </a:lnTo>
                    <a:lnTo>
                      <a:pt x="729" y="281"/>
                    </a:lnTo>
                    <a:lnTo>
                      <a:pt x="711" y="317"/>
                    </a:lnTo>
                    <a:lnTo>
                      <a:pt x="681" y="347"/>
                    </a:lnTo>
                    <a:lnTo>
                      <a:pt x="645" y="377"/>
                    </a:lnTo>
                    <a:lnTo>
                      <a:pt x="604" y="401"/>
                    </a:lnTo>
                    <a:lnTo>
                      <a:pt x="502" y="431"/>
                    </a:lnTo>
                    <a:lnTo>
                      <a:pt x="442" y="443"/>
                    </a:lnTo>
                    <a:lnTo>
                      <a:pt x="382" y="443"/>
                    </a:lnTo>
                    <a:lnTo>
                      <a:pt x="382" y="443"/>
                    </a:lnTo>
                    <a:close/>
                  </a:path>
                </a:pathLst>
              </a:custGeom>
              <a:gradFill rotWithShape="0">
                <a:gsLst>
                  <a:gs pos="0">
                    <a:schemeClr val="accent2"/>
                  </a:gs>
                  <a:gs pos="100000">
                    <a:schemeClr val="accent2">
                      <a:gamma/>
                      <a:shade val="90980"/>
                      <a:invGamma/>
                    </a:schemeClr>
                  </a:gs>
                </a:gsLst>
                <a:path path="rect">
                  <a:fillToRect l="50000" t="50000" r="50000" b="50000"/>
                </a:path>
              </a:gradFill>
              <a:ln w="9525">
                <a:noFill/>
                <a:round/>
                <a:headEnd/>
                <a:tailEnd/>
              </a:ln>
            </p:spPr>
            <p:txBody>
              <a:bodyPr/>
              <a:lstStyle/>
              <a:p>
                <a:endParaRPr lang="cs-CZ"/>
              </a:p>
            </p:txBody>
          </p:sp>
          <p:sp>
            <p:nvSpPr>
              <p:cNvPr id="4111" name="Freeform 15"/>
              <p:cNvSpPr>
                <a:spLocks/>
              </p:cNvSpPr>
              <p:nvPr/>
            </p:nvSpPr>
            <p:spPr bwMode="hidden">
              <a:xfrm>
                <a:off x="4037" y="3721"/>
                <a:ext cx="96" cy="30"/>
              </a:xfrm>
              <a:custGeom>
                <a:avLst/>
                <a:gdLst/>
                <a:ahLst/>
                <a:cxnLst>
                  <a:cxn ang="0">
                    <a:pos x="0" y="0"/>
                  </a:cxn>
                  <a:cxn ang="0">
                    <a:pos x="0" y="12"/>
                  </a:cxn>
                  <a:cxn ang="0">
                    <a:pos x="48" y="18"/>
                  </a:cxn>
                  <a:cxn ang="0">
                    <a:pos x="96" y="30"/>
                  </a:cxn>
                  <a:cxn ang="0">
                    <a:pos x="96" y="24"/>
                  </a:cxn>
                  <a:cxn ang="0">
                    <a:pos x="96" y="18"/>
                  </a:cxn>
                  <a:cxn ang="0">
                    <a:pos x="48" y="12"/>
                  </a:cxn>
                  <a:cxn ang="0">
                    <a:pos x="0" y="0"/>
                  </a:cxn>
                  <a:cxn ang="0">
                    <a:pos x="0" y="0"/>
                  </a:cxn>
                </a:cxnLst>
                <a:rect l="0" t="0" r="r" b="b"/>
                <a:pathLst>
                  <a:path w="96" h="30">
                    <a:moveTo>
                      <a:pt x="0" y="0"/>
                    </a:moveTo>
                    <a:lnTo>
                      <a:pt x="0" y="12"/>
                    </a:lnTo>
                    <a:lnTo>
                      <a:pt x="48" y="18"/>
                    </a:lnTo>
                    <a:lnTo>
                      <a:pt x="96" y="30"/>
                    </a:lnTo>
                    <a:lnTo>
                      <a:pt x="96" y="24"/>
                    </a:lnTo>
                    <a:lnTo>
                      <a:pt x="96" y="18"/>
                    </a:lnTo>
                    <a:lnTo>
                      <a:pt x="48" y="12"/>
                    </a:lnTo>
                    <a:lnTo>
                      <a:pt x="0" y="0"/>
                    </a:lnTo>
                    <a:lnTo>
                      <a:pt x="0" y="0"/>
                    </a:lnTo>
                    <a:close/>
                  </a:path>
                </a:pathLst>
              </a:custGeom>
              <a:gradFill rotWithShape="0">
                <a:gsLst>
                  <a:gs pos="0">
                    <a:schemeClr val="accent2"/>
                  </a:gs>
                  <a:gs pos="100000">
                    <a:schemeClr val="accent2">
                      <a:gamma/>
                      <a:shade val="87843"/>
                      <a:invGamma/>
                    </a:schemeClr>
                  </a:gs>
                </a:gsLst>
                <a:lin ang="0" scaled="1"/>
              </a:gradFill>
              <a:ln w="9525">
                <a:noFill/>
                <a:round/>
                <a:headEnd/>
                <a:tailEnd/>
              </a:ln>
            </p:spPr>
            <p:txBody>
              <a:bodyPr/>
              <a:lstStyle/>
              <a:p>
                <a:endParaRPr lang="cs-CZ"/>
              </a:p>
            </p:txBody>
          </p:sp>
          <p:sp>
            <p:nvSpPr>
              <p:cNvPr id="4112" name="Oval 16"/>
              <p:cNvSpPr>
                <a:spLocks noChangeArrowheads="1"/>
              </p:cNvSpPr>
              <p:nvPr/>
            </p:nvSpPr>
            <p:spPr bwMode="hidden">
              <a:xfrm>
                <a:off x="3910" y="3948"/>
                <a:ext cx="84" cy="53"/>
              </a:xfrm>
              <a:prstGeom prst="ellipse">
                <a:avLst/>
              </a:prstGeom>
              <a:gradFill rotWithShape="0">
                <a:gsLst>
                  <a:gs pos="0">
                    <a:schemeClr val="accent2">
                      <a:gamma/>
                      <a:shade val="94118"/>
                      <a:invGamma/>
                    </a:schemeClr>
                  </a:gs>
                  <a:gs pos="100000">
                    <a:schemeClr val="accent2"/>
                  </a:gs>
                </a:gsLst>
                <a:lin ang="5400000" scaled="1"/>
              </a:gradFill>
              <a:ln w="9525">
                <a:noFill/>
                <a:round/>
                <a:headEnd/>
                <a:tailEnd/>
              </a:ln>
              <a:effectLst/>
            </p:spPr>
            <p:txBody>
              <a:bodyPr/>
              <a:lstStyle/>
              <a:p>
                <a:endParaRPr lang="cs-CZ"/>
              </a:p>
            </p:txBody>
          </p:sp>
        </p:grpSp>
        <p:grpSp>
          <p:nvGrpSpPr>
            <p:cNvPr id="4113" name="Group 17"/>
            <p:cNvGrpSpPr>
              <a:grpSpLocks/>
            </p:cNvGrpSpPr>
            <p:nvPr userDrawn="1"/>
          </p:nvGrpSpPr>
          <p:grpSpPr bwMode="auto">
            <a:xfrm>
              <a:off x="1776" y="3631"/>
              <a:ext cx="1626" cy="683"/>
              <a:chOff x="1776" y="3631"/>
              <a:chExt cx="1626" cy="683"/>
            </a:xfrm>
          </p:grpSpPr>
          <p:sp>
            <p:nvSpPr>
              <p:cNvPr id="4114" name="Oval 18"/>
              <p:cNvSpPr>
                <a:spLocks noChangeArrowheads="1"/>
              </p:cNvSpPr>
              <p:nvPr/>
            </p:nvSpPr>
            <p:spPr bwMode="hidden">
              <a:xfrm>
                <a:off x="2268" y="3934"/>
                <a:ext cx="638" cy="377"/>
              </a:xfrm>
              <a:prstGeom prst="ellipse">
                <a:avLst/>
              </a:prstGeom>
              <a:gradFill rotWithShape="0">
                <a:gsLst>
                  <a:gs pos="0">
                    <a:schemeClr val="accent2">
                      <a:gamma/>
                      <a:shade val="87843"/>
                      <a:invGamma/>
                    </a:schemeClr>
                  </a:gs>
                  <a:gs pos="100000">
                    <a:schemeClr val="accent2"/>
                  </a:gs>
                </a:gsLst>
                <a:lin ang="2700000" scaled="1"/>
              </a:gradFill>
              <a:ln w="9525">
                <a:noFill/>
                <a:round/>
                <a:headEnd/>
                <a:tailEnd/>
              </a:ln>
              <a:effectLst/>
            </p:spPr>
            <p:txBody>
              <a:bodyPr/>
              <a:lstStyle/>
              <a:p>
                <a:endParaRPr lang="cs-CZ"/>
              </a:p>
            </p:txBody>
          </p:sp>
          <p:sp>
            <p:nvSpPr>
              <p:cNvPr id="4115" name="Oval 19"/>
              <p:cNvSpPr>
                <a:spLocks noChangeArrowheads="1"/>
              </p:cNvSpPr>
              <p:nvPr/>
            </p:nvSpPr>
            <p:spPr bwMode="hidden">
              <a:xfrm>
                <a:off x="2314" y="3958"/>
                <a:ext cx="543" cy="332"/>
              </a:xfrm>
              <a:prstGeom prst="ellipse">
                <a:avLst/>
              </a:prstGeom>
              <a:gradFill rotWithShape="0">
                <a:gsLst>
                  <a:gs pos="0">
                    <a:schemeClr val="accent2"/>
                  </a:gs>
                  <a:gs pos="100000">
                    <a:schemeClr val="accent2">
                      <a:gamma/>
                      <a:shade val="87843"/>
                      <a:invGamma/>
                    </a:schemeClr>
                  </a:gs>
                </a:gsLst>
                <a:lin ang="2700000" scaled="1"/>
              </a:gradFill>
              <a:ln w="9525">
                <a:noFill/>
                <a:round/>
                <a:headEnd/>
                <a:tailEnd/>
              </a:ln>
              <a:effectLst/>
            </p:spPr>
            <p:txBody>
              <a:bodyPr/>
              <a:lstStyle/>
              <a:p>
                <a:endParaRPr lang="cs-CZ"/>
              </a:p>
            </p:txBody>
          </p:sp>
          <p:sp>
            <p:nvSpPr>
              <p:cNvPr id="4116" name="Oval 20"/>
              <p:cNvSpPr>
                <a:spLocks noChangeArrowheads="1"/>
              </p:cNvSpPr>
              <p:nvPr/>
            </p:nvSpPr>
            <p:spPr bwMode="hidden">
              <a:xfrm>
                <a:off x="2341" y="3979"/>
                <a:ext cx="501" cy="299"/>
              </a:xfrm>
              <a:prstGeom prst="ellipse">
                <a:avLst/>
              </a:prstGeom>
              <a:gradFill rotWithShape="0">
                <a:gsLst>
                  <a:gs pos="0">
                    <a:schemeClr val="accent2">
                      <a:gamma/>
                      <a:shade val="90980"/>
                      <a:invGamma/>
                    </a:schemeClr>
                  </a:gs>
                  <a:gs pos="100000">
                    <a:schemeClr val="accent2"/>
                  </a:gs>
                </a:gsLst>
                <a:lin ang="2700000" scaled="1"/>
              </a:gradFill>
              <a:ln w="9525">
                <a:noFill/>
                <a:round/>
                <a:headEnd/>
                <a:tailEnd/>
              </a:ln>
              <a:effectLst/>
            </p:spPr>
            <p:txBody>
              <a:bodyPr/>
              <a:lstStyle/>
              <a:p>
                <a:endParaRPr lang="cs-CZ"/>
              </a:p>
            </p:txBody>
          </p:sp>
          <p:sp>
            <p:nvSpPr>
              <p:cNvPr id="4117" name="Oval 21"/>
              <p:cNvSpPr>
                <a:spLocks noChangeArrowheads="1"/>
              </p:cNvSpPr>
              <p:nvPr/>
            </p:nvSpPr>
            <p:spPr bwMode="hidden">
              <a:xfrm>
                <a:off x="2368" y="3997"/>
                <a:ext cx="444" cy="258"/>
              </a:xfrm>
              <a:prstGeom prst="ellipse">
                <a:avLst/>
              </a:prstGeom>
              <a:gradFill rotWithShape="0">
                <a:gsLst>
                  <a:gs pos="0">
                    <a:schemeClr val="accent2">
                      <a:gamma/>
                      <a:shade val="87843"/>
                      <a:invGamma/>
                    </a:schemeClr>
                  </a:gs>
                  <a:gs pos="100000">
                    <a:schemeClr val="accent2"/>
                  </a:gs>
                </a:gsLst>
                <a:lin ang="5400000" scaled="1"/>
              </a:gradFill>
              <a:ln w="9525">
                <a:noFill/>
                <a:round/>
                <a:headEnd/>
                <a:tailEnd/>
              </a:ln>
              <a:effectLst/>
            </p:spPr>
            <p:txBody>
              <a:bodyPr/>
              <a:lstStyle/>
              <a:p>
                <a:endParaRPr lang="cs-CZ"/>
              </a:p>
            </p:txBody>
          </p:sp>
          <p:sp>
            <p:nvSpPr>
              <p:cNvPr id="4118" name="Oval 22"/>
              <p:cNvSpPr>
                <a:spLocks noChangeArrowheads="1"/>
              </p:cNvSpPr>
              <p:nvPr/>
            </p:nvSpPr>
            <p:spPr bwMode="hidden">
              <a:xfrm>
                <a:off x="2385" y="4005"/>
                <a:ext cx="413" cy="240"/>
              </a:xfrm>
              <a:prstGeom prst="ellipse">
                <a:avLst/>
              </a:prstGeom>
              <a:gradFill rotWithShape="0">
                <a:gsLst>
                  <a:gs pos="0">
                    <a:schemeClr val="accent2">
                      <a:gamma/>
                      <a:shade val="94118"/>
                      <a:invGamma/>
                    </a:schemeClr>
                  </a:gs>
                  <a:gs pos="100000">
                    <a:schemeClr val="accent2"/>
                  </a:gs>
                </a:gsLst>
                <a:lin ang="5400000" scaled="1"/>
              </a:gradFill>
              <a:ln w="9525">
                <a:noFill/>
                <a:round/>
                <a:headEnd/>
                <a:tailEnd/>
              </a:ln>
              <a:effectLst/>
            </p:spPr>
            <p:txBody>
              <a:bodyPr/>
              <a:lstStyle/>
              <a:p>
                <a:endParaRPr lang="cs-CZ"/>
              </a:p>
            </p:txBody>
          </p:sp>
          <p:sp>
            <p:nvSpPr>
              <p:cNvPr id="4119" name="Oval 23"/>
              <p:cNvSpPr>
                <a:spLocks noChangeArrowheads="1"/>
              </p:cNvSpPr>
              <p:nvPr/>
            </p:nvSpPr>
            <p:spPr bwMode="hidden">
              <a:xfrm>
                <a:off x="2437" y="4026"/>
                <a:ext cx="306" cy="192"/>
              </a:xfrm>
              <a:prstGeom prst="ellipse">
                <a:avLst/>
              </a:prstGeom>
              <a:gradFill rotWithShape="0">
                <a:gsLst>
                  <a:gs pos="0">
                    <a:schemeClr val="accent2">
                      <a:gamma/>
                      <a:shade val="87843"/>
                      <a:invGamma/>
                    </a:schemeClr>
                  </a:gs>
                  <a:gs pos="100000">
                    <a:schemeClr val="accent2"/>
                  </a:gs>
                </a:gsLst>
                <a:lin ang="5400000" scaled="1"/>
              </a:gradFill>
              <a:ln w="9525">
                <a:noFill/>
                <a:round/>
                <a:headEnd/>
                <a:tailEnd/>
              </a:ln>
              <a:effectLst/>
            </p:spPr>
            <p:txBody>
              <a:bodyPr/>
              <a:lstStyle/>
              <a:p>
                <a:endParaRPr lang="cs-CZ"/>
              </a:p>
            </p:txBody>
          </p:sp>
          <p:sp>
            <p:nvSpPr>
              <p:cNvPr id="4120" name="Oval 24"/>
              <p:cNvSpPr>
                <a:spLocks noChangeArrowheads="1"/>
              </p:cNvSpPr>
              <p:nvPr/>
            </p:nvSpPr>
            <p:spPr bwMode="hidden">
              <a:xfrm>
                <a:off x="2476" y="4056"/>
                <a:ext cx="227" cy="135"/>
              </a:xfrm>
              <a:prstGeom prst="ellipse">
                <a:avLst/>
              </a:prstGeom>
              <a:gradFill rotWithShape="0">
                <a:gsLst>
                  <a:gs pos="0">
                    <a:schemeClr val="accent2"/>
                  </a:gs>
                  <a:gs pos="100000">
                    <a:schemeClr val="accent2">
                      <a:gamma/>
                      <a:shade val="90980"/>
                      <a:invGamma/>
                    </a:schemeClr>
                  </a:gs>
                </a:gsLst>
                <a:lin ang="2700000" scaled="1"/>
              </a:gradFill>
              <a:ln w="9525">
                <a:noFill/>
                <a:round/>
                <a:headEnd/>
                <a:tailEnd/>
              </a:ln>
              <a:effectLst/>
            </p:spPr>
            <p:txBody>
              <a:bodyPr/>
              <a:lstStyle/>
              <a:p>
                <a:endParaRPr lang="cs-CZ"/>
              </a:p>
            </p:txBody>
          </p:sp>
          <p:sp>
            <p:nvSpPr>
              <p:cNvPr id="4121" name="Oval 25"/>
              <p:cNvSpPr>
                <a:spLocks noChangeArrowheads="1"/>
              </p:cNvSpPr>
              <p:nvPr/>
            </p:nvSpPr>
            <p:spPr bwMode="hidden">
              <a:xfrm>
                <a:off x="2542" y="4097"/>
                <a:ext cx="90" cy="60"/>
              </a:xfrm>
              <a:prstGeom prst="ellipse">
                <a:avLst/>
              </a:prstGeom>
              <a:gradFill rotWithShape="0">
                <a:gsLst>
                  <a:gs pos="0">
                    <a:schemeClr val="accent2"/>
                  </a:gs>
                  <a:gs pos="100000">
                    <a:schemeClr val="accent2">
                      <a:gamma/>
                      <a:shade val="90980"/>
                      <a:invGamma/>
                    </a:schemeClr>
                  </a:gs>
                </a:gsLst>
                <a:lin ang="0" scaled="1"/>
              </a:gradFill>
              <a:ln w="9525">
                <a:noFill/>
                <a:round/>
                <a:headEnd/>
                <a:tailEnd/>
              </a:ln>
              <a:effectLst/>
            </p:spPr>
            <p:txBody>
              <a:bodyPr/>
              <a:lstStyle/>
              <a:p>
                <a:endParaRPr lang="cs-CZ"/>
              </a:p>
            </p:txBody>
          </p:sp>
          <p:sp>
            <p:nvSpPr>
              <p:cNvPr id="4122" name="Freeform 26"/>
              <p:cNvSpPr>
                <a:spLocks/>
              </p:cNvSpPr>
              <p:nvPr/>
            </p:nvSpPr>
            <p:spPr bwMode="hidden">
              <a:xfrm>
                <a:off x="2585" y="3822"/>
                <a:ext cx="449" cy="186"/>
              </a:xfrm>
              <a:custGeom>
                <a:avLst/>
                <a:gdLst/>
                <a:ahLst/>
                <a:cxnLst>
                  <a:cxn ang="0">
                    <a:pos x="6" y="6"/>
                  </a:cxn>
                  <a:cxn ang="0">
                    <a:pos x="78" y="12"/>
                  </a:cxn>
                  <a:cxn ang="0">
                    <a:pos x="150" y="18"/>
                  </a:cxn>
                  <a:cxn ang="0">
                    <a:pos x="215" y="36"/>
                  </a:cxn>
                  <a:cxn ang="0">
                    <a:pos x="275" y="60"/>
                  </a:cxn>
                  <a:cxn ang="0">
                    <a:pos x="329" y="84"/>
                  </a:cxn>
                  <a:cxn ang="0">
                    <a:pos x="377" y="114"/>
                  </a:cxn>
                  <a:cxn ang="0">
                    <a:pos x="419" y="150"/>
                  </a:cxn>
                  <a:cxn ang="0">
                    <a:pos x="448" y="186"/>
                  </a:cxn>
                  <a:cxn ang="0">
                    <a:pos x="448" y="162"/>
                  </a:cxn>
                  <a:cxn ang="0">
                    <a:pos x="413" y="126"/>
                  </a:cxn>
                  <a:cxn ang="0">
                    <a:pos x="371" y="96"/>
                  </a:cxn>
                  <a:cxn ang="0">
                    <a:pos x="323" y="66"/>
                  </a:cxn>
                  <a:cxn ang="0">
                    <a:pos x="269" y="48"/>
                  </a:cxn>
                  <a:cxn ang="0">
                    <a:pos x="144" y="12"/>
                  </a:cxn>
                  <a:cxn ang="0">
                    <a:pos x="78" y="6"/>
                  </a:cxn>
                  <a:cxn ang="0">
                    <a:pos x="6" y="0"/>
                  </a:cxn>
                  <a:cxn ang="0">
                    <a:pos x="0" y="0"/>
                  </a:cxn>
                  <a:cxn ang="0">
                    <a:pos x="0" y="0"/>
                  </a:cxn>
                  <a:cxn ang="0">
                    <a:pos x="0" y="6"/>
                  </a:cxn>
                  <a:cxn ang="0">
                    <a:pos x="0" y="6"/>
                  </a:cxn>
                  <a:cxn ang="0">
                    <a:pos x="6" y="6"/>
                  </a:cxn>
                  <a:cxn ang="0">
                    <a:pos x="6" y="6"/>
                  </a:cxn>
                </a:cxnLst>
                <a:rect l="0" t="0" r="r" b="b"/>
                <a:pathLst>
                  <a:path w="448" h="186">
                    <a:moveTo>
                      <a:pt x="6" y="6"/>
                    </a:moveTo>
                    <a:lnTo>
                      <a:pt x="78" y="12"/>
                    </a:lnTo>
                    <a:lnTo>
                      <a:pt x="150" y="18"/>
                    </a:lnTo>
                    <a:lnTo>
                      <a:pt x="215" y="36"/>
                    </a:lnTo>
                    <a:lnTo>
                      <a:pt x="275" y="60"/>
                    </a:lnTo>
                    <a:lnTo>
                      <a:pt x="329" y="84"/>
                    </a:lnTo>
                    <a:lnTo>
                      <a:pt x="377" y="114"/>
                    </a:lnTo>
                    <a:lnTo>
                      <a:pt x="419" y="150"/>
                    </a:lnTo>
                    <a:lnTo>
                      <a:pt x="448" y="186"/>
                    </a:lnTo>
                    <a:lnTo>
                      <a:pt x="448" y="162"/>
                    </a:lnTo>
                    <a:lnTo>
                      <a:pt x="413" y="126"/>
                    </a:lnTo>
                    <a:lnTo>
                      <a:pt x="371" y="96"/>
                    </a:lnTo>
                    <a:lnTo>
                      <a:pt x="323" y="66"/>
                    </a:lnTo>
                    <a:lnTo>
                      <a:pt x="269" y="48"/>
                    </a:lnTo>
                    <a:lnTo>
                      <a:pt x="144" y="12"/>
                    </a:lnTo>
                    <a:lnTo>
                      <a:pt x="78" y="6"/>
                    </a:lnTo>
                    <a:lnTo>
                      <a:pt x="6" y="0"/>
                    </a:lnTo>
                    <a:lnTo>
                      <a:pt x="0" y="0"/>
                    </a:lnTo>
                    <a:lnTo>
                      <a:pt x="0" y="0"/>
                    </a:lnTo>
                    <a:lnTo>
                      <a:pt x="0" y="6"/>
                    </a:lnTo>
                    <a:lnTo>
                      <a:pt x="0" y="6"/>
                    </a:lnTo>
                    <a:lnTo>
                      <a:pt x="6" y="6"/>
                    </a:lnTo>
                    <a:lnTo>
                      <a:pt x="6" y="6"/>
                    </a:lnTo>
                    <a:close/>
                  </a:path>
                </a:pathLst>
              </a:custGeom>
              <a:gradFill rotWithShape="0">
                <a:gsLst>
                  <a:gs pos="0">
                    <a:schemeClr val="accent2">
                      <a:gamma/>
                      <a:shade val="90980"/>
                      <a:invGamma/>
                    </a:schemeClr>
                  </a:gs>
                  <a:gs pos="100000">
                    <a:schemeClr val="accent2"/>
                  </a:gs>
                </a:gsLst>
                <a:lin ang="5400000" scaled="1"/>
              </a:gradFill>
              <a:ln w="9525">
                <a:noFill/>
                <a:round/>
                <a:headEnd/>
                <a:tailEnd/>
              </a:ln>
            </p:spPr>
            <p:txBody>
              <a:bodyPr/>
              <a:lstStyle/>
              <a:p>
                <a:endParaRPr lang="cs-CZ"/>
              </a:p>
            </p:txBody>
          </p:sp>
          <p:sp>
            <p:nvSpPr>
              <p:cNvPr id="4123" name="Freeform 27"/>
              <p:cNvSpPr>
                <a:spLocks/>
              </p:cNvSpPr>
              <p:nvPr/>
            </p:nvSpPr>
            <p:spPr bwMode="hidden">
              <a:xfrm>
                <a:off x="2142" y="3852"/>
                <a:ext cx="892" cy="462"/>
              </a:xfrm>
              <a:custGeom>
                <a:avLst/>
                <a:gdLst/>
                <a:ahLst/>
                <a:cxnLst>
                  <a:cxn ang="0">
                    <a:pos x="23" y="276"/>
                  </a:cxn>
                  <a:cxn ang="0">
                    <a:pos x="29" y="222"/>
                  </a:cxn>
                  <a:cxn ang="0">
                    <a:pos x="59" y="174"/>
                  </a:cxn>
                  <a:cxn ang="0">
                    <a:pos x="95" y="132"/>
                  </a:cxn>
                  <a:cxn ang="0">
                    <a:pos x="149" y="96"/>
                  </a:cxn>
                  <a:cxn ang="0">
                    <a:pos x="209" y="60"/>
                  </a:cxn>
                  <a:cxn ang="0">
                    <a:pos x="281" y="36"/>
                  </a:cxn>
                  <a:cxn ang="0">
                    <a:pos x="364" y="24"/>
                  </a:cxn>
                  <a:cxn ang="0">
                    <a:pos x="448" y="18"/>
                  </a:cxn>
                  <a:cxn ang="0">
                    <a:pos x="532" y="24"/>
                  </a:cxn>
                  <a:cxn ang="0">
                    <a:pos x="609" y="36"/>
                  </a:cxn>
                  <a:cxn ang="0">
                    <a:pos x="681" y="60"/>
                  </a:cxn>
                  <a:cxn ang="0">
                    <a:pos x="741" y="96"/>
                  </a:cxn>
                  <a:cxn ang="0">
                    <a:pos x="795" y="132"/>
                  </a:cxn>
                  <a:cxn ang="0">
                    <a:pos x="831" y="174"/>
                  </a:cxn>
                  <a:cxn ang="0">
                    <a:pos x="861" y="222"/>
                  </a:cxn>
                  <a:cxn ang="0">
                    <a:pos x="867" y="276"/>
                  </a:cxn>
                  <a:cxn ang="0">
                    <a:pos x="855" y="330"/>
                  </a:cxn>
                  <a:cxn ang="0">
                    <a:pos x="831" y="378"/>
                  </a:cxn>
                  <a:cxn ang="0">
                    <a:pos x="783" y="426"/>
                  </a:cxn>
                  <a:cxn ang="0">
                    <a:pos x="723" y="462"/>
                  </a:cxn>
                  <a:cxn ang="0">
                    <a:pos x="765" y="462"/>
                  </a:cxn>
                  <a:cxn ang="0">
                    <a:pos x="819" y="426"/>
                  </a:cxn>
                  <a:cxn ang="0">
                    <a:pos x="855" y="378"/>
                  </a:cxn>
                  <a:cxn ang="0">
                    <a:pos x="884" y="330"/>
                  </a:cxn>
                  <a:cxn ang="0">
                    <a:pos x="890" y="276"/>
                  </a:cxn>
                  <a:cxn ang="0">
                    <a:pos x="884" y="222"/>
                  </a:cxn>
                  <a:cxn ang="0">
                    <a:pos x="855" y="168"/>
                  </a:cxn>
                  <a:cxn ang="0">
                    <a:pos x="813" y="120"/>
                  </a:cxn>
                  <a:cxn ang="0">
                    <a:pos x="759" y="84"/>
                  </a:cxn>
                  <a:cxn ang="0">
                    <a:pos x="693" y="48"/>
                  </a:cxn>
                  <a:cxn ang="0">
                    <a:pos x="621" y="24"/>
                  </a:cxn>
                  <a:cxn ang="0">
                    <a:pos x="538" y="6"/>
                  </a:cxn>
                  <a:cxn ang="0">
                    <a:pos x="448" y="0"/>
                  </a:cxn>
                  <a:cxn ang="0">
                    <a:pos x="358" y="6"/>
                  </a:cxn>
                  <a:cxn ang="0">
                    <a:pos x="275" y="24"/>
                  </a:cxn>
                  <a:cxn ang="0">
                    <a:pos x="197" y="48"/>
                  </a:cxn>
                  <a:cxn ang="0">
                    <a:pos x="131" y="84"/>
                  </a:cxn>
                  <a:cxn ang="0">
                    <a:pos x="77" y="120"/>
                  </a:cxn>
                  <a:cxn ang="0">
                    <a:pos x="35" y="168"/>
                  </a:cxn>
                  <a:cxn ang="0">
                    <a:pos x="12" y="222"/>
                  </a:cxn>
                  <a:cxn ang="0">
                    <a:pos x="0" y="276"/>
                  </a:cxn>
                  <a:cxn ang="0">
                    <a:pos x="6" y="330"/>
                  </a:cxn>
                  <a:cxn ang="0">
                    <a:pos x="35" y="378"/>
                  </a:cxn>
                  <a:cxn ang="0">
                    <a:pos x="71" y="426"/>
                  </a:cxn>
                  <a:cxn ang="0">
                    <a:pos x="125" y="462"/>
                  </a:cxn>
                  <a:cxn ang="0">
                    <a:pos x="167" y="462"/>
                  </a:cxn>
                  <a:cxn ang="0">
                    <a:pos x="107" y="426"/>
                  </a:cxn>
                  <a:cxn ang="0">
                    <a:pos x="59" y="378"/>
                  </a:cxn>
                  <a:cxn ang="0">
                    <a:pos x="35" y="330"/>
                  </a:cxn>
                  <a:cxn ang="0">
                    <a:pos x="23" y="276"/>
                  </a:cxn>
                  <a:cxn ang="0">
                    <a:pos x="23" y="276"/>
                  </a:cxn>
                </a:cxnLst>
                <a:rect l="0" t="0" r="r" b="b"/>
                <a:pathLst>
                  <a:path w="890" h="462">
                    <a:moveTo>
                      <a:pt x="23" y="276"/>
                    </a:moveTo>
                    <a:lnTo>
                      <a:pt x="29" y="222"/>
                    </a:lnTo>
                    <a:lnTo>
                      <a:pt x="59" y="174"/>
                    </a:lnTo>
                    <a:lnTo>
                      <a:pt x="95" y="132"/>
                    </a:lnTo>
                    <a:lnTo>
                      <a:pt x="149" y="96"/>
                    </a:lnTo>
                    <a:lnTo>
                      <a:pt x="209" y="60"/>
                    </a:lnTo>
                    <a:lnTo>
                      <a:pt x="281" y="36"/>
                    </a:lnTo>
                    <a:lnTo>
                      <a:pt x="364" y="24"/>
                    </a:lnTo>
                    <a:lnTo>
                      <a:pt x="448" y="18"/>
                    </a:lnTo>
                    <a:lnTo>
                      <a:pt x="532" y="24"/>
                    </a:lnTo>
                    <a:lnTo>
                      <a:pt x="609" y="36"/>
                    </a:lnTo>
                    <a:lnTo>
                      <a:pt x="681" y="60"/>
                    </a:lnTo>
                    <a:lnTo>
                      <a:pt x="741" y="96"/>
                    </a:lnTo>
                    <a:lnTo>
                      <a:pt x="795" y="132"/>
                    </a:lnTo>
                    <a:lnTo>
                      <a:pt x="831" y="174"/>
                    </a:lnTo>
                    <a:lnTo>
                      <a:pt x="861" y="222"/>
                    </a:lnTo>
                    <a:lnTo>
                      <a:pt x="867" y="276"/>
                    </a:lnTo>
                    <a:lnTo>
                      <a:pt x="855" y="330"/>
                    </a:lnTo>
                    <a:lnTo>
                      <a:pt x="831" y="378"/>
                    </a:lnTo>
                    <a:lnTo>
                      <a:pt x="783" y="426"/>
                    </a:lnTo>
                    <a:lnTo>
                      <a:pt x="723" y="462"/>
                    </a:lnTo>
                    <a:lnTo>
                      <a:pt x="765" y="462"/>
                    </a:lnTo>
                    <a:lnTo>
                      <a:pt x="819" y="426"/>
                    </a:lnTo>
                    <a:lnTo>
                      <a:pt x="855" y="378"/>
                    </a:lnTo>
                    <a:lnTo>
                      <a:pt x="884" y="330"/>
                    </a:lnTo>
                    <a:lnTo>
                      <a:pt x="890" y="276"/>
                    </a:lnTo>
                    <a:lnTo>
                      <a:pt x="884" y="222"/>
                    </a:lnTo>
                    <a:lnTo>
                      <a:pt x="855" y="168"/>
                    </a:lnTo>
                    <a:lnTo>
                      <a:pt x="813" y="120"/>
                    </a:lnTo>
                    <a:lnTo>
                      <a:pt x="759" y="84"/>
                    </a:lnTo>
                    <a:lnTo>
                      <a:pt x="693" y="48"/>
                    </a:lnTo>
                    <a:lnTo>
                      <a:pt x="621" y="24"/>
                    </a:lnTo>
                    <a:lnTo>
                      <a:pt x="538" y="6"/>
                    </a:lnTo>
                    <a:lnTo>
                      <a:pt x="448" y="0"/>
                    </a:lnTo>
                    <a:lnTo>
                      <a:pt x="358" y="6"/>
                    </a:lnTo>
                    <a:lnTo>
                      <a:pt x="275" y="24"/>
                    </a:lnTo>
                    <a:lnTo>
                      <a:pt x="197" y="48"/>
                    </a:lnTo>
                    <a:lnTo>
                      <a:pt x="131" y="84"/>
                    </a:lnTo>
                    <a:lnTo>
                      <a:pt x="77" y="120"/>
                    </a:lnTo>
                    <a:lnTo>
                      <a:pt x="35" y="168"/>
                    </a:lnTo>
                    <a:lnTo>
                      <a:pt x="12" y="222"/>
                    </a:lnTo>
                    <a:lnTo>
                      <a:pt x="0" y="276"/>
                    </a:lnTo>
                    <a:lnTo>
                      <a:pt x="6" y="330"/>
                    </a:lnTo>
                    <a:lnTo>
                      <a:pt x="35" y="378"/>
                    </a:lnTo>
                    <a:lnTo>
                      <a:pt x="71" y="426"/>
                    </a:lnTo>
                    <a:lnTo>
                      <a:pt x="125" y="462"/>
                    </a:lnTo>
                    <a:lnTo>
                      <a:pt x="167" y="462"/>
                    </a:lnTo>
                    <a:lnTo>
                      <a:pt x="107" y="426"/>
                    </a:lnTo>
                    <a:lnTo>
                      <a:pt x="59" y="378"/>
                    </a:lnTo>
                    <a:lnTo>
                      <a:pt x="35" y="330"/>
                    </a:lnTo>
                    <a:lnTo>
                      <a:pt x="23" y="276"/>
                    </a:lnTo>
                    <a:lnTo>
                      <a:pt x="23" y="276"/>
                    </a:lnTo>
                    <a:close/>
                  </a:path>
                </a:pathLst>
              </a:custGeom>
              <a:gradFill rotWithShape="0">
                <a:gsLst>
                  <a:gs pos="0">
                    <a:schemeClr val="accent2"/>
                  </a:gs>
                  <a:gs pos="100000">
                    <a:schemeClr val="accent2">
                      <a:gamma/>
                      <a:shade val="84706"/>
                      <a:invGamma/>
                    </a:schemeClr>
                  </a:gs>
                </a:gsLst>
                <a:lin ang="2700000" scaled="1"/>
              </a:gradFill>
              <a:ln w="9525">
                <a:noFill/>
                <a:round/>
                <a:headEnd/>
                <a:tailEnd/>
              </a:ln>
            </p:spPr>
            <p:txBody>
              <a:bodyPr/>
              <a:lstStyle/>
              <a:p>
                <a:endParaRPr lang="cs-CZ"/>
              </a:p>
            </p:txBody>
          </p:sp>
          <p:sp>
            <p:nvSpPr>
              <p:cNvPr id="4124" name="Freeform 28"/>
              <p:cNvSpPr>
                <a:spLocks/>
              </p:cNvSpPr>
              <p:nvPr/>
            </p:nvSpPr>
            <p:spPr bwMode="hidden">
              <a:xfrm>
                <a:off x="2082" y="3828"/>
                <a:ext cx="407" cy="486"/>
              </a:xfrm>
              <a:custGeom>
                <a:avLst/>
                <a:gdLst/>
                <a:ahLst/>
                <a:cxnLst>
                  <a:cxn ang="0">
                    <a:pos x="18" y="300"/>
                  </a:cxn>
                  <a:cxn ang="0">
                    <a:pos x="24" y="246"/>
                  </a:cxn>
                  <a:cxn ang="0">
                    <a:pos x="48" y="198"/>
                  </a:cxn>
                  <a:cxn ang="0">
                    <a:pos x="83" y="150"/>
                  </a:cxn>
                  <a:cxn ang="0">
                    <a:pos x="131" y="108"/>
                  </a:cxn>
                  <a:cxn ang="0">
                    <a:pos x="185" y="72"/>
                  </a:cxn>
                  <a:cxn ang="0">
                    <a:pos x="251" y="42"/>
                  </a:cxn>
                  <a:cxn ang="0">
                    <a:pos x="329" y="24"/>
                  </a:cxn>
                  <a:cxn ang="0">
                    <a:pos x="406" y="6"/>
                  </a:cxn>
                  <a:cxn ang="0">
                    <a:pos x="406" y="0"/>
                  </a:cxn>
                  <a:cxn ang="0">
                    <a:pos x="323" y="12"/>
                  </a:cxn>
                  <a:cxn ang="0">
                    <a:pos x="245" y="36"/>
                  </a:cxn>
                  <a:cxn ang="0">
                    <a:pos x="179" y="66"/>
                  </a:cxn>
                  <a:cxn ang="0">
                    <a:pos x="119" y="102"/>
                  </a:cxn>
                  <a:cxn ang="0">
                    <a:pos x="72" y="144"/>
                  </a:cxn>
                  <a:cxn ang="0">
                    <a:pos x="30" y="192"/>
                  </a:cxn>
                  <a:cxn ang="0">
                    <a:pos x="6" y="246"/>
                  </a:cxn>
                  <a:cxn ang="0">
                    <a:pos x="0" y="300"/>
                  </a:cxn>
                  <a:cxn ang="0">
                    <a:pos x="6" y="348"/>
                  </a:cxn>
                  <a:cxn ang="0">
                    <a:pos x="30" y="396"/>
                  </a:cxn>
                  <a:cxn ang="0">
                    <a:pos x="66" y="444"/>
                  </a:cxn>
                  <a:cxn ang="0">
                    <a:pos x="107" y="486"/>
                  </a:cxn>
                  <a:cxn ang="0">
                    <a:pos x="131" y="486"/>
                  </a:cxn>
                  <a:cxn ang="0">
                    <a:pos x="83" y="450"/>
                  </a:cxn>
                  <a:cxn ang="0">
                    <a:pos x="48" y="402"/>
                  </a:cxn>
                  <a:cxn ang="0">
                    <a:pos x="24" y="354"/>
                  </a:cxn>
                  <a:cxn ang="0">
                    <a:pos x="18" y="300"/>
                  </a:cxn>
                  <a:cxn ang="0">
                    <a:pos x="18" y="300"/>
                  </a:cxn>
                </a:cxnLst>
                <a:rect l="0" t="0" r="r" b="b"/>
                <a:pathLst>
                  <a:path w="406" h="486">
                    <a:moveTo>
                      <a:pt x="18" y="300"/>
                    </a:moveTo>
                    <a:lnTo>
                      <a:pt x="24" y="246"/>
                    </a:lnTo>
                    <a:lnTo>
                      <a:pt x="48" y="198"/>
                    </a:lnTo>
                    <a:lnTo>
                      <a:pt x="83" y="150"/>
                    </a:lnTo>
                    <a:lnTo>
                      <a:pt x="131" y="108"/>
                    </a:lnTo>
                    <a:lnTo>
                      <a:pt x="185" y="72"/>
                    </a:lnTo>
                    <a:lnTo>
                      <a:pt x="251" y="42"/>
                    </a:lnTo>
                    <a:lnTo>
                      <a:pt x="329" y="24"/>
                    </a:lnTo>
                    <a:lnTo>
                      <a:pt x="406" y="6"/>
                    </a:lnTo>
                    <a:lnTo>
                      <a:pt x="406" y="0"/>
                    </a:lnTo>
                    <a:lnTo>
                      <a:pt x="323" y="12"/>
                    </a:lnTo>
                    <a:lnTo>
                      <a:pt x="245" y="36"/>
                    </a:lnTo>
                    <a:lnTo>
                      <a:pt x="179" y="66"/>
                    </a:lnTo>
                    <a:lnTo>
                      <a:pt x="119" y="102"/>
                    </a:lnTo>
                    <a:lnTo>
                      <a:pt x="72" y="144"/>
                    </a:lnTo>
                    <a:lnTo>
                      <a:pt x="30" y="192"/>
                    </a:lnTo>
                    <a:lnTo>
                      <a:pt x="6" y="246"/>
                    </a:lnTo>
                    <a:lnTo>
                      <a:pt x="0" y="300"/>
                    </a:lnTo>
                    <a:lnTo>
                      <a:pt x="6" y="348"/>
                    </a:lnTo>
                    <a:lnTo>
                      <a:pt x="30" y="396"/>
                    </a:lnTo>
                    <a:lnTo>
                      <a:pt x="66" y="444"/>
                    </a:lnTo>
                    <a:lnTo>
                      <a:pt x="107" y="486"/>
                    </a:lnTo>
                    <a:lnTo>
                      <a:pt x="131" y="486"/>
                    </a:lnTo>
                    <a:lnTo>
                      <a:pt x="83" y="450"/>
                    </a:lnTo>
                    <a:lnTo>
                      <a:pt x="48" y="402"/>
                    </a:lnTo>
                    <a:lnTo>
                      <a:pt x="24" y="354"/>
                    </a:lnTo>
                    <a:lnTo>
                      <a:pt x="18" y="300"/>
                    </a:lnTo>
                    <a:lnTo>
                      <a:pt x="18" y="300"/>
                    </a:lnTo>
                    <a:close/>
                  </a:path>
                </a:pathLst>
              </a:custGeom>
              <a:gradFill rotWithShape="0">
                <a:gsLst>
                  <a:gs pos="0">
                    <a:schemeClr val="accent2"/>
                  </a:gs>
                  <a:gs pos="100000">
                    <a:schemeClr val="accent2">
                      <a:gamma/>
                      <a:shade val="90980"/>
                      <a:invGamma/>
                    </a:schemeClr>
                  </a:gs>
                </a:gsLst>
                <a:lin ang="0" scaled="1"/>
              </a:gradFill>
              <a:ln w="9525">
                <a:noFill/>
                <a:round/>
                <a:headEnd/>
                <a:tailEnd/>
              </a:ln>
            </p:spPr>
            <p:txBody>
              <a:bodyPr/>
              <a:lstStyle/>
              <a:p>
                <a:endParaRPr lang="cs-CZ"/>
              </a:p>
            </p:txBody>
          </p:sp>
          <p:sp>
            <p:nvSpPr>
              <p:cNvPr id="4125" name="Freeform 29"/>
              <p:cNvSpPr>
                <a:spLocks/>
              </p:cNvSpPr>
              <p:nvPr/>
            </p:nvSpPr>
            <p:spPr bwMode="hidden">
              <a:xfrm>
                <a:off x="2987" y="4044"/>
                <a:ext cx="108" cy="252"/>
              </a:xfrm>
              <a:custGeom>
                <a:avLst/>
                <a:gdLst/>
                <a:ahLst/>
                <a:cxnLst>
                  <a:cxn ang="0">
                    <a:pos x="89" y="84"/>
                  </a:cxn>
                  <a:cxn ang="0">
                    <a:pos x="83" y="132"/>
                  </a:cxn>
                  <a:cxn ang="0">
                    <a:pos x="65" y="174"/>
                  </a:cxn>
                  <a:cxn ang="0">
                    <a:pos x="36" y="216"/>
                  </a:cxn>
                  <a:cxn ang="0">
                    <a:pos x="0" y="252"/>
                  </a:cxn>
                  <a:cxn ang="0">
                    <a:pos x="18" y="252"/>
                  </a:cxn>
                  <a:cxn ang="0">
                    <a:pos x="53" y="216"/>
                  </a:cxn>
                  <a:cxn ang="0">
                    <a:pos x="83" y="174"/>
                  </a:cxn>
                  <a:cxn ang="0">
                    <a:pos x="101" y="132"/>
                  </a:cxn>
                  <a:cxn ang="0">
                    <a:pos x="107" y="84"/>
                  </a:cxn>
                  <a:cxn ang="0">
                    <a:pos x="101" y="42"/>
                  </a:cxn>
                  <a:cxn ang="0">
                    <a:pos x="89" y="0"/>
                  </a:cxn>
                  <a:cxn ang="0">
                    <a:pos x="65" y="0"/>
                  </a:cxn>
                  <a:cxn ang="0">
                    <a:pos x="83" y="42"/>
                  </a:cxn>
                  <a:cxn ang="0">
                    <a:pos x="89" y="84"/>
                  </a:cxn>
                  <a:cxn ang="0">
                    <a:pos x="89" y="84"/>
                  </a:cxn>
                </a:cxnLst>
                <a:rect l="0" t="0" r="r" b="b"/>
                <a:pathLst>
                  <a:path w="107" h="252">
                    <a:moveTo>
                      <a:pt x="89" y="84"/>
                    </a:moveTo>
                    <a:lnTo>
                      <a:pt x="83" y="132"/>
                    </a:lnTo>
                    <a:lnTo>
                      <a:pt x="65" y="174"/>
                    </a:lnTo>
                    <a:lnTo>
                      <a:pt x="36" y="216"/>
                    </a:lnTo>
                    <a:lnTo>
                      <a:pt x="0" y="252"/>
                    </a:lnTo>
                    <a:lnTo>
                      <a:pt x="18" y="252"/>
                    </a:lnTo>
                    <a:lnTo>
                      <a:pt x="53" y="216"/>
                    </a:lnTo>
                    <a:lnTo>
                      <a:pt x="83" y="174"/>
                    </a:lnTo>
                    <a:lnTo>
                      <a:pt x="101" y="132"/>
                    </a:lnTo>
                    <a:lnTo>
                      <a:pt x="107" y="84"/>
                    </a:lnTo>
                    <a:lnTo>
                      <a:pt x="101" y="42"/>
                    </a:lnTo>
                    <a:lnTo>
                      <a:pt x="89" y="0"/>
                    </a:lnTo>
                    <a:lnTo>
                      <a:pt x="65" y="0"/>
                    </a:lnTo>
                    <a:lnTo>
                      <a:pt x="83" y="42"/>
                    </a:lnTo>
                    <a:lnTo>
                      <a:pt x="89" y="84"/>
                    </a:lnTo>
                    <a:lnTo>
                      <a:pt x="89" y="84"/>
                    </a:lnTo>
                    <a:close/>
                  </a:path>
                </a:pathLst>
              </a:custGeom>
              <a:gradFill rotWithShape="0">
                <a:gsLst>
                  <a:gs pos="0">
                    <a:schemeClr val="accent2"/>
                  </a:gs>
                  <a:gs pos="100000">
                    <a:schemeClr val="accent2">
                      <a:gamma/>
                      <a:shade val="81961"/>
                      <a:invGamma/>
                    </a:schemeClr>
                  </a:gs>
                </a:gsLst>
                <a:lin ang="5400000" scaled="1"/>
              </a:gradFill>
              <a:ln w="9525">
                <a:noFill/>
                <a:round/>
                <a:headEnd/>
                <a:tailEnd/>
              </a:ln>
            </p:spPr>
            <p:txBody>
              <a:bodyPr/>
              <a:lstStyle/>
              <a:p>
                <a:endParaRPr lang="cs-CZ"/>
              </a:p>
            </p:txBody>
          </p:sp>
          <p:sp>
            <p:nvSpPr>
              <p:cNvPr id="4126" name="Freeform 30"/>
              <p:cNvSpPr>
                <a:spLocks/>
              </p:cNvSpPr>
              <p:nvPr/>
            </p:nvSpPr>
            <p:spPr bwMode="hidden">
              <a:xfrm>
                <a:off x="2068" y="3685"/>
                <a:ext cx="835" cy="150"/>
              </a:xfrm>
              <a:custGeom>
                <a:avLst/>
                <a:gdLst/>
                <a:ahLst/>
                <a:cxnLst>
                  <a:cxn ang="0">
                    <a:pos x="518" y="18"/>
                  </a:cxn>
                  <a:cxn ang="0">
                    <a:pos x="597" y="24"/>
                  </a:cxn>
                  <a:cxn ang="0">
                    <a:pos x="682" y="30"/>
                  </a:cxn>
                  <a:cxn ang="0">
                    <a:pos x="755" y="42"/>
                  </a:cxn>
                  <a:cxn ang="0">
                    <a:pos x="828" y="60"/>
                  </a:cxn>
                  <a:cxn ang="0">
                    <a:pos x="835" y="42"/>
                  </a:cxn>
                  <a:cxn ang="0">
                    <a:pos x="761" y="24"/>
                  </a:cxn>
                  <a:cxn ang="0">
                    <a:pos x="688" y="12"/>
                  </a:cxn>
                  <a:cxn ang="0">
                    <a:pos x="603" y="6"/>
                  </a:cxn>
                  <a:cxn ang="0">
                    <a:pos x="518" y="0"/>
                  </a:cxn>
                  <a:cxn ang="0">
                    <a:pos x="372" y="12"/>
                  </a:cxn>
                  <a:cxn ang="0">
                    <a:pos x="232" y="36"/>
                  </a:cxn>
                  <a:cxn ang="0">
                    <a:pos x="110" y="78"/>
                  </a:cxn>
                  <a:cxn ang="0">
                    <a:pos x="0" y="132"/>
                  </a:cxn>
                  <a:cxn ang="0">
                    <a:pos x="19" y="150"/>
                  </a:cxn>
                  <a:cxn ang="0">
                    <a:pos x="122" y="96"/>
                  </a:cxn>
                  <a:cxn ang="0">
                    <a:pos x="244" y="54"/>
                  </a:cxn>
                  <a:cxn ang="0">
                    <a:pos x="378" y="30"/>
                  </a:cxn>
                  <a:cxn ang="0">
                    <a:pos x="518" y="18"/>
                  </a:cxn>
                  <a:cxn ang="0">
                    <a:pos x="518" y="18"/>
                  </a:cxn>
                </a:cxnLst>
                <a:rect l="0" t="0" r="r" b="b"/>
                <a:pathLst>
                  <a:path w="835" h="150">
                    <a:moveTo>
                      <a:pt x="518" y="18"/>
                    </a:moveTo>
                    <a:lnTo>
                      <a:pt x="597" y="24"/>
                    </a:lnTo>
                    <a:lnTo>
                      <a:pt x="682" y="30"/>
                    </a:lnTo>
                    <a:lnTo>
                      <a:pt x="755" y="42"/>
                    </a:lnTo>
                    <a:lnTo>
                      <a:pt x="828" y="60"/>
                    </a:lnTo>
                    <a:lnTo>
                      <a:pt x="835" y="42"/>
                    </a:lnTo>
                    <a:lnTo>
                      <a:pt x="761" y="24"/>
                    </a:lnTo>
                    <a:lnTo>
                      <a:pt x="688" y="12"/>
                    </a:lnTo>
                    <a:lnTo>
                      <a:pt x="603" y="6"/>
                    </a:lnTo>
                    <a:lnTo>
                      <a:pt x="518" y="0"/>
                    </a:lnTo>
                    <a:lnTo>
                      <a:pt x="372" y="12"/>
                    </a:lnTo>
                    <a:lnTo>
                      <a:pt x="232" y="36"/>
                    </a:lnTo>
                    <a:lnTo>
                      <a:pt x="110" y="78"/>
                    </a:lnTo>
                    <a:lnTo>
                      <a:pt x="0" y="132"/>
                    </a:lnTo>
                    <a:lnTo>
                      <a:pt x="19" y="150"/>
                    </a:lnTo>
                    <a:lnTo>
                      <a:pt x="122" y="96"/>
                    </a:lnTo>
                    <a:lnTo>
                      <a:pt x="244" y="54"/>
                    </a:lnTo>
                    <a:lnTo>
                      <a:pt x="378" y="30"/>
                    </a:lnTo>
                    <a:lnTo>
                      <a:pt x="518" y="18"/>
                    </a:lnTo>
                    <a:lnTo>
                      <a:pt x="518" y="18"/>
                    </a:lnTo>
                    <a:close/>
                  </a:path>
                </a:pathLst>
              </a:custGeom>
              <a:solidFill>
                <a:schemeClr val="accent2"/>
              </a:solidFill>
              <a:ln w="9525">
                <a:noFill/>
                <a:round/>
                <a:headEnd/>
                <a:tailEnd/>
              </a:ln>
            </p:spPr>
            <p:txBody>
              <a:bodyPr/>
              <a:lstStyle/>
              <a:p>
                <a:endParaRPr lang="cs-CZ"/>
              </a:p>
            </p:txBody>
          </p:sp>
          <p:sp>
            <p:nvSpPr>
              <p:cNvPr id="4127" name="Freeform 31"/>
              <p:cNvSpPr>
                <a:spLocks/>
              </p:cNvSpPr>
              <p:nvPr/>
            </p:nvSpPr>
            <p:spPr bwMode="hidden">
              <a:xfrm>
                <a:off x="1867" y="3853"/>
                <a:ext cx="171" cy="461"/>
              </a:xfrm>
              <a:custGeom>
                <a:avLst/>
                <a:gdLst/>
                <a:ahLst/>
                <a:cxnLst>
                  <a:cxn ang="0">
                    <a:pos x="31" y="263"/>
                  </a:cxn>
                  <a:cxn ang="0">
                    <a:pos x="43" y="191"/>
                  </a:cxn>
                  <a:cxn ang="0">
                    <a:pos x="67" y="131"/>
                  </a:cxn>
                  <a:cxn ang="0">
                    <a:pos x="116" y="72"/>
                  </a:cxn>
                  <a:cxn ang="0">
                    <a:pos x="171" y="18"/>
                  </a:cxn>
                  <a:cxn ang="0">
                    <a:pos x="153" y="0"/>
                  </a:cxn>
                  <a:cxn ang="0">
                    <a:pos x="86" y="60"/>
                  </a:cxn>
                  <a:cxn ang="0">
                    <a:pos x="43" y="120"/>
                  </a:cxn>
                  <a:cxn ang="0">
                    <a:pos x="13" y="191"/>
                  </a:cxn>
                  <a:cxn ang="0">
                    <a:pos x="0" y="263"/>
                  </a:cxn>
                  <a:cxn ang="0">
                    <a:pos x="6" y="317"/>
                  </a:cxn>
                  <a:cxn ang="0">
                    <a:pos x="25" y="365"/>
                  </a:cxn>
                  <a:cxn ang="0">
                    <a:pos x="49" y="413"/>
                  </a:cxn>
                  <a:cxn ang="0">
                    <a:pos x="86" y="461"/>
                  </a:cxn>
                  <a:cxn ang="0">
                    <a:pos x="122" y="461"/>
                  </a:cxn>
                  <a:cxn ang="0">
                    <a:pos x="86" y="413"/>
                  </a:cxn>
                  <a:cxn ang="0">
                    <a:pos x="55" y="365"/>
                  </a:cxn>
                  <a:cxn ang="0">
                    <a:pos x="37" y="317"/>
                  </a:cxn>
                  <a:cxn ang="0">
                    <a:pos x="31" y="263"/>
                  </a:cxn>
                  <a:cxn ang="0">
                    <a:pos x="31" y="263"/>
                  </a:cxn>
                </a:cxnLst>
                <a:rect l="0" t="0" r="r" b="b"/>
                <a:pathLst>
                  <a:path w="171" h="461">
                    <a:moveTo>
                      <a:pt x="31" y="263"/>
                    </a:moveTo>
                    <a:lnTo>
                      <a:pt x="43" y="191"/>
                    </a:lnTo>
                    <a:lnTo>
                      <a:pt x="67" y="131"/>
                    </a:lnTo>
                    <a:lnTo>
                      <a:pt x="116" y="72"/>
                    </a:lnTo>
                    <a:lnTo>
                      <a:pt x="171" y="18"/>
                    </a:lnTo>
                    <a:lnTo>
                      <a:pt x="153" y="0"/>
                    </a:lnTo>
                    <a:lnTo>
                      <a:pt x="86" y="60"/>
                    </a:lnTo>
                    <a:lnTo>
                      <a:pt x="43" y="120"/>
                    </a:lnTo>
                    <a:lnTo>
                      <a:pt x="13" y="191"/>
                    </a:lnTo>
                    <a:lnTo>
                      <a:pt x="0" y="263"/>
                    </a:lnTo>
                    <a:lnTo>
                      <a:pt x="6" y="317"/>
                    </a:lnTo>
                    <a:lnTo>
                      <a:pt x="25" y="365"/>
                    </a:lnTo>
                    <a:lnTo>
                      <a:pt x="49" y="413"/>
                    </a:lnTo>
                    <a:lnTo>
                      <a:pt x="86" y="461"/>
                    </a:lnTo>
                    <a:lnTo>
                      <a:pt x="122" y="461"/>
                    </a:lnTo>
                    <a:lnTo>
                      <a:pt x="86" y="413"/>
                    </a:lnTo>
                    <a:lnTo>
                      <a:pt x="55" y="365"/>
                    </a:lnTo>
                    <a:lnTo>
                      <a:pt x="37" y="317"/>
                    </a:lnTo>
                    <a:lnTo>
                      <a:pt x="31" y="263"/>
                    </a:lnTo>
                    <a:lnTo>
                      <a:pt x="31" y="263"/>
                    </a:lnTo>
                    <a:close/>
                  </a:path>
                </a:pathLst>
              </a:custGeom>
              <a:solidFill>
                <a:schemeClr val="accent2"/>
              </a:solidFill>
              <a:ln w="9525">
                <a:noFill/>
                <a:round/>
                <a:headEnd/>
                <a:tailEnd/>
              </a:ln>
            </p:spPr>
            <p:txBody>
              <a:bodyPr/>
              <a:lstStyle/>
              <a:p>
                <a:endParaRPr lang="cs-CZ"/>
              </a:p>
            </p:txBody>
          </p:sp>
          <p:sp>
            <p:nvSpPr>
              <p:cNvPr id="4128" name="Freeform 32"/>
              <p:cNvSpPr>
                <a:spLocks/>
              </p:cNvSpPr>
              <p:nvPr/>
            </p:nvSpPr>
            <p:spPr bwMode="hidden">
              <a:xfrm>
                <a:off x="2951" y="3751"/>
                <a:ext cx="360" cy="563"/>
              </a:xfrm>
              <a:custGeom>
                <a:avLst/>
                <a:gdLst/>
                <a:ahLst/>
                <a:cxnLst>
                  <a:cxn ang="0">
                    <a:pos x="360" y="365"/>
                  </a:cxn>
                  <a:cxn ang="0">
                    <a:pos x="353" y="305"/>
                  </a:cxn>
                  <a:cxn ang="0">
                    <a:pos x="335" y="251"/>
                  </a:cxn>
                  <a:cxn ang="0">
                    <a:pos x="305" y="204"/>
                  </a:cxn>
                  <a:cxn ang="0">
                    <a:pos x="262" y="156"/>
                  </a:cxn>
                  <a:cxn ang="0">
                    <a:pos x="213" y="108"/>
                  </a:cxn>
                  <a:cxn ang="0">
                    <a:pos x="159" y="66"/>
                  </a:cxn>
                  <a:cxn ang="0">
                    <a:pos x="92" y="30"/>
                  </a:cxn>
                  <a:cxn ang="0">
                    <a:pos x="19" y="0"/>
                  </a:cxn>
                  <a:cxn ang="0">
                    <a:pos x="0" y="12"/>
                  </a:cxn>
                  <a:cxn ang="0">
                    <a:pos x="67" y="42"/>
                  </a:cxn>
                  <a:cxn ang="0">
                    <a:pos x="134" y="78"/>
                  </a:cxn>
                  <a:cxn ang="0">
                    <a:pos x="189" y="114"/>
                  </a:cxn>
                  <a:cxn ang="0">
                    <a:pos x="238" y="162"/>
                  </a:cxn>
                  <a:cxn ang="0">
                    <a:pos x="274" y="210"/>
                  </a:cxn>
                  <a:cxn ang="0">
                    <a:pos x="299" y="257"/>
                  </a:cxn>
                  <a:cxn ang="0">
                    <a:pos x="317" y="311"/>
                  </a:cxn>
                  <a:cxn ang="0">
                    <a:pos x="323" y="365"/>
                  </a:cxn>
                  <a:cxn ang="0">
                    <a:pos x="317" y="419"/>
                  </a:cxn>
                  <a:cxn ang="0">
                    <a:pos x="299" y="467"/>
                  </a:cxn>
                  <a:cxn ang="0">
                    <a:pos x="274" y="515"/>
                  </a:cxn>
                  <a:cxn ang="0">
                    <a:pos x="238" y="563"/>
                  </a:cxn>
                  <a:cxn ang="0">
                    <a:pos x="268" y="563"/>
                  </a:cxn>
                  <a:cxn ang="0">
                    <a:pos x="311" y="515"/>
                  </a:cxn>
                  <a:cxn ang="0">
                    <a:pos x="335" y="467"/>
                  </a:cxn>
                  <a:cxn ang="0">
                    <a:pos x="353" y="419"/>
                  </a:cxn>
                  <a:cxn ang="0">
                    <a:pos x="360" y="365"/>
                  </a:cxn>
                  <a:cxn ang="0">
                    <a:pos x="360" y="365"/>
                  </a:cxn>
                </a:cxnLst>
                <a:rect l="0" t="0" r="r" b="b"/>
                <a:pathLst>
                  <a:path w="360" h="563">
                    <a:moveTo>
                      <a:pt x="360" y="365"/>
                    </a:moveTo>
                    <a:lnTo>
                      <a:pt x="353" y="305"/>
                    </a:lnTo>
                    <a:lnTo>
                      <a:pt x="335" y="251"/>
                    </a:lnTo>
                    <a:lnTo>
                      <a:pt x="305" y="204"/>
                    </a:lnTo>
                    <a:lnTo>
                      <a:pt x="262" y="156"/>
                    </a:lnTo>
                    <a:lnTo>
                      <a:pt x="213" y="108"/>
                    </a:lnTo>
                    <a:lnTo>
                      <a:pt x="159" y="66"/>
                    </a:lnTo>
                    <a:lnTo>
                      <a:pt x="92" y="30"/>
                    </a:lnTo>
                    <a:lnTo>
                      <a:pt x="19" y="0"/>
                    </a:lnTo>
                    <a:lnTo>
                      <a:pt x="0" y="12"/>
                    </a:lnTo>
                    <a:lnTo>
                      <a:pt x="67" y="42"/>
                    </a:lnTo>
                    <a:lnTo>
                      <a:pt x="134" y="78"/>
                    </a:lnTo>
                    <a:lnTo>
                      <a:pt x="189" y="114"/>
                    </a:lnTo>
                    <a:lnTo>
                      <a:pt x="238" y="162"/>
                    </a:lnTo>
                    <a:lnTo>
                      <a:pt x="274" y="210"/>
                    </a:lnTo>
                    <a:lnTo>
                      <a:pt x="299" y="257"/>
                    </a:lnTo>
                    <a:lnTo>
                      <a:pt x="317" y="311"/>
                    </a:lnTo>
                    <a:lnTo>
                      <a:pt x="323" y="365"/>
                    </a:lnTo>
                    <a:lnTo>
                      <a:pt x="317" y="419"/>
                    </a:lnTo>
                    <a:lnTo>
                      <a:pt x="299" y="467"/>
                    </a:lnTo>
                    <a:lnTo>
                      <a:pt x="274" y="515"/>
                    </a:lnTo>
                    <a:lnTo>
                      <a:pt x="238" y="563"/>
                    </a:lnTo>
                    <a:lnTo>
                      <a:pt x="268" y="563"/>
                    </a:lnTo>
                    <a:lnTo>
                      <a:pt x="311" y="515"/>
                    </a:lnTo>
                    <a:lnTo>
                      <a:pt x="335" y="467"/>
                    </a:lnTo>
                    <a:lnTo>
                      <a:pt x="353" y="419"/>
                    </a:lnTo>
                    <a:lnTo>
                      <a:pt x="360" y="365"/>
                    </a:lnTo>
                    <a:lnTo>
                      <a:pt x="360" y="365"/>
                    </a:lnTo>
                    <a:close/>
                  </a:path>
                </a:pathLst>
              </a:custGeom>
              <a:gradFill rotWithShape="0">
                <a:gsLst>
                  <a:gs pos="0">
                    <a:schemeClr val="accent2"/>
                  </a:gs>
                  <a:gs pos="100000">
                    <a:schemeClr val="accent2">
                      <a:gamma/>
                      <a:shade val="87843"/>
                      <a:invGamma/>
                    </a:schemeClr>
                  </a:gs>
                </a:gsLst>
                <a:lin ang="5400000" scaled="1"/>
              </a:gradFill>
              <a:ln w="9525">
                <a:noFill/>
                <a:round/>
                <a:headEnd/>
                <a:tailEnd/>
              </a:ln>
            </p:spPr>
            <p:txBody>
              <a:bodyPr/>
              <a:lstStyle/>
              <a:p>
                <a:endParaRPr lang="cs-CZ"/>
              </a:p>
            </p:txBody>
          </p:sp>
          <p:sp>
            <p:nvSpPr>
              <p:cNvPr id="4129" name="Freeform 33"/>
              <p:cNvSpPr>
                <a:spLocks/>
              </p:cNvSpPr>
              <p:nvPr/>
            </p:nvSpPr>
            <p:spPr bwMode="hidden">
              <a:xfrm>
                <a:off x="2318" y="3631"/>
                <a:ext cx="1078" cy="425"/>
              </a:xfrm>
              <a:custGeom>
                <a:avLst/>
                <a:gdLst/>
                <a:ahLst/>
                <a:cxnLst>
                  <a:cxn ang="0">
                    <a:pos x="1053" y="425"/>
                  </a:cxn>
                  <a:cxn ang="0">
                    <a:pos x="1078" y="419"/>
                  </a:cxn>
                  <a:cxn ang="0">
                    <a:pos x="1066" y="377"/>
                  </a:cxn>
                  <a:cxn ang="0">
                    <a:pos x="1047" y="336"/>
                  </a:cxn>
                  <a:cxn ang="0">
                    <a:pos x="986" y="252"/>
                  </a:cxn>
                  <a:cxn ang="0">
                    <a:pos x="907" y="180"/>
                  </a:cxn>
                  <a:cxn ang="0">
                    <a:pos x="810" y="120"/>
                  </a:cxn>
                  <a:cxn ang="0">
                    <a:pos x="694" y="72"/>
                  </a:cxn>
                  <a:cxn ang="0">
                    <a:pos x="560" y="30"/>
                  </a:cxn>
                  <a:cxn ang="0">
                    <a:pos x="420" y="6"/>
                  </a:cxn>
                  <a:cxn ang="0">
                    <a:pos x="268" y="0"/>
                  </a:cxn>
                  <a:cxn ang="0">
                    <a:pos x="134" y="6"/>
                  </a:cxn>
                  <a:cxn ang="0">
                    <a:pos x="0" y="24"/>
                  </a:cxn>
                  <a:cxn ang="0">
                    <a:pos x="12" y="36"/>
                  </a:cxn>
                  <a:cxn ang="0">
                    <a:pos x="134" y="18"/>
                  </a:cxn>
                  <a:cxn ang="0">
                    <a:pos x="268" y="12"/>
                  </a:cxn>
                  <a:cxn ang="0">
                    <a:pos x="420" y="18"/>
                  </a:cxn>
                  <a:cxn ang="0">
                    <a:pos x="554" y="42"/>
                  </a:cxn>
                  <a:cxn ang="0">
                    <a:pos x="682" y="84"/>
                  </a:cxn>
                  <a:cxn ang="0">
                    <a:pos x="798" y="132"/>
                  </a:cxn>
                  <a:cxn ang="0">
                    <a:pos x="895" y="192"/>
                  </a:cxn>
                  <a:cxn ang="0">
                    <a:pos x="968" y="264"/>
                  </a:cxn>
                  <a:cxn ang="0">
                    <a:pos x="999" y="300"/>
                  </a:cxn>
                  <a:cxn ang="0">
                    <a:pos x="1023" y="342"/>
                  </a:cxn>
                  <a:cxn ang="0">
                    <a:pos x="1041" y="383"/>
                  </a:cxn>
                  <a:cxn ang="0">
                    <a:pos x="1053" y="425"/>
                  </a:cxn>
                  <a:cxn ang="0">
                    <a:pos x="1053" y="425"/>
                  </a:cxn>
                </a:cxnLst>
                <a:rect l="0" t="0" r="r" b="b"/>
                <a:pathLst>
                  <a:path w="1078" h="425">
                    <a:moveTo>
                      <a:pt x="1053" y="425"/>
                    </a:moveTo>
                    <a:lnTo>
                      <a:pt x="1078" y="419"/>
                    </a:lnTo>
                    <a:lnTo>
                      <a:pt x="1066" y="377"/>
                    </a:lnTo>
                    <a:lnTo>
                      <a:pt x="1047" y="336"/>
                    </a:lnTo>
                    <a:lnTo>
                      <a:pt x="986" y="252"/>
                    </a:lnTo>
                    <a:lnTo>
                      <a:pt x="907" y="180"/>
                    </a:lnTo>
                    <a:lnTo>
                      <a:pt x="810" y="120"/>
                    </a:lnTo>
                    <a:lnTo>
                      <a:pt x="694" y="72"/>
                    </a:lnTo>
                    <a:lnTo>
                      <a:pt x="560" y="30"/>
                    </a:lnTo>
                    <a:lnTo>
                      <a:pt x="420" y="6"/>
                    </a:lnTo>
                    <a:lnTo>
                      <a:pt x="268" y="0"/>
                    </a:lnTo>
                    <a:lnTo>
                      <a:pt x="134" y="6"/>
                    </a:lnTo>
                    <a:lnTo>
                      <a:pt x="0" y="24"/>
                    </a:lnTo>
                    <a:lnTo>
                      <a:pt x="12" y="36"/>
                    </a:lnTo>
                    <a:lnTo>
                      <a:pt x="134" y="18"/>
                    </a:lnTo>
                    <a:lnTo>
                      <a:pt x="268" y="12"/>
                    </a:lnTo>
                    <a:lnTo>
                      <a:pt x="420" y="18"/>
                    </a:lnTo>
                    <a:lnTo>
                      <a:pt x="554" y="42"/>
                    </a:lnTo>
                    <a:lnTo>
                      <a:pt x="682" y="84"/>
                    </a:lnTo>
                    <a:lnTo>
                      <a:pt x="798" y="132"/>
                    </a:lnTo>
                    <a:lnTo>
                      <a:pt x="895" y="192"/>
                    </a:lnTo>
                    <a:lnTo>
                      <a:pt x="968" y="264"/>
                    </a:lnTo>
                    <a:lnTo>
                      <a:pt x="999" y="300"/>
                    </a:lnTo>
                    <a:lnTo>
                      <a:pt x="1023" y="342"/>
                    </a:lnTo>
                    <a:lnTo>
                      <a:pt x="1041" y="383"/>
                    </a:lnTo>
                    <a:lnTo>
                      <a:pt x="1053" y="425"/>
                    </a:lnTo>
                    <a:lnTo>
                      <a:pt x="1053" y="425"/>
                    </a:lnTo>
                    <a:close/>
                  </a:path>
                </a:pathLst>
              </a:custGeom>
              <a:gradFill rotWithShape="0">
                <a:gsLst>
                  <a:gs pos="0">
                    <a:schemeClr val="accent2"/>
                  </a:gs>
                  <a:gs pos="100000">
                    <a:schemeClr val="accent2">
                      <a:gamma/>
                      <a:shade val="87843"/>
                      <a:invGamma/>
                    </a:schemeClr>
                  </a:gs>
                </a:gsLst>
                <a:lin ang="5400000" scaled="1"/>
              </a:gradFill>
              <a:ln w="9525">
                <a:noFill/>
                <a:round/>
                <a:headEnd/>
                <a:tailEnd/>
              </a:ln>
            </p:spPr>
            <p:txBody>
              <a:bodyPr/>
              <a:lstStyle/>
              <a:p>
                <a:endParaRPr lang="cs-CZ"/>
              </a:p>
            </p:txBody>
          </p:sp>
          <p:sp>
            <p:nvSpPr>
              <p:cNvPr id="4130" name="Freeform 34"/>
              <p:cNvSpPr>
                <a:spLocks/>
              </p:cNvSpPr>
              <p:nvPr/>
            </p:nvSpPr>
            <p:spPr bwMode="hidden">
              <a:xfrm>
                <a:off x="3304" y="4080"/>
                <a:ext cx="98" cy="234"/>
              </a:xfrm>
              <a:custGeom>
                <a:avLst/>
                <a:gdLst/>
                <a:ahLst/>
                <a:cxnLst>
                  <a:cxn ang="0">
                    <a:pos x="0" y="234"/>
                  </a:cxn>
                  <a:cxn ang="0">
                    <a:pos x="25" y="234"/>
                  </a:cxn>
                  <a:cxn ang="0">
                    <a:pos x="55" y="186"/>
                  </a:cxn>
                  <a:cxn ang="0">
                    <a:pos x="80" y="138"/>
                  </a:cxn>
                  <a:cxn ang="0">
                    <a:pos x="92" y="90"/>
                  </a:cxn>
                  <a:cxn ang="0">
                    <a:pos x="98" y="36"/>
                  </a:cxn>
                  <a:cxn ang="0">
                    <a:pos x="98" y="0"/>
                  </a:cxn>
                  <a:cxn ang="0">
                    <a:pos x="74" y="0"/>
                  </a:cxn>
                  <a:cxn ang="0">
                    <a:pos x="74" y="36"/>
                  </a:cxn>
                  <a:cxn ang="0">
                    <a:pos x="67" y="90"/>
                  </a:cxn>
                  <a:cxn ang="0">
                    <a:pos x="55" y="138"/>
                  </a:cxn>
                  <a:cxn ang="0">
                    <a:pos x="31" y="186"/>
                  </a:cxn>
                  <a:cxn ang="0">
                    <a:pos x="0" y="234"/>
                  </a:cxn>
                  <a:cxn ang="0">
                    <a:pos x="0" y="234"/>
                  </a:cxn>
                </a:cxnLst>
                <a:rect l="0" t="0" r="r" b="b"/>
                <a:pathLst>
                  <a:path w="98" h="234">
                    <a:moveTo>
                      <a:pt x="0" y="234"/>
                    </a:moveTo>
                    <a:lnTo>
                      <a:pt x="25" y="234"/>
                    </a:lnTo>
                    <a:lnTo>
                      <a:pt x="55" y="186"/>
                    </a:lnTo>
                    <a:lnTo>
                      <a:pt x="80" y="138"/>
                    </a:lnTo>
                    <a:lnTo>
                      <a:pt x="92" y="90"/>
                    </a:lnTo>
                    <a:lnTo>
                      <a:pt x="98" y="36"/>
                    </a:lnTo>
                    <a:lnTo>
                      <a:pt x="98" y="0"/>
                    </a:lnTo>
                    <a:lnTo>
                      <a:pt x="74" y="0"/>
                    </a:lnTo>
                    <a:lnTo>
                      <a:pt x="74" y="36"/>
                    </a:lnTo>
                    <a:lnTo>
                      <a:pt x="67" y="90"/>
                    </a:lnTo>
                    <a:lnTo>
                      <a:pt x="55" y="138"/>
                    </a:lnTo>
                    <a:lnTo>
                      <a:pt x="31" y="186"/>
                    </a:lnTo>
                    <a:lnTo>
                      <a:pt x="0" y="234"/>
                    </a:lnTo>
                    <a:lnTo>
                      <a:pt x="0" y="234"/>
                    </a:lnTo>
                    <a:close/>
                  </a:path>
                </a:pathLst>
              </a:custGeom>
              <a:gradFill rotWithShape="0">
                <a:gsLst>
                  <a:gs pos="0">
                    <a:schemeClr val="accent2"/>
                  </a:gs>
                  <a:gs pos="100000">
                    <a:schemeClr val="accent2">
                      <a:gamma/>
                      <a:shade val="87843"/>
                      <a:invGamma/>
                    </a:schemeClr>
                  </a:gs>
                </a:gsLst>
                <a:lin ang="5400000" scaled="1"/>
              </a:gradFill>
              <a:ln w="9525">
                <a:noFill/>
                <a:round/>
                <a:headEnd/>
                <a:tailEnd/>
              </a:ln>
            </p:spPr>
            <p:txBody>
              <a:bodyPr/>
              <a:lstStyle/>
              <a:p>
                <a:endParaRPr lang="cs-CZ"/>
              </a:p>
            </p:txBody>
          </p:sp>
          <p:sp>
            <p:nvSpPr>
              <p:cNvPr id="4131" name="Freeform 35"/>
              <p:cNvSpPr>
                <a:spLocks/>
              </p:cNvSpPr>
              <p:nvPr/>
            </p:nvSpPr>
            <p:spPr bwMode="hidden">
              <a:xfrm>
                <a:off x="1776" y="3673"/>
                <a:ext cx="481" cy="641"/>
              </a:xfrm>
              <a:custGeom>
                <a:avLst/>
                <a:gdLst/>
                <a:ahLst/>
                <a:cxnLst>
                  <a:cxn ang="0">
                    <a:pos x="18" y="443"/>
                  </a:cxn>
                  <a:cxn ang="0">
                    <a:pos x="24" y="371"/>
                  </a:cxn>
                  <a:cxn ang="0">
                    <a:pos x="55" y="305"/>
                  </a:cxn>
                  <a:cxn ang="0">
                    <a:pos x="91" y="246"/>
                  </a:cxn>
                  <a:cxn ang="0">
                    <a:pos x="146" y="186"/>
                  </a:cxn>
                  <a:cxn ang="0">
                    <a:pos x="213" y="132"/>
                  </a:cxn>
                  <a:cxn ang="0">
                    <a:pos x="292" y="84"/>
                  </a:cxn>
                  <a:cxn ang="0">
                    <a:pos x="384" y="48"/>
                  </a:cxn>
                  <a:cxn ang="0">
                    <a:pos x="481" y="12"/>
                  </a:cxn>
                  <a:cxn ang="0">
                    <a:pos x="457" y="0"/>
                  </a:cxn>
                  <a:cxn ang="0">
                    <a:pos x="359" y="36"/>
                  </a:cxn>
                  <a:cxn ang="0">
                    <a:pos x="274" y="78"/>
                  </a:cxn>
                  <a:cxn ang="0">
                    <a:pos x="195" y="126"/>
                  </a:cxn>
                  <a:cxn ang="0">
                    <a:pos x="128" y="180"/>
                  </a:cxn>
                  <a:cxn ang="0">
                    <a:pos x="73" y="240"/>
                  </a:cxn>
                  <a:cxn ang="0">
                    <a:pos x="37" y="305"/>
                  </a:cxn>
                  <a:cxn ang="0">
                    <a:pos x="6" y="371"/>
                  </a:cxn>
                  <a:cxn ang="0">
                    <a:pos x="0" y="443"/>
                  </a:cxn>
                  <a:cxn ang="0">
                    <a:pos x="6" y="497"/>
                  </a:cxn>
                  <a:cxn ang="0">
                    <a:pos x="18" y="545"/>
                  </a:cxn>
                  <a:cxn ang="0">
                    <a:pos x="43" y="593"/>
                  </a:cxn>
                  <a:cxn ang="0">
                    <a:pos x="73" y="641"/>
                  </a:cxn>
                  <a:cxn ang="0">
                    <a:pos x="97" y="641"/>
                  </a:cxn>
                  <a:cxn ang="0">
                    <a:pos x="67" y="593"/>
                  </a:cxn>
                  <a:cxn ang="0">
                    <a:pos x="43" y="545"/>
                  </a:cxn>
                  <a:cxn ang="0">
                    <a:pos x="24" y="497"/>
                  </a:cxn>
                  <a:cxn ang="0">
                    <a:pos x="18" y="443"/>
                  </a:cxn>
                  <a:cxn ang="0">
                    <a:pos x="18" y="443"/>
                  </a:cxn>
                </a:cxnLst>
                <a:rect l="0" t="0" r="r" b="b"/>
                <a:pathLst>
                  <a:path w="481" h="641">
                    <a:moveTo>
                      <a:pt x="18" y="443"/>
                    </a:moveTo>
                    <a:lnTo>
                      <a:pt x="24" y="371"/>
                    </a:lnTo>
                    <a:lnTo>
                      <a:pt x="55" y="305"/>
                    </a:lnTo>
                    <a:lnTo>
                      <a:pt x="91" y="246"/>
                    </a:lnTo>
                    <a:lnTo>
                      <a:pt x="146" y="186"/>
                    </a:lnTo>
                    <a:lnTo>
                      <a:pt x="213" y="132"/>
                    </a:lnTo>
                    <a:lnTo>
                      <a:pt x="292" y="84"/>
                    </a:lnTo>
                    <a:lnTo>
                      <a:pt x="384" y="48"/>
                    </a:lnTo>
                    <a:lnTo>
                      <a:pt x="481" y="12"/>
                    </a:lnTo>
                    <a:lnTo>
                      <a:pt x="457" y="0"/>
                    </a:lnTo>
                    <a:lnTo>
                      <a:pt x="359" y="36"/>
                    </a:lnTo>
                    <a:lnTo>
                      <a:pt x="274" y="78"/>
                    </a:lnTo>
                    <a:lnTo>
                      <a:pt x="195" y="126"/>
                    </a:lnTo>
                    <a:lnTo>
                      <a:pt x="128" y="180"/>
                    </a:lnTo>
                    <a:lnTo>
                      <a:pt x="73" y="240"/>
                    </a:lnTo>
                    <a:lnTo>
                      <a:pt x="37" y="305"/>
                    </a:lnTo>
                    <a:lnTo>
                      <a:pt x="6" y="371"/>
                    </a:lnTo>
                    <a:lnTo>
                      <a:pt x="0" y="443"/>
                    </a:lnTo>
                    <a:lnTo>
                      <a:pt x="6" y="497"/>
                    </a:lnTo>
                    <a:lnTo>
                      <a:pt x="18" y="545"/>
                    </a:lnTo>
                    <a:lnTo>
                      <a:pt x="43" y="593"/>
                    </a:lnTo>
                    <a:lnTo>
                      <a:pt x="73" y="641"/>
                    </a:lnTo>
                    <a:lnTo>
                      <a:pt x="97" y="641"/>
                    </a:lnTo>
                    <a:lnTo>
                      <a:pt x="67" y="593"/>
                    </a:lnTo>
                    <a:lnTo>
                      <a:pt x="43" y="545"/>
                    </a:lnTo>
                    <a:lnTo>
                      <a:pt x="24" y="497"/>
                    </a:lnTo>
                    <a:lnTo>
                      <a:pt x="18" y="443"/>
                    </a:lnTo>
                    <a:lnTo>
                      <a:pt x="18" y="443"/>
                    </a:lnTo>
                    <a:close/>
                  </a:path>
                </a:pathLst>
              </a:custGeom>
              <a:solidFill>
                <a:schemeClr val="accent2"/>
              </a:solidFill>
              <a:ln w="9525">
                <a:noFill/>
                <a:round/>
                <a:headEnd/>
                <a:tailEnd/>
              </a:ln>
            </p:spPr>
            <p:txBody>
              <a:bodyPr/>
              <a:lstStyle/>
              <a:p>
                <a:endParaRPr lang="cs-CZ"/>
              </a:p>
            </p:txBody>
          </p:sp>
        </p:grpSp>
        <p:grpSp>
          <p:nvGrpSpPr>
            <p:cNvPr id="4132" name="Group 36"/>
            <p:cNvGrpSpPr>
              <a:grpSpLocks/>
            </p:cNvGrpSpPr>
            <p:nvPr userDrawn="1"/>
          </p:nvGrpSpPr>
          <p:grpSpPr bwMode="auto">
            <a:xfrm>
              <a:off x="4128" y="3360"/>
              <a:ext cx="1351" cy="821"/>
              <a:chOff x="4128" y="3360"/>
              <a:chExt cx="1351" cy="821"/>
            </a:xfrm>
          </p:grpSpPr>
          <p:sp>
            <p:nvSpPr>
              <p:cNvPr id="4133" name="Freeform 37"/>
              <p:cNvSpPr>
                <a:spLocks noEditPoints="1"/>
              </p:cNvSpPr>
              <p:nvPr/>
            </p:nvSpPr>
            <p:spPr bwMode="hidden">
              <a:xfrm>
                <a:off x="4200" y="3402"/>
                <a:ext cx="1201" cy="731"/>
              </a:xfrm>
              <a:custGeom>
                <a:avLst/>
                <a:gdLst/>
                <a:ahLst/>
                <a:cxnLst>
                  <a:cxn ang="0">
                    <a:pos x="484" y="6"/>
                  </a:cxn>
                  <a:cxn ang="0">
                    <a:pos x="263" y="60"/>
                  </a:cxn>
                  <a:cxn ang="0">
                    <a:pos x="101" y="162"/>
                  </a:cxn>
                  <a:cxn ang="0">
                    <a:pos x="12" y="294"/>
                  </a:cxn>
                  <a:cxn ang="0">
                    <a:pos x="0" y="366"/>
                  </a:cxn>
                  <a:cxn ang="0">
                    <a:pos x="12" y="437"/>
                  </a:cxn>
                  <a:cxn ang="0">
                    <a:pos x="101" y="569"/>
                  </a:cxn>
                  <a:cxn ang="0">
                    <a:pos x="263" y="671"/>
                  </a:cxn>
                  <a:cxn ang="0">
                    <a:pos x="484" y="725"/>
                  </a:cxn>
                  <a:cxn ang="0">
                    <a:pos x="723" y="725"/>
                  </a:cxn>
                  <a:cxn ang="0">
                    <a:pos x="938" y="671"/>
                  </a:cxn>
                  <a:cxn ang="0">
                    <a:pos x="1100" y="569"/>
                  </a:cxn>
                  <a:cxn ang="0">
                    <a:pos x="1189" y="437"/>
                  </a:cxn>
                  <a:cxn ang="0">
                    <a:pos x="1201" y="366"/>
                  </a:cxn>
                  <a:cxn ang="0">
                    <a:pos x="1189" y="294"/>
                  </a:cxn>
                  <a:cxn ang="0">
                    <a:pos x="1100" y="162"/>
                  </a:cxn>
                  <a:cxn ang="0">
                    <a:pos x="938" y="60"/>
                  </a:cxn>
                  <a:cxn ang="0">
                    <a:pos x="723" y="6"/>
                  </a:cxn>
                  <a:cxn ang="0">
                    <a:pos x="604" y="0"/>
                  </a:cxn>
                  <a:cxn ang="0">
                    <a:pos x="490" y="701"/>
                  </a:cxn>
                  <a:cxn ang="0">
                    <a:pos x="287" y="647"/>
                  </a:cxn>
                  <a:cxn ang="0">
                    <a:pos x="131" y="557"/>
                  </a:cxn>
                  <a:cxn ang="0">
                    <a:pos x="48" y="437"/>
                  </a:cxn>
                  <a:cxn ang="0">
                    <a:pos x="36" y="366"/>
                  </a:cxn>
                  <a:cxn ang="0">
                    <a:pos x="48" y="300"/>
                  </a:cxn>
                  <a:cxn ang="0">
                    <a:pos x="131" y="174"/>
                  </a:cxn>
                  <a:cxn ang="0">
                    <a:pos x="287" y="84"/>
                  </a:cxn>
                  <a:cxn ang="0">
                    <a:pos x="490" y="30"/>
                  </a:cxn>
                  <a:cxn ang="0">
                    <a:pos x="717" y="30"/>
                  </a:cxn>
                  <a:cxn ang="0">
                    <a:pos x="920" y="84"/>
                  </a:cxn>
                  <a:cxn ang="0">
                    <a:pos x="1070" y="174"/>
                  </a:cxn>
                  <a:cxn ang="0">
                    <a:pos x="1153" y="300"/>
                  </a:cxn>
                  <a:cxn ang="0">
                    <a:pos x="1153" y="437"/>
                  </a:cxn>
                  <a:cxn ang="0">
                    <a:pos x="1070" y="557"/>
                  </a:cxn>
                  <a:cxn ang="0">
                    <a:pos x="920" y="647"/>
                  </a:cxn>
                  <a:cxn ang="0">
                    <a:pos x="717" y="701"/>
                  </a:cxn>
                  <a:cxn ang="0">
                    <a:pos x="604" y="707"/>
                  </a:cxn>
                </a:cxnLst>
                <a:rect l="0" t="0" r="r" b="b"/>
                <a:pathLst>
                  <a:path w="1201" h="731">
                    <a:moveTo>
                      <a:pt x="604" y="0"/>
                    </a:moveTo>
                    <a:lnTo>
                      <a:pt x="484" y="6"/>
                    </a:lnTo>
                    <a:lnTo>
                      <a:pt x="370" y="30"/>
                    </a:lnTo>
                    <a:lnTo>
                      <a:pt x="263" y="60"/>
                    </a:lnTo>
                    <a:lnTo>
                      <a:pt x="179" y="108"/>
                    </a:lnTo>
                    <a:lnTo>
                      <a:pt x="101" y="162"/>
                    </a:lnTo>
                    <a:lnTo>
                      <a:pt x="48" y="222"/>
                    </a:lnTo>
                    <a:lnTo>
                      <a:pt x="12" y="294"/>
                    </a:lnTo>
                    <a:lnTo>
                      <a:pt x="6" y="330"/>
                    </a:lnTo>
                    <a:lnTo>
                      <a:pt x="0" y="366"/>
                    </a:lnTo>
                    <a:lnTo>
                      <a:pt x="6" y="401"/>
                    </a:lnTo>
                    <a:lnTo>
                      <a:pt x="12" y="437"/>
                    </a:lnTo>
                    <a:lnTo>
                      <a:pt x="48" y="509"/>
                    </a:lnTo>
                    <a:lnTo>
                      <a:pt x="101" y="569"/>
                    </a:lnTo>
                    <a:lnTo>
                      <a:pt x="179" y="623"/>
                    </a:lnTo>
                    <a:lnTo>
                      <a:pt x="263" y="671"/>
                    </a:lnTo>
                    <a:lnTo>
                      <a:pt x="370" y="701"/>
                    </a:lnTo>
                    <a:lnTo>
                      <a:pt x="484" y="725"/>
                    </a:lnTo>
                    <a:lnTo>
                      <a:pt x="604" y="731"/>
                    </a:lnTo>
                    <a:lnTo>
                      <a:pt x="723" y="725"/>
                    </a:lnTo>
                    <a:lnTo>
                      <a:pt x="837" y="701"/>
                    </a:lnTo>
                    <a:lnTo>
                      <a:pt x="938" y="671"/>
                    </a:lnTo>
                    <a:lnTo>
                      <a:pt x="1028" y="623"/>
                    </a:lnTo>
                    <a:lnTo>
                      <a:pt x="1100" y="569"/>
                    </a:lnTo>
                    <a:lnTo>
                      <a:pt x="1153" y="509"/>
                    </a:lnTo>
                    <a:lnTo>
                      <a:pt x="1189" y="437"/>
                    </a:lnTo>
                    <a:lnTo>
                      <a:pt x="1201" y="401"/>
                    </a:lnTo>
                    <a:lnTo>
                      <a:pt x="1201" y="366"/>
                    </a:lnTo>
                    <a:lnTo>
                      <a:pt x="1201" y="330"/>
                    </a:lnTo>
                    <a:lnTo>
                      <a:pt x="1189" y="294"/>
                    </a:lnTo>
                    <a:lnTo>
                      <a:pt x="1153" y="222"/>
                    </a:lnTo>
                    <a:lnTo>
                      <a:pt x="1100" y="162"/>
                    </a:lnTo>
                    <a:lnTo>
                      <a:pt x="1028" y="108"/>
                    </a:lnTo>
                    <a:lnTo>
                      <a:pt x="938" y="60"/>
                    </a:lnTo>
                    <a:lnTo>
                      <a:pt x="837" y="30"/>
                    </a:lnTo>
                    <a:lnTo>
                      <a:pt x="723" y="6"/>
                    </a:lnTo>
                    <a:lnTo>
                      <a:pt x="604" y="0"/>
                    </a:lnTo>
                    <a:lnTo>
                      <a:pt x="604" y="0"/>
                    </a:lnTo>
                    <a:close/>
                    <a:moveTo>
                      <a:pt x="604" y="707"/>
                    </a:moveTo>
                    <a:lnTo>
                      <a:pt x="490" y="701"/>
                    </a:lnTo>
                    <a:lnTo>
                      <a:pt x="382" y="683"/>
                    </a:lnTo>
                    <a:lnTo>
                      <a:pt x="287" y="647"/>
                    </a:lnTo>
                    <a:lnTo>
                      <a:pt x="203" y="611"/>
                    </a:lnTo>
                    <a:lnTo>
                      <a:pt x="131" y="557"/>
                    </a:lnTo>
                    <a:lnTo>
                      <a:pt x="83" y="497"/>
                    </a:lnTo>
                    <a:lnTo>
                      <a:pt x="48" y="437"/>
                    </a:lnTo>
                    <a:lnTo>
                      <a:pt x="42" y="401"/>
                    </a:lnTo>
                    <a:lnTo>
                      <a:pt x="36" y="366"/>
                    </a:lnTo>
                    <a:lnTo>
                      <a:pt x="42" y="330"/>
                    </a:lnTo>
                    <a:lnTo>
                      <a:pt x="48" y="300"/>
                    </a:lnTo>
                    <a:lnTo>
                      <a:pt x="83" y="234"/>
                    </a:lnTo>
                    <a:lnTo>
                      <a:pt x="131" y="174"/>
                    </a:lnTo>
                    <a:lnTo>
                      <a:pt x="203" y="126"/>
                    </a:lnTo>
                    <a:lnTo>
                      <a:pt x="287" y="84"/>
                    </a:lnTo>
                    <a:lnTo>
                      <a:pt x="382" y="54"/>
                    </a:lnTo>
                    <a:lnTo>
                      <a:pt x="490" y="30"/>
                    </a:lnTo>
                    <a:lnTo>
                      <a:pt x="604" y="24"/>
                    </a:lnTo>
                    <a:lnTo>
                      <a:pt x="717" y="30"/>
                    </a:lnTo>
                    <a:lnTo>
                      <a:pt x="825" y="54"/>
                    </a:lnTo>
                    <a:lnTo>
                      <a:pt x="920" y="84"/>
                    </a:lnTo>
                    <a:lnTo>
                      <a:pt x="1004" y="126"/>
                    </a:lnTo>
                    <a:lnTo>
                      <a:pt x="1070" y="174"/>
                    </a:lnTo>
                    <a:lnTo>
                      <a:pt x="1124" y="234"/>
                    </a:lnTo>
                    <a:lnTo>
                      <a:pt x="1153" y="300"/>
                    </a:lnTo>
                    <a:lnTo>
                      <a:pt x="1165" y="366"/>
                    </a:lnTo>
                    <a:lnTo>
                      <a:pt x="1153" y="437"/>
                    </a:lnTo>
                    <a:lnTo>
                      <a:pt x="1124" y="497"/>
                    </a:lnTo>
                    <a:lnTo>
                      <a:pt x="1070" y="557"/>
                    </a:lnTo>
                    <a:lnTo>
                      <a:pt x="1004" y="611"/>
                    </a:lnTo>
                    <a:lnTo>
                      <a:pt x="920" y="647"/>
                    </a:lnTo>
                    <a:lnTo>
                      <a:pt x="825" y="683"/>
                    </a:lnTo>
                    <a:lnTo>
                      <a:pt x="717" y="701"/>
                    </a:lnTo>
                    <a:lnTo>
                      <a:pt x="604" y="707"/>
                    </a:lnTo>
                    <a:lnTo>
                      <a:pt x="604" y="707"/>
                    </a:lnTo>
                    <a:close/>
                  </a:path>
                </a:pathLst>
              </a:custGeom>
              <a:gradFill rotWithShape="0">
                <a:gsLst>
                  <a:gs pos="0">
                    <a:schemeClr val="accent2">
                      <a:gamma/>
                      <a:tint val="96863"/>
                      <a:invGamma/>
                    </a:schemeClr>
                  </a:gs>
                  <a:gs pos="100000">
                    <a:schemeClr val="accent2"/>
                  </a:gs>
                </a:gsLst>
                <a:lin ang="5400000" scaled="1"/>
              </a:gradFill>
              <a:ln w="9525">
                <a:noFill/>
                <a:round/>
                <a:headEnd/>
                <a:tailEnd/>
              </a:ln>
            </p:spPr>
            <p:txBody>
              <a:bodyPr/>
              <a:lstStyle/>
              <a:p>
                <a:endParaRPr lang="cs-CZ"/>
              </a:p>
            </p:txBody>
          </p:sp>
          <p:sp>
            <p:nvSpPr>
              <p:cNvPr id="4134" name="Freeform 38"/>
              <p:cNvSpPr>
                <a:spLocks/>
              </p:cNvSpPr>
              <p:nvPr/>
            </p:nvSpPr>
            <p:spPr bwMode="hidden">
              <a:xfrm>
                <a:off x="4128" y="3366"/>
                <a:ext cx="544" cy="737"/>
              </a:xfrm>
              <a:custGeom>
                <a:avLst/>
                <a:gdLst/>
                <a:ahLst/>
                <a:cxnLst>
                  <a:cxn ang="0">
                    <a:pos x="24" y="402"/>
                  </a:cxn>
                  <a:cxn ang="0">
                    <a:pos x="36" y="330"/>
                  </a:cxn>
                  <a:cxn ang="0">
                    <a:pos x="66" y="264"/>
                  </a:cxn>
                  <a:cxn ang="0">
                    <a:pos x="108" y="204"/>
                  </a:cxn>
                  <a:cxn ang="0">
                    <a:pos x="173" y="150"/>
                  </a:cxn>
                  <a:cxn ang="0">
                    <a:pos x="251" y="102"/>
                  </a:cxn>
                  <a:cxn ang="0">
                    <a:pos x="335" y="60"/>
                  </a:cxn>
                  <a:cxn ang="0">
                    <a:pos x="436" y="30"/>
                  </a:cxn>
                  <a:cxn ang="0">
                    <a:pos x="544" y="12"/>
                  </a:cxn>
                  <a:cxn ang="0">
                    <a:pos x="544" y="0"/>
                  </a:cxn>
                  <a:cxn ang="0">
                    <a:pos x="430" y="18"/>
                  </a:cxn>
                  <a:cxn ang="0">
                    <a:pos x="329" y="48"/>
                  </a:cxn>
                  <a:cxn ang="0">
                    <a:pos x="233" y="90"/>
                  </a:cxn>
                  <a:cxn ang="0">
                    <a:pos x="155" y="138"/>
                  </a:cxn>
                  <a:cxn ang="0">
                    <a:pos x="90" y="198"/>
                  </a:cxn>
                  <a:cxn ang="0">
                    <a:pos x="42" y="258"/>
                  </a:cxn>
                  <a:cxn ang="0">
                    <a:pos x="12" y="330"/>
                  </a:cxn>
                  <a:cxn ang="0">
                    <a:pos x="0" y="402"/>
                  </a:cxn>
                  <a:cxn ang="0">
                    <a:pos x="6" y="455"/>
                  </a:cxn>
                  <a:cxn ang="0">
                    <a:pos x="18" y="503"/>
                  </a:cxn>
                  <a:cxn ang="0">
                    <a:pos x="42" y="545"/>
                  </a:cxn>
                  <a:cxn ang="0">
                    <a:pos x="78" y="593"/>
                  </a:cxn>
                  <a:cxn ang="0">
                    <a:pos x="114" y="635"/>
                  </a:cxn>
                  <a:cxn ang="0">
                    <a:pos x="161" y="671"/>
                  </a:cxn>
                  <a:cxn ang="0">
                    <a:pos x="221" y="707"/>
                  </a:cxn>
                  <a:cxn ang="0">
                    <a:pos x="281" y="737"/>
                  </a:cxn>
                  <a:cxn ang="0">
                    <a:pos x="323" y="737"/>
                  </a:cxn>
                  <a:cxn ang="0">
                    <a:pos x="257" y="707"/>
                  </a:cxn>
                  <a:cxn ang="0">
                    <a:pos x="203" y="671"/>
                  </a:cxn>
                  <a:cxn ang="0">
                    <a:pos x="149" y="635"/>
                  </a:cxn>
                  <a:cxn ang="0">
                    <a:pos x="108" y="593"/>
                  </a:cxn>
                  <a:cxn ang="0">
                    <a:pos x="72" y="551"/>
                  </a:cxn>
                  <a:cxn ang="0">
                    <a:pos x="48" y="503"/>
                  </a:cxn>
                  <a:cxn ang="0">
                    <a:pos x="30" y="455"/>
                  </a:cxn>
                  <a:cxn ang="0">
                    <a:pos x="24" y="402"/>
                  </a:cxn>
                  <a:cxn ang="0">
                    <a:pos x="24" y="402"/>
                  </a:cxn>
                </a:cxnLst>
                <a:rect l="0" t="0" r="r" b="b"/>
                <a:pathLst>
                  <a:path w="544" h="737">
                    <a:moveTo>
                      <a:pt x="24" y="402"/>
                    </a:moveTo>
                    <a:lnTo>
                      <a:pt x="36" y="330"/>
                    </a:lnTo>
                    <a:lnTo>
                      <a:pt x="66" y="264"/>
                    </a:lnTo>
                    <a:lnTo>
                      <a:pt x="108" y="204"/>
                    </a:lnTo>
                    <a:lnTo>
                      <a:pt x="173" y="150"/>
                    </a:lnTo>
                    <a:lnTo>
                      <a:pt x="251" y="102"/>
                    </a:lnTo>
                    <a:lnTo>
                      <a:pt x="335" y="60"/>
                    </a:lnTo>
                    <a:lnTo>
                      <a:pt x="436" y="30"/>
                    </a:lnTo>
                    <a:lnTo>
                      <a:pt x="544" y="12"/>
                    </a:lnTo>
                    <a:lnTo>
                      <a:pt x="544" y="0"/>
                    </a:lnTo>
                    <a:lnTo>
                      <a:pt x="430" y="18"/>
                    </a:lnTo>
                    <a:lnTo>
                      <a:pt x="329" y="48"/>
                    </a:lnTo>
                    <a:lnTo>
                      <a:pt x="233" y="90"/>
                    </a:lnTo>
                    <a:lnTo>
                      <a:pt x="155" y="138"/>
                    </a:lnTo>
                    <a:lnTo>
                      <a:pt x="90" y="198"/>
                    </a:lnTo>
                    <a:lnTo>
                      <a:pt x="42" y="258"/>
                    </a:lnTo>
                    <a:lnTo>
                      <a:pt x="12" y="330"/>
                    </a:lnTo>
                    <a:lnTo>
                      <a:pt x="0" y="402"/>
                    </a:lnTo>
                    <a:lnTo>
                      <a:pt x="6" y="455"/>
                    </a:lnTo>
                    <a:lnTo>
                      <a:pt x="18" y="503"/>
                    </a:lnTo>
                    <a:lnTo>
                      <a:pt x="42" y="545"/>
                    </a:lnTo>
                    <a:lnTo>
                      <a:pt x="78" y="593"/>
                    </a:lnTo>
                    <a:lnTo>
                      <a:pt x="114" y="635"/>
                    </a:lnTo>
                    <a:lnTo>
                      <a:pt x="161" y="671"/>
                    </a:lnTo>
                    <a:lnTo>
                      <a:pt x="221" y="707"/>
                    </a:lnTo>
                    <a:lnTo>
                      <a:pt x="281" y="737"/>
                    </a:lnTo>
                    <a:lnTo>
                      <a:pt x="323" y="737"/>
                    </a:lnTo>
                    <a:lnTo>
                      <a:pt x="257" y="707"/>
                    </a:lnTo>
                    <a:lnTo>
                      <a:pt x="203" y="671"/>
                    </a:lnTo>
                    <a:lnTo>
                      <a:pt x="149" y="635"/>
                    </a:lnTo>
                    <a:lnTo>
                      <a:pt x="108" y="593"/>
                    </a:lnTo>
                    <a:lnTo>
                      <a:pt x="72" y="551"/>
                    </a:lnTo>
                    <a:lnTo>
                      <a:pt x="48" y="503"/>
                    </a:lnTo>
                    <a:lnTo>
                      <a:pt x="30" y="455"/>
                    </a:lnTo>
                    <a:lnTo>
                      <a:pt x="24" y="402"/>
                    </a:lnTo>
                    <a:lnTo>
                      <a:pt x="24" y="402"/>
                    </a:lnTo>
                    <a:close/>
                  </a:path>
                </a:pathLst>
              </a:custGeom>
              <a:gradFill rotWithShape="0">
                <a:gsLst>
                  <a:gs pos="0">
                    <a:schemeClr val="accent2">
                      <a:gamma/>
                      <a:tint val="96863"/>
                      <a:invGamma/>
                    </a:schemeClr>
                  </a:gs>
                  <a:gs pos="100000">
                    <a:schemeClr val="accent2"/>
                  </a:gs>
                </a:gsLst>
                <a:lin ang="5400000" scaled="1"/>
              </a:gradFill>
              <a:ln w="9525">
                <a:noFill/>
                <a:round/>
                <a:headEnd/>
                <a:tailEnd/>
              </a:ln>
            </p:spPr>
            <p:txBody>
              <a:bodyPr/>
              <a:lstStyle/>
              <a:p>
                <a:endParaRPr lang="cs-CZ"/>
              </a:p>
            </p:txBody>
          </p:sp>
          <p:sp>
            <p:nvSpPr>
              <p:cNvPr id="4135" name="Freeform 39"/>
              <p:cNvSpPr>
                <a:spLocks/>
              </p:cNvSpPr>
              <p:nvPr/>
            </p:nvSpPr>
            <p:spPr bwMode="hidden">
              <a:xfrm>
                <a:off x="4792" y="3360"/>
                <a:ext cx="609" cy="252"/>
              </a:xfrm>
              <a:custGeom>
                <a:avLst/>
                <a:gdLst/>
                <a:ahLst/>
                <a:cxnLst>
                  <a:cxn ang="0">
                    <a:pos x="12" y="12"/>
                  </a:cxn>
                  <a:cxn ang="0">
                    <a:pos x="113" y="18"/>
                  </a:cxn>
                  <a:cxn ang="0">
                    <a:pos x="203" y="30"/>
                  </a:cxn>
                  <a:cxn ang="0">
                    <a:pos x="292" y="48"/>
                  </a:cxn>
                  <a:cxn ang="0">
                    <a:pos x="376" y="78"/>
                  </a:cxn>
                  <a:cxn ang="0">
                    <a:pos x="448" y="114"/>
                  </a:cxn>
                  <a:cxn ang="0">
                    <a:pos x="514" y="156"/>
                  </a:cxn>
                  <a:cxn ang="0">
                    <a:pos x="567" y="198"/>
                  </a:cxn>
                  <a:cxn ang="0">
                    <a:pos x="609" y="252"/>
                  </a:cxn>
                  <a:cxn ang="0">
                    <a:pos x="609" y="216"/>
                  </a:cxn>
                  <a:cxn ang="0">
                    <a:pos x="561" y="168"/>
                  </a:cxn>
                  <a:cxn ang="0">
                    <a:pos x="502" y="126"/>
                  </a:cxn>
                  <a:cxn ang="0">
                    <a:pos x="436" y="90"/>
                  </a:cxn>
                  <a:cxn ang="0">
                    <a:pos x="364" y="60"/>
                  </a:cxn>
                  <a:cxn ang="0">
                    <a:pos x="286" y="36"/>
                  </a:cxn>
                  <a:cxn ang="0">
                    <a:pos x="197" y="18"/>
                  </a:cxn>
                  <a:cxn ang="0">
                    <a:pos x="107" y="6"/>
                  </a:cxn>
                  <a:cxn ang="0">
                    <a:pos x="12" y="0"/>
                  </a:cxn>
                  <a:cxn ang="0">
                    <a:pos x="6" y="0"/>
                  </a:cxn>
                  <a:cxn ang="0">
                    <a:pos x="0" y="0"/>
                  </a:cxn>
                  <a:cxn ang="0">
                    <a:pos x="0" y="12"/>
                  </a:cxn>
                  <a:cxn ang="0">
                    <a:pos x="6" y="12"/>
                  </a:cxn>
                  <a:cxn ang="0">
                    <a:pos x="12" y="12"/>
                  </a:cxn>
                  <a:cxn ang="0">
                    <a:pos x="12" y="12"/>
                  </a:cxn>
                </a:cxnLst>
                <a:rect l="0" t="0" r="r" b="b"/>
                <a:pathLst>
                  <a:path w="609" h="252">
                    <a:moveTo>
                      <a:pt x="12" y="12"/>
                    </a:moveTo>
                    <a:lnTo>
                      <a:pt x="113" y="18"/>
                    </a:lnTo>
                    <a:lnTo>
                      <a:pt x="203" y="30"/>
                    </a:lnTo>
                    <a:lnTo>
                      <a:pt x="292" y="48"/>
                    </a:lnTo>
                    <a:lnTo>
                      <a:pt x="376" y="78"/>
                    </a:lnTo>
                    <a:lnTo>
                      <a:pt x="448" y="114"/>
                    </a:lnTo>
                    <a:lnTo>
                      <a:pt x="514" y="156"/>
                    </a:lnTo>
                    <a:lnTo>
                      <a:pt x="567" y="198"/>
                    </a:lnTo>
                    <a:lnTo>
                      <a:pt x="609" y="252"/>
                    </a:lnTo>
                    <a:lnTo>
                      <a:pt x="609" y="216"/>
                    </a:lnTo>
                    <a:lnTo>
                      <a:pt x="561" y="168"/>
                    </a:lnTo>
                    <a:lnTo>
                      <a:pt x="502" y="126"/>
                    </a:lnTo>
                    <a:lnTo>
                      <a:pt x="436" y="90"/>
                    </a:lnTo>
                    <a:lnTo>
                      <a:pt x="364" y="60"/>
                    </a:lnTo>
                    <a:lnTo>
                      <a:pt x="286" y="36"/>
                    </a:lnTo>
                    <a:lnTo>
                      <a:pt x="197" y="18"/>
                    </a:lnTo>
                    <a:lnTo>
                      <a:pt x="107" y="6"/>
                    </a:lnTo>
                    <a:lnTo>
                      <a:pt x="12" y="0"/>
                    </a:lnTo>
                    <a:lnTo>
                      <a:pt x="6" y="0"/>
                    </a:lnTo>
                    <a:lnTo>
                      <a:pt x="0" y="0"/>
                    </a:lnTo>
                    <a:lnTo>
                      <a:pt x="0" y="12"/>
                    </a:lnTo>
                    <a:lnTo>
                      <a:pt x="6" y="12"/>
                    </a:lnTo>
                    <a:lnTo>
                      <a:pt x="12" y="12"/>
                    </a:lnTo>
                    <a:lnTo>
                      <a:pt x="12" y="12"/>
                    </a:lnTo>
                    <a:close/>
                  </a:path>
                </a:pathLst>
              </a:custGeom>
              <a:gradFill rotWithShape="0">
                <a:gsLst>
                  <a:gs pos="0">
                    <a:schemeClr val="accent2">
                      <a:gamma/>
                      <a:tint val="94118"/>
                      <a:invGamma/>
                    </a:schemeClr>
                  </a:gs>
                  <a:gs pos="100000">
                    <a:schemeClr val="accent2"/>
                  </a:gs>
                </a:gsLst>
                <a:lin ang="5400000" scaled="1"/>
              </a:gradFill>
              <a:ln w="9525">
                <a:noFill/>
                <a:round/>
                <a:headEnd/>
                <a:tailEnd/>
              </a:ln>
            </p:spPr>
            <p:txBody>
              <a:bodyPr/>
              <a:lstStyle/>
              <a:p>
                <a:endParaRPr lang="cs-CZ"/>
              </a:p>
            </p:txBody>
          </p:sp>
          <p:sp>
            <p:nvSpPr>
              <p:cNvPr id="4136" name="Freeform 40"/>
              <p:cNvSpPr>
                <a:spLocks/>
              </p:cNvSpPr>
              <p:nvPr/>
            </p:nvSpPr>
            <p:spPr bwMode="hidden">
              <a:xfrm>
                <a:off x="5246" y="4007"/>
                <a:ext cx="72" cy="54"/>
              </a:xfrm>
              <a:custGeom>
                <a:avLst/>
                <a:gdLst/>
                <a:ahLst/>
                <a:cxnLst>
                  <a:cxn ang="0">
                    <a:pos x="72" y="0"/>
                  </a:cxn>
                  <a:cxn ang="0">
                    <a:pos x="36" y="30"/>
                  </a:cxn>
                  <a:cxn ang="0">
                    <a:pos x="0" y="54"/>
                  </a:cxn>
                  <a:cxn ang="0">
                    <a:pos x="36" y="54"/>
                  </a:cxn>
                  <a:cxn ang="0">
                    <a:pos x="54" y="42"/>
                  </a:cxn>
                  <a:cxn ang="0">
                    <a:pos x="72" y="24"/>
                  </a:cxn>
                  <a:cxn ang="0">
                    <a:pos x="72" y="24"/>
                  </a:cxn>
                  <a:cxn ang="0">
                    <a:pos x="72" y="0"/>
                  </a:cxn>
                  <a:cxn ang="0">
                    <a:pos x="72" y="0"/>
                  </a:cxn>
                </a:cxnLst>
                <a:rect l="0" t="0" r="r" b="b"/>
                <a:pathLst>
                  <a:path w="72" h="54">
                    <a:moveTo>
                      <a:pt x="72" y="0"/>
                    </a:moveTo>
                    <a:lnTo>
                      <a:pt x="36" y="30"/>
                    </a:lnTo>
                    <a:lnTo>
                      <a:pt x="0" y="54"/>
                    </a:lnTo>
                    <a:lnTo>
                      <a:pt x="36" y="54"/>
                    </a:lnTo>
                    <a:lnTo>
                      <a:pt x="54" y="42"/>
                    </a:lnTo>
                    <a:lnTo>
                      <a:pt x="72" y="24"/>
                    </a:lnTo>
                    <a:lnTo>
                      <a:pt x="72" y="24"/>
                    </a:lnTo>
                    <a:lnTo>
                      <a:pt x="72" y="0"/>
                    </a:lnTo>
                    <a:lnTo>
                      <a:pt x="72" y="0"/>
                    </a:lnTo>
                    <a:close/>
                  </a:path>
                </a:pathLst>
              </a:custGeom>
              <a:gradFill rotWithShape="0">
                <a:gsLst>
                  <a:gs pos="0">
                    <a:schemeClr val="accent2"/>
                  </a:gs>
                  <a:gs pos="100000">
                    <a:schemeClr val="accent2">
                      <a:gamma/>
                      <a:shade val="94118"/>
                      <a:invGamma/>
                    </a:schemeClr>
                  </a:gs>
                </a:gsLst>
                <a:lin ang="5400000" scaled="1"/>
              </a:gradFill>
              <a:ln w="9525">
                <a:noFill/>
                <a:round/>
                <a:headEnd/>
                <a:tailEnd/>
              </a:ln>
            </p:spPr>
            <p:txBody>
              <a:bodyPr/>
              <a:lstStyle/>
              <a:p>
                <a:endParaRPr lang="cs-CZ"/>
              </a:p>
            </p:txBody>
          </p:sp>
          <p:sp>
            <p:nvSpPr>
              <p:cNvPr id="4137" name="Freeform 41"/>
              <p:cNvSpPr>
                <a:spLocks/>
              </p:cNvSpPr>
              <p:nvPr/>
            </p:nvSpPr>
            <p:spPr bwMode="hidden">
              <a:xfrm>
                <a:off x="4505" y="4073"/>
                <a:ext cx="705" cy="108"/>
              </a:xfrm>
              <a:custGeom>
                <a:avLst/>
                <a:gdLst/>
                <a:ahLst/>
                <a:cxnLst>
                  <a:cxn ang="0">
                    <a:pos x="299" y="90"/>
                  </a:cxn>
                  <a:cxn ang="0">
                    <a:pos x="221" y="90"/>
                  </a:cxn>
                  <a:cxn ang="0">
                    <a:pos x="143" y="78"/>
                  </a:cxn>
                  <a:cxn ang="0">
                    <a:pos x="0" y="48"/>
                  </a:cxn>
                  <a:cxn ang="0">
                    <a:pos x="0" y="66"/>
                  </a:cxn>
                  <a:cxn ang="0">
                    <a:pos x="143" y="96"/>
                  </a:cxn>
                  <a:cxn ang="0">
                    <a:pos x="221" y="108"/>
                  </a:cxn>
                  <a:cxn ang="0">
                    <a:pos x="299" y="108"/>
                  </a:cxn>
                  <a:cxn ang="0">
                    <a:pos x="412" y="102"/>
                  </a:cxn>
                  <a:cxn ang="0">
                    <a:pos x="520" y="84"/>
                  </a:cxn>
                  <a:cxn ang="0">
                    <a:pos x="615" y="60"/>
                  </a:cxn>
                  <a:cxn ang="0">
                    <a:pos x="705" y="24"/>
                  </a:cxn>
                  <a:cxn ang="0">
                    <a:pos x="705" y="0"/>
                  </a:cxn>
                  <a:cxn ang="0">
                    <a:pos x="615" y="42"/>
                  </a:cxn>
                  <a:cxn ang="0">
                    <a:pos x="520" y="66"/>
                  </a:cxn>
                  <a:cxn ang="0">
                    <a:pos x="412" y="84"/>
                  </a:cxn>
                  <a:cxn ang="0">
                    <a:pos x="299" y="90"/>
                  </a:cxn>
                  <a:cxn ang="0">
                    <a:pos x="299" y="90"/>
                  </a:cxn>
                </a:cxnLst>
                <a:rect l="0" t="0" r="r" b="b"/>
                <a:pathLst>
                  <a:path w="705" h="108">
                    <a:moveTo>
                      <a:pt x="299" y="90"/>
                    </a:moveTo>
                    <a:lnTo>
                      <a:pt x="221" y="90"/>
                    </a:lnTo>
                    <a:lnTo>
                      <a:pt x="143" y="78"/>
                    </a:lnTo>
                    <a:lnTo>
                      <a:pt x="0" y="48"/>
                    </a:lnTo>
                    <a:lnTo>
                      <a:pt x="0" y="66"/>
                    </a:lnTo>
                    <a:lnTo>
                      <a:pt x="143" y="96"/>
                    </a:lnTo>
                    <a:lnTo>
                      <a:pt x="221" y="108"/>
                    </a:lnTo>
                    <a:lnTo>
                      <a:pt x="299" y="108"/>
                    </a:lnTo>
                    <a:lnTo>
                      <a:pt x="412" y="102"/>
                    </a:lnTo>
                    <a:lnTo>
                      <a:pt x="520" y="84"/>
                    </a:lnTo>
                    <a:lnTo>
                      <a:pt x="615" y="60"/>
                    </a:lnTo>
                    <a:lnTo>
                      <a:pt x="705" y="24"/>
                    </a:lnTo>
                    <a:lnTo>
                      <a:pt x="705" y="0"/>
                    </a:lnTo>
                    <a:lnTo>
                      <a:pt x="615" y="42"/>
                    </a:lnTo>
                    <a:lnTo>
                      <a:pt x="520" y="66"/>
                    </a:lnTo>
                    <a:lnTo>
                      <a:pt x="412" y="84"/>
                    </a:lnTo>
                    <a:lnTo>
                      <a:pt x="299" y="90"/>
                    </a:lnTo>
                    <a:lnTo>
                      <a:pt x="299" y="90"/>
                    </a:lnTo>
                    <a:close/>
                  </a:path>
                </a:pathLst>
              </a:custGeom>
              <a:gradFill rotWithShape="0">
                <a:gsLst>
                  <a:gs pos="0">
                    <a:schemeClr val="accent2"/>
                  </a:gs>
                  <a:gs pos="100000">
                    <a:schemeClr val="accent2">
                      <a:gamma/>
                      <a:shade val="94118"/>
                      <a:invGamma/>
                    </a:schemeClr>
                  </a:gs>
                </a:gsLst>
                <a:lin ang="5400000" scaled="1"/>
              </a:gradFill>
              <a:ln w="9525">
                <a:noFill/>
                <a:round/>
                <a:headEnd/>
                <a:tailEnd/>
              </a:ln>
            </p:spPr>
            <p:txBody>
              <a:bodyPr/>
              <a:lstStyle/>
              <a:p>
                <a:endParaRPr lang="cs-CZ"/>
              </a:p>
            </p:txBody>
          </p:sp>
          <p:sp>
            <p:nvSpPr>
              <p:cNvPr id="4138" name="Freeform 42"/>
              <p:cNvSpPr>
                <a:spLocks/>
              </p:cNvSpPr>
              <p:nvPr/>
            </p:nvSpPr>
            <p:spPr bwMode="hidden">
              <a:xfrm>
                <a:off x="5336" y="3654"/>
                <a:ext cx="143" cy="341"/>
              </a:xfrm>
              <a:custGeom>
                <a:avLst/>
                <a:gdLst/>
                <a:ahLst/>
                <a:cxnLst>
                  <a:cxn ang="0">
                    <a:pos x="119" y="114"/>
                  </a:cxn>
                  <a:cxn ang="0">
                    <a:pos x="113" y="173"/>
                  </a:cxn>
                  <a:cxn ang="0">
                    <a:pos x="89" y="239"/>
                  </a:cxn>
                  <a:cxn ang="0">
                    <a:pos x="47" y="293"/>
                  </a:cxn>
                  <a:cxn ang="0">
                    <a:pos x="0" y="341"/>
                  </a:cxn>
                  <a:cxn ang="0">
                    <a:pos x="29" y="341"/>
                  </a:cxn>
                  <a:cxn ang="0">
                    <a:pos x="77" y="287"/>
                  </a:cxn>
                  <a:cxn ang="0">
                    <a:pos x="113" y="233"/>
                  </a:cxn>
                  <a:cxn ang="0">
                    <a:pos x="137" y="173"/>
                  </a:cxn>
                  <a:cxn ang="0">
                    <a:pos x="143" y="114"/>
                  </a:cxn>
                  <a:cxn ang="0">
                    <a:pos x="137" y="60"/>
                  </a:cxn>
                  <a:cxn ang="0">
                    <a:pos x="119" y="0"/>
                  </a:cxn>
                  <a:cxn ang="0">
                    <a:pos x="89" y="0"/>
                  </a:cxn>
                  <a:cxn ang="0">
                    <a:pos x="113" y="60"/>
                  </a:cxn>
                  <a:cxn ang="0">
                    <a:pos x="119" y="114"/>
                  </a:cxn>
                  <a:cxn ang="0">
                    <a:pos x="119" y="114"/>
                  </a:cxn>
                </a:cxnLst>
                <a:rect l="0" t="0" r="r" b="b"/>
                <a:pathLst>
                  <a:path w="143" h="341">
                    <a:moveTo>
                      <a:pt x="119" y="114"/>
                    </a:moveTo>
                    <a:lnTo>
                      <a:pt x="113" y="173"/>
                    </a:lnTo>
                    <a:lnTo>
                      <a:pt x="89" y="239"/>
                    </a:lnTo>
                    <a:lnTo>
                      <a:pt x="47" y="293"/>
                    </a:lnTo>
                    <a:lnTo>
                      <a:pt x="0" y="341"/>
                    </a:lnTo>
                    <a:lnTo>
                      <a:pt x="29" y="341"/>
                    </a:lnTo>
                    <a:lnTo>
                      <a:pt x="77" y="287"/>
                    </a:lnTo>
                    <a:lnTo>
                      <a:pt x="113" y="233"/>
                    </a:lnTo>
                    <a:lnTo>
                      <a:pt x="137" y="173"/>
                    </a:lnTo>
                    <a:lnTo>
                      <a:pt x="143" y="114"/>
                    </a:lnTo>
                    <a:lnTo>
                      <a:pt x="137" y="60"/>
                    </a:lnTo>
                    <a:lnTo>
                      <a:pt x="119" y="0"/>
                    </a:lnTo>
                    <a:lnTo>
                      <a:pt x="89" y="0"/>
                    </a:lnTo>
                    <a:lnTo>
                      <a:pt x="113" y="60"/>
                    </a:lnTo>
                    <a:lnTo>
                      <a:pt x="119" y="114"/>
                    </a:lnTo>
                    <a:lnTo>
                      <a:pt x="119" y="114"/>
                    </a:lnTo>
                    <a:close/>
                  </a:path>
                </a:pathLst>
              </a:custGeom>
              <a:gradFill rotWithShape="0">
                <a:gsLst>
                  <a:gs pos="0">
                    <a:schemeClr val="accent2"/>
                  </a:gs>
                  <a:gs pos="100000">
                    <a:schemeClr val="accent2">
                      <a:gamma/>
                      <a:shade val="94118"/>
                      <a:invGamma/>
                    </a:schemeClr>
                  </a:gs>
                </a:gsLst>
                <a:lin ang="5400000" scaled="1"/>
              </a:gradFill>
              <a:ln w="9525">
                <a:noFill/>
                <a:round/>
                <a:headEnd/>
                <a:tailEnd/>
              </a:ln>
            </p:spPr>
            <p:txBody>
              <a:bodyPr/>
              <a:lstStyle/>
              <a:p>
                <a:endParaRPr lang="cs-CZ"/>
              </a:p>
            </p:txBody>
          </p:sp>
          <p:sp>
            <p:nvSpPr>
              <p:cNvPr id="4139" name="Freeform 43"/>
              <p:cNvSpPr>
                <a:spLocks/>
              </p:cNvSpPr>
              <p:nvPr/>
            </p:nvSpPr>
            <p:spPr bwMode="hidden">
              <a:xfrm>
                <a:off x="5061" y="3624"/>
                <a:ext cx="83" cy="90"/>
              </a:xfrm>
              <a:custGeom>
                <a:avLst/>
                <a:gdLst/>
                <a:ahLst/>
                <a:cxnLst>
                  <a:cxn ang="0">
                    <a:pos x="59" y="90"/>
                  </a:cxn>
                  <a:cxn ang="0">
                    <a:pos x="83" y="84"/>
                  </a:cxn>
                  <a:cxn ang="0">
                    <a:pos x="71" y="60"/>
                  </a:cxn>
                  <a:cxn ang="0">
                    <a:pos x="53" y="42"/>
                  </a:cxn>
                  <a:cxn ang="0">
                    <a:pos x="6" y="0"/>
                  </a:cxn>
                  <a:cxn ang="0">
                    <a:pos x="0" y="18"/>
                  </a:cxn>
                  <a:cxn ang="0">
                    <a:pos x="35" y="48"/>
                  </a:cxn>
                  <a:cxn ang="0">
                    <a:pos x="59" y="90"/>
                  </a:cxn>
                  <a:cxn ang="0">
                    <a:pos x="59" y="90"/>
                  </a:cxn>
                </a:cxnLst>
                <a:rect l="0" t="0" r="r" b="b"/>
                <a:pathLst>
                  <a:path w="83" h="90">
                    <a:moveTo>
                      <a:pt x="59" y="90"/>
                    </a:moveTo>
                    <a:lnTo>
                      <a:pt x="83" y="84"/>
                    </a:lnTo>
                    <a:lnTo>
                      <a:pt x="71" y="60"/>
                    </a:lnTo>
                    <a:lnTo>
                      <a:pt x="53" y="42"/>
                    </a:lnTo>
                    <a:lnTo>
                      <a:pt x="6" y="0"/>
                    </a:lnTo>
                    <a:lnTo>
                      <a:pt x="0" y="18"/>
                    </a:lnTo>
                    <a:lnTo>
                      <a:pt x="35" y="48"/>
                    </a:lnTo>
                    <a:lnTo>
                      <a:pt x="59" y="90"/>
                    </a:lnTo>
                    <a:lnTo>
                      <a:pt x="59" y="90"/>
                    </a:lnTo>
                    <a:close/>
                  </a:path>
                </a:pathLst>
              </a:custGeom>
              <a:gradFill rotWithShape="0">
                <a:gsLst>
                  <a:gs pos="0">
                    <a:schemeClr val="accent2"/>
                  </a:gs>
                  <a:gs pos="100000">
                    <a:schemeClr val="accent2">
                      <a:gamma/>
                      <a:shade val="94118"/>
                      <a:invGamma/>
                    </a:schemeClr>
                  </a:gs>
                </a:gsLst>
                <a:lin ang="5400000" scaled="1"/>
              </a:gradFill>
              <a:ln w="9525">
                <a:noFill/>
                <a:round/>
                <a:headEnd/>
                <a:tailEnd/>
              </a:ln>
            </p:spPr>
            <p:txBody>
              <a:bodyPr/>
              <a:lstStyle/>
              <a:p>
                <a:endParaRPr lang="cs-CZ"/>
              </a:p>
            </p:txBody>
          </p:sp>
          <p:sp>
            <p:nvSpPr>
              <p:cNvPr id="4140" name="Freeform 44"/>
              <p:cNvSpPr>
                <a:spLocks/>
              </p:cNvSpPr>
              <p:nvPr/>
            </p:nvSpPr>
            <p:spPr bwMode="hidden">
              <a:xfrm>
                <a:off x="4445" y="3552"/>
                <a:ext cx="717" cy="431"/>
              </a:xfrm>
              <a:custGeom>
                <a:avLst/>
                <a:gdLst/>
                <a:ahLst/>
                <a:cxnLst>
                  <a:cxn ang="0">
                    <a:pos x="693" y="216"/>
                  </a:cxn>
                  <a:cxn ang="0">
                    <a:pos x="687" y="257"/>
                  </a:cxn>
                  <a:cxn ang="0">
                    <a:pos x="669" y="293"/>
                  </a:cxn>
                  <a:cxn ang="0">
                    <a:pos x="633" y="329"/>
                  </a:cxn>
                  <a:cxn ang="0">
                    <a:pos x="598" y="359"/>
                  </a:cxn>
                  <a:cxn ang="0">
                    <a:pos x="544" y="383"/>
                  </a:cxn>
                  <a:cxn ang="0">
                    <a:pos x="490" y="401"/>
                  </a:cxn>
                  <a:cxn ang="0">
                    <a:pos x="424" y="413"/>
                  </a:cxn>
                  <a:cxn ang="0">
                    <a:pos x="359" y="419"/>
                  </a:cxn>
                  <a:cxn ang="0">
                    <a:pos x="293" y="413"/>
                  </a:cxn>
                  <a:cxn ang="0">
                    <a:pos x="227" y="401"/>
                  </a:cxn>
                  <a:cxn ang="0">
                    <a:pos x="173" y="383"/>
                  </a:cxn>
                  <a:cxn ang="0">
                    <a:pos x="119" y="359"/>
                  </a:cxn>
                  <a:cxn ang="0">
                    <a:pos x="84" y="329"/>
                  </a:cxn>
                  <a:cxn ang="0">
                    <a:pos x="48" y="293"/>
                  </a:cxn>
                  <a:cxn ang="0">
                    <a:pos x="30" y="257"/>
                  </a:cxn>
                  <a:cxn ang="0">
                    <a:pos x="24" y="216"/>
                  </a:cxn>
                  <a:cxn ang="0">
                    <a:pos x="30" y="174"/>
                  </a:cxn>
                  <a:cxn ang="0">
                    <a:pos x="48" y="138"/>
                  </a:cxn>
                  <a:cxn ang="0">
                    <a:pos x="84" y="102"/>
                  </a:cxn>
                  <a:cxn ang="0">
                    <a:pos x="119" y="72"/>
                  </a:cxn>
                  <a:cxn ang="0">
                    <a:pos x="173" y="48"/>
                  </a:cxn>
                  <a:cxn ang="0">
                    <a:pos x="227" y="30"/>
                  </a:cxn>
                  <a:cxn ang="0">
                    <a:pos x="293" y="18"/>
                  </a:cxn>
                  <a:cxn ang="0">
                    <a:pos x="359" y="12"/>
                  </a:cxn>
                  <a:cxn ang="0">
                    <a:pos x="418" y="18"/>
                  </a:cxn>
                  <a:cxn ang="0">
                    <a:pos x="478" y="30"/>
                  </a:cxn>
                  <a:cxn ang="0">
                    <a:pos x="532" y="48"/>
                  </a:cxn>
                  <a:cxn ang="0">
                    <a:pos x="580" y="66"/>
                  </a:cxn>
                  <a:cxn ang="0">
                    <a:pos x="586" y="48"/>
                  </a:cxn>
                  <a:cxn ang="0">
                    <a:pos x="478" y="12"/>
                  </a:cxn>
                  <a:cxn ang="0">
                    <a:pos x="418" y="6"/>
                  </a:cxn>
                  <a:cxn ang="0">
                    <a:pos x="359" y="0"/>
                  </a:cxn>
                  <a:cxn ang="0">
                    <a:pos x="287" y="6"/>
                  </a:cxn>
                  <a:cxn ang="0">
                    <a:pos x="221" y="18"/>
                  </a:cxn>
                  <a:cxn ang="0">
                    <a:pos x="161" y="36"/>
                  </a:cxn>
                  <a:cxn ang="0">
                    <a:pos x="107" y="66"/>
                  </a:cxn>
                  <a:cxn ang="0">
                    <a:pos x="60" y="96"/>
                  </a:cxn>
                  <a:cxn ang="0">
                    <a:pos x="30" y="132"/>
                  </a:cxn>
                  <a:cxn ang="0">
                    <a:pos x="6" y="174"/>
                  </a:cxn>
                  <a:cxn ang="0">
                    <a:pos x="0" y="216"/>
                  </a:cxn>
                  <a:cxn ang="0">
                    <a:pos x="6" y="257"/>
                  </a:cxn>
                  <a:cxn ang="0">
                    <a:pos x="30" y="299"/>
                  </a:cxn>
                  <a:cxn ang="0">
                    <a:pos x="60" y="335"/>
                  </a:cxn>
                  <a:cxn ang="0">
                    <a:pos x="107" y="371"/>
                  </a:cxn>
                  <a:cxn ang="0">
                    <a:pos x="161" y="395"/>
                  </a:cxn>
                  <a:cxn ang="0">
                    <a:pos x="221" y="413"/>
                  </a:cxn>
                  <a:cxn ang="0">
                    <a:pos x="287" y="425"/>
                  </a:cxn>
                  <a:cxn ang="0">
                    <a:pos x="359" y="431"/>
                  </a:cxn>
                  <a:cxn ang="0">
                    <a:pos x="430" y="425"/>
                  </a:cxn>
                  <a:cxn ang="0">
                    <a:pos x="496" y="413"/>
                  </a:cxn>
                  <a:cxn ang="0">
                    <a:pos x="562" y="395"/>
                  </a:cxn>
                  <a:cxn ang="0">
                    <a:pos x="610" y="371"/>
                  </a:cxn>
                  <a:cxn ang="0">
                    <a:pos x="657" y="335"/>
                  </a:cxn>
                  <a:cxn ang="0">
                    <a:pos x="687" y="299"/>
                  </a:cxn>
                  <a:cxn ang="0">
                    <a:pos x="711" y="257"/>
                  </a:cxn>
                  <a:cxn ang="0">
                    <a:pos x="717" y="216"/>
                  </a:cxn>
                  <a:cxn ang="0">
                    <a:pos x="717" y="204"/>
                  </a:cxn>
                  <a:cxn ang="0">
                    <a:pos x="711" y="192"/>
                  </a:cxn>
                  <a:cxn ang="0">
                    <a:pos x="687" y="198"/>
                  </a:cxn>
                  <a:cxn ang="0">
                    <a:pos x="693" y="210"/>
                  </a:cxn>
                  <a:cxn ang="0">
                    <a:pos x="693" y="216"/>
                  </a:cxn>
                  <a:cxn ang="0">
                    <a:pos x="693" y="216"/>
                  </a:cxn>
                </a:cxnLst>
                <a:rect l="0" t="0" r="r" b="b"/>
                <a:pathLst>
                  <a:path w="717" h="431">
                    <a:moveTo>
                      <a:pt x="693" y="216"/>
                    </a:moveTo>
                    <a:lnTo>
                      <a:pt x="687" y="257"/>
                    </a:lnTo>
                    <a:lnTo>
                      <a:pt x="669" y="293"/>
                    </a:lnTo>
                    <a:lnTo>
                      <a:pt x="633" y="329"/>
                    </a:lnTo>
                    <a:lnTo>
                      <a:pt x="598" y="359"/>
                    </a:lnTo>
                    <a:lnTo>
                      <a:pt x="544" y="383"/>
                    </a:lnTo>
                    <a:lnTo>
                      <a:pt x="490" y="401"/>
                    </a:lnTo>
                    <a:lnTo>
                      <a:pt x="424" y="413"/>
                    </a:lnTo>
                    <a:lnTo>
                      <a:pt x="359" y="419"/>
                    </a:lnTo>
                    <a:lnTo>
                      <a:pt x="293" y="413"/>
                    </a:lnTo>
                    <a:lnTo>
                      <a:pt x="227" y="401"/>
                    </a:lnTo>
                    <a:lnTo>
                      <a:pt x="173" y="383"/>
                    </a:lnTo>
                    <a:lnTo>
                      <a:pt x="119" y="359"/>
                    </a:lnTo>
                    <a:lnTo>
                      <a:pt x="84" y="329"/>
                    </a:lnTo>
                    <a:lnTo>
                      <a:pt x="48" y="293"/>
                    </a:lnTo>
                    <a:lnTo>
                      <a:pt x="30" y="257"/>
                    </a:lnTo>
                    <a:lnTo>
                      <a:pt x="24" y="216"/>
                    </a:lnTo>
                    <a:lnTo>
                      <a:pt x="30" y="174"/>
                    </a:lnTo>
                    <a:lnTo>
                      <a:pt x="48" y="138"/>
                    </a:lnTo>
                    <a:lnTo>
                      <a:pt x="84" y="102"/>
                    </a:lnTo>
                    <a:lnTo>
                      <a:pt x="119" y="72"/>
                    </a:lnTo>
                    <a:lnTo>
                      <a:pt x="173" y="48"/>
                    </a:lnTo>
                    <a:lnTo>
                      <a:pt x="227" y="30"/>
                    </a:lnTo>
                    <a:lnTo>
                      <a:pt x="293" y="18"/>
                    </a:lnTo>
                    <a:lnTo>
                      <a:pt x="359" y="12"/>
                    </a:lnTo>
                    <a:lnTo>
                      <a:pt x="418" y="18"/>
                    </a:lnTo>
                    <a:lnTo>
                      <a:pt x="478" y="30"/>
                    </a:lnTo>
                    <a:lnTo>
                      <a:pt x="532" y="48"/>
                    </a:lnTo>
                    <a:lnTo>
                      <a:pt x="580" y="66"/>
                    </a:lnTo>
                    <a:lnTo>
                      <a:pt x="586" y="48"/>
                    </a:lnTo>
                    <a:lnTo>
                      <a:pt x="478" y="12"/>
                    </a:lnTo>
                    <a:lnTo>
                      <a:pt x="418" y="6"/>
                    </a:lnTo>
                    <a:lnTo>
                      <a:pt x="359" y="0"/>
                    </a:lnTo>
                    <a:lnTo>
                      <a:pt x="287" y="6"/>
                    </a:lnTo>
                    <a:lnTo>
                      <a:pt x="221" y="18"/>
                    </a:lnTo>
                    <a:lnTo>
                      <a:pt x="161" y="36"/>
                    </a:lnTo>
                    <a:lnTo>
                      <a:pt x="107" y="66"/>
                    </a:lnTo>
                    <a:lnTo>
                      <a:pt x="60" y="96"/>
                    </a:lnTo>
                    <a:lnTo>
                      <a:pt x="30" y="132"/>
                    </a:lnTo>
                    <a:lnTo>
                      <a:pt x="6" y="174"/>
                    </a:lnTo>
                    <a:lnTo>
                      <a:pt x="0" y="216"/>
                    </a:lnTo>
                    <a:lnTo>
                      <a:pt x="6" y="257"/>
                    </a:lnTo>
                    <a:lnTo>
                      <a:pt x="30" y="299"/>
                    </a:lnTo>
                    <a:lnTo>
                      <a:pt x="60" y="335"/>
                    </a:lnTo>
                    <a:lnTo>
                      <a:pt x="107" y="371"/>
                    </a:lnTo>
                    <a:lnTo>
                      <a:pt x="161" y="395"/>
                    </a:lnTo>
                    <a:lnTo>
                      <a:pt x="221" y="413"/>
                    </a:lnTo>
                    <a:lnTo>
                      <a:pt x="287" y="425"/>
                    </a:lnTo>
                    <a:lnTo>
                      <a:pt x="359" y="431"/>
                    </a:lnTo>
                    <a:lnTo>
                      <a:pt x="430" y="425"/>
                    </a:lnTo>
                    <a:lnTo>
                      <a:pt x="496" y="413"/>
                    </a:lnTo>
                    <a:lnTo>
                      <a:pt x="562" y="395"/>
                    </a:lnTo>
                    <a:lnTo>
                      <a:pt x="610" y="371"/>
                    </a:lnTo>
                    <a:lnTo>
                      <a:pt x="657" y="335"/>
                    </a:lnTo>
                    <a:lnTo>
                      <a:pt x="687" y="299"/>
                    </a:lnTo>
                    <a:lnTo>
                      <a:pt x="711" y="257"/>
                    </a:lnTo>
                    <a:lnTo>
                      <a:pt x="717" y="216"/>
                    </a:lnTo>
                    <a:lnTo>
                      <a:pt x="717" y="204"/>
                    </a:lnTo>
                    <a:lnTo>
                      <a:pt x="711" y="192"/>
                    </a:lnTo>
                    <a:lnTo>
                      <a:pt x="687" y="198"/>
                    </a:lnTo>
                    <a:lnTo>
                      <a:pt x="693" y="210"/>
                    </a:lnTo>
                    <a:lnTo>
                      <a:pt x="693" y="216"/>
                    </a:lnTo>
                    <a:lnTo>
                      <a:pt x="693" y="216"/>
                    </a:lnTo>
                    <a:close/>
                  </a:path>
                </a:pathLst>
              </a:custGeom>
              <a:solidFill>
                <a:schemeClr val="accent2"/>
              </a:solidFill>
              <a:ln w="9525">
                <a:noFill/>
                <a:round/>
                <a:headEnd/>
                <a:tailEnd/>
              </a:ln>
            </p:spPr>
            <p:txBody>
              <a:bodyPr/>
              <a:lstStyle/>
              <a:p>
                <a:endParaRPr lang="cs-CZ"/>
              </a:p>
            </p:txBody>
          </p:sp>
          <p:sp>
            <p:nvSpPr>
              <p:cNvPr id="4141" name="Freeform 45"/>
              <p:cNvSpPr>
                <a:spLocks/>
              </p:cNvSpPr>
              <p:nvPr/>
            </p:nvSpPr>
            <p:spPr bwMode="hidden">
              <a:xfrm>
                <a:off x="4349" y="3510"/>
                <a:ext cx="909" cy="533"/>
              </a:xfrm>
              <a:custGeom>
                <a:avLst/>
                <a:gdLst/>
                <a:ahLst/>
                <a:cxnLst>
                  <a:cxn ang="0">
                    <a:pos x="616" y="0"/>
                  </a:cxn>
                  <a:cxn ang="0">
                    <a:pos x="616" y="18"/>
                  </a:cxn>
                  <a:cxn ang="0">
                    <a:pos x="724" y="60"/>
                  </a:cxn>
                  <a:cxn ang="0">
                    <a:pos x="765" y="84"/>
                  </a:cxn>
                  <a:cxn ang="0">
                    <a:pos x="807" y="114"/>
                  </a:cxn>
                  <a:cxn ang="0">
                    <a:pos x="837" y="144"/>
                  </a:cxn>
                  <a:cxn ang="0">
                    <a:pos x="861" y="180"/>
                  </a:cxn>
                  <a:cxn ang="0">
                    <a:pos x="873" y="216"/>
                  </a:cxn>
                  <a:cxn ang="0">
                    <a:pos x="879" y="258"/>
                  </a:cxn>
                  <a:cxn ang="0">
                    <a:pos x="873" y="311"/>
                  </a:cxn>
                  <a:cxn ang="0">
                    <a:pos x="843" y="359"/>
                  </a:cxn>
                  <a:cxn ang="0">
                    <a:pos x="807" y="401"/>
                  </a:cxn>
                  <a:cxn ang="0">
                    <a:pos x="753" y="443"/>
                  </a:cxn>
                  <a:cxn ang="0">
                    <a:pos x="694" y="473"/>
                  </a:cxn>
                  <a:cxn ang="0">
                    <a:pos x="622" y="497"/>
                  </a:cxn>
                  <a:cxn ang="0">
                    <a:pos x="538" y="509"/>
                  </a:cxn>
                  <a:cxn ang="0">
                    <a:pos x="455" y="515"/>
                  </a:cxn>
                  <a:cxn ang="0">
                    <a:pos x="371" y="509"/>
                  </a:cxn>
                  <a:cxn ang="0">
                    <a:pos x="287" y="497"/>
                  </a:cxn>
                  <a:cxn ang="0">
                    <a:pos x="215" y="473"/>
                  </a:cxn>
                  <a:cxn ang="0">
                    <a:pos x="156" y="443"/>
                  </a:cxn>
                  <a:cxn ang="0">
                    <a:pos x="102" y="401"/>
                  </a:cxn>
                  <a:cxn ang="0">
                    <a:pos x="66" y="359"/>
                  </a:cxn>
                  <a:cxn ang="0">
                    <a:pos x="36" y="311"/>
                  </a:cxn>
                  <a:cxn ang="0">
                    <a:pos x="30" y="258"/>
                  </a:cxn>
                  <a:cxn ang="0">
                    <a:pos x="36" y="222"/>
                  </a:cxn>
                  <a:cxn ang="0">
                    <a:pos x="48" y="186"/>
                  </a:cxn>
                  <a:cxn ang="0">
                    <a:pos x="66" y="156"/>
                  </a:cxn>
                  <a:cxn ang="0">
                    <a:pos x="90" y="126"/>
                  </a:cxn>
                  <a:cxn ang="0">
                    <a:pos x="66" y="114"/>
                  </a:cxn>
                  <a:cxn ang="0">
                    <a:pos x="36" y="144"/>
                  </a:cxn>
                  <a:cxn ang="0">
                    <a:pos x="18" y="180"/>
                  </a:cxn>
                  <a:cxn ang="0">
                    <a:pos x="6" y="216"/>
                  </a:cxn>
                  <a:cxn ang="0">
                    <a:pos x="0" y="258"/>
                  </a:cxn>
                  <a:cxn ang="0">
                    <a:pos x="12" y="311"/>
                  </a:cxn>
                  <a:cxn ang="0">
                    <a:pos x="36" y="365"/>
                  </a:cxn>
                  <a:cxn ang="0">
                    <a:pos x="78" y="413"/>
                  </a:cxn>
                  <a:cxn ang="0">
                    <a:pos x="132" y="449"/>
                  </a:cxn>
                  <a:cxn ang="0">
                    <a:pos x="203" y="485"/>
                  </a:cxn>
                  <a:cxn ang="0">
                    <a:pos x="275" y="509"/>
                  </a:cxn>
                  <a:cxn ang="0">
                    <a:pos x="365" y="527"/>
                  </a:cxn>
                  <a:cxn ang="0">
                    <a:pos x="455" y="533"/>
                  </a:cxn>
                  <a:cxn ang="0">
                    <a:pos x="544" y="527"/>
                  </a:cxn>
                  <a:cxn ang="0">
                    <a:pos x="634" y="509"/>
                  </a:cxn>
                  <a:cxn ang="0">
                    <a:pos x="712" y="485"/>
                  </a:cxn>
                  <a:cxn ang="0">
                    <a:pos x="777" y="449"/>
                  </a:cxn>
                  <a:cxn ang="0">
                    <a:pos x="831" y="413"/>
                  </a:cxn>
                  <a:cxn ang="0">
                    <a:pos x="873" y="365"/>
                  </a:cxn>
                  <a:cxn ang="0">
                    <a:pos x="897" y="311"/>
                  </a:cxn>
                  <a:cxn ang="0">
                    <a:pos x="909" y="258"/>
                  </a:cxn>
                  <a:cxn ang="0">
                    <a:pos x="903" y="216"/>
                  </a:cxn>
                  <a:cxn ang="0">
                    <a:pos x="885" y="174"/>
                  </a:cxn>
                  <a:cxn ang="0">
                    <a:pos x="861" y="132"/>
                  </a:cxn>
                  <a:cxn ang="0">
                    <a:pos x="825" y="102"/>
                  </a:cxn>
                  <a:cxn ang="0">
                    <a:pos x="783" y="66"/>
                  </a:cxn>
                  <a:cxn ang="0">
                    <a:pos x="735" y="42"/>
                  </a:cxn>
                  <a:cxn ang="0">
                    <a:pos x="616" y="0"/>
                  </a:cxn>
                  <a:cxn ang="0">
                    <a:pos x="616" y="0"/>
                  </a:cxn>
                </a:cxnLst>
                <a:rect l="0" t="0" r="r" b="b"/>
                <a:pathLst>
                  <a:path w="909" h="533">
                    <a:moveTo>
                      <a:pt x="616" y="0"/>
                    </a:moveTo>
                    <a:lnTo>
                      <a:pt x="616" y="18"/>
                    </a:lnTo>
                    <a:lnTo>
                      <a:pt x="724" y="60"/>
                    </a:lnTo>
                    <a:lnTo>
                      <a:pt x="765" y="84"/>
                    </a:lnTo>
                    <a:lnTo>
                      <a:pt x="807" y="114"/>
                    </a:lnTo>
                    <a:lnTo>
                      <a:pt x="837" y="144"/>
                    </a:lnTo>
                    <a:lnTo>
                      <a:pt x="861" y="180"/>
                    </a:lnTo>
                    <a:lnTo>
                      <a:pt x="873" y="216"/>
                    </a:lnTo>
                    <a:lnTo>
                      <a:pt x="879" y="258"/>
                    </a:lnTo>
                    <a:lnTo>
                      <a:pt x="873" y="311"/>
                    </a:lnTo>
                    <a:lnTo>
                      <a:pt x="843" y="359"/>
                    </a:lnTo>
                    <a:lnTo>
                      <a:pt x="807" y="401"/>
                    </a:lnTo>
                    <a:lnTo>
                      <a:pt x="753" y="443"/>
                    </a:lnTo>
                    <a:lnTo>
                      <a:pt x="694" y="473"/>
                    </a:lnTo>
                    <a:lnTo>
                      <a:pt x="622" y="497"/>
                    </a:lnTo>
                    <a:lnTo>
                      <a:pt x="538" y="509"/>
                    </a:lnTo>
                    <a:lnTo>
                      <a:pt x="455" y="515"/>
                    </a:lnTo>
                    <a:lnTo>
                      <a:pt x="371" y="509"/>
                    </a:lnTo>
                    <a:lnTo>
                      <a:pt x="287" y="497"/>
                    </a:lnTo>
                    <a:lnTo>
                      <a:pt x="215" y="473"/>
                    </a:lnTo>
                    <a:lnTo>
                      <a:pt x="156" y="443"/>
                    </a:lnTo>
                    <a:lnTo>
                      <a:pt x="102" y="401"/>
                    </a:lnTo>
                    <a:lnTo>
                      <a:pt x="66" y="359"/>
                    </a:lnTo>
                    <a:lnTo>
                      <a:pt x="36" y="311"/>
                    </a:lnTo>
                    <a:lnTo>
                      <a:pt x="30" y="258"/>
                    </a:lnTo>
                    <a:lnTo>
                      <a:pt x="36" y="222"/>
                    </a:lnTo>
                    <a:lnTo>
                      <a:pt x="48" y="186"/>
                    </a:lnTo>
                    <a:lnTo>
                      <a:pt x="66" y="156"/>
                    </a:lnTo>
                    <a:lnTo>
                      <a:pt x="90" y="126"/>
                    </a:lnTo>
                    <a:lnTo>
                      <a:pt x="66" y="114"/>
                    </a:lnTo>
                    <a:lnTo>
                      <a:pt x="36" y="144"/>
                    </a:lnTo>
                    <a:lnTo>
                      <a:pt x="18" y="180"/>
                    </a:lnTo>
                    <a:lnTo>
                      <a:pt x="6" y="216"/>
                    </a:lnTo>
                    <a:lnTo>
                      <a:pt x="0" y="258"/>
                    </a:lnTo>
                    <a:lnTo>
                      <a:pt x="12" y="311"/>
                    </a:lnTo>
                    <a:lnTo>
                      <a:pt x="36" y="365"/>
                    </a:lnTo>
                    <a:lnTo>
                      <a:pt x="78" y="413"/>
                    </a:lnTo>
                    <a:lnTo>
                      <a:pt x="132" y="449"/>
                    </a:lnTo>
                    <a:lnTo>
                      <a:pt x="203" y="485"/>
                    </a:lnTo>
                    <a:lnTo>
                      <a:pt x="275" y="509"/>
                    </a:lnTo>
                    <a:lnTo>
                      <a:pt x="365" y="527"/>
                    </a:lnTo>
                    <a:lnTo>
                      <a:pt x="455" y="533"/>
                    </a:lnTo>
                    <a:lnTo>
                      <a:pt x="544" y="527"/>
                    </a:lnTo>
                    <a:lnTo>
                      <a:pt x="634" y="509"/>
                    </a:lnTo>
                    <a:lnTo>
                      <a:pt x="712" y="485"/>
                    </a:lnTo>
                    <a:lnTo>
                      <a:pt x="777" y="449"/>
                    </a:lnTo>
                    <a:lnTo>
                      <a:pt x="831" y="413"/>
                    </a:lnTo>
                    <a:lnTo>
                      <a:pt x="873" y="365"/>
                    </a:lnTo>
                    <a:lnTo>
                      <a:pt x="897" y="311"/>
                    </a:lnTo>
                    <a:lnTo>
                      <a:pt x="909" y="258"/>
                    </a:lnTo>
                    <a:lnTo>
                      <a:pt x="903" y="216"/>
                    </a:lnTo>
                    <a:lnTo>
                      <a:pt x="885" y="174"/>
                    </a:lnTo>
                    <a:lnTo>
                      <a:pt x="861" y="132"/>
                    </a:lnTo>
                    <a:lnTo>
                      <a:pt x="825" y="102"/>
                    </a:lnTo>
                    <a:lnTo>
                      <a:pt x="783" y="66"/>
                    </a:lnTo>
                    <a:lnTo>
                      <a:pt x="735" y="42"/>
                    </a:lnTo>
                    <a:lnTo>
                      <a:pt x="616" y="0"/>
                    </a:lnTo>
                    <a:lnTo>
                      <a:pt x="616" y="0"/>
                    </a:lnTo>
                    <a:close/>
                  </a:path>
                </a:pathLst>
              </a:custGeom>
              <a:gradFill rotWithShape="0">
                <a:gsLst>
                  <a:gs pos="0">
                    <a:schemeClr val="accent2">
                      <a:gamma/>
                      <a:tint val="96863"/>
                      <a:invGamma/>
                    </a:schemeClr>
                  </a:gs>
                  <a:gs pos="100000">
                    <a:schemeClr val="accent2"/>
                  </a:gs>
                </a:gsLst>
                <a:lin ang="0" scaled="1"/>
              </a:gradFill>
              <a:ln w="9525">
                <a:noFill/>
                <a:round/>
                <a:headEnd/>
                <a:tailEnd/>
              </a:ln>
            </p:spPr>
            <p:txBody>
              <a:bodyPr/>
              <a:lstStyle/>
              <a:p>
                <a:endParaRPr lang="cs-CZ"/>
              </a:p>
            </p:txBody>
          </p:sp>
          <p:sp>
            <p:nvSpPr>
              <p:cNvPr id="4142" name="Freeform 46"/>
              <p:cNvSpPr>
                <a:spLocks/>
              </p:cNvSpPr>
              <p:nvPr/>
            </p:nvSpPr>
            <p:spPr bwMode="hidden">
              <a:xfrm>
                <a:off x="4564" y="3492"/>
                <a:ext cx="365" cy="66"/>
              </a:xfrm>
              <a:custGeom>
                <a:avLst/>
                <a:gdLst/>
                <a:ahLst/>
                <a:cxnLst>
                  <a:cxn ang="0">
                    <a:pos x="240" y="18"/>
                  </a:cxn>
                  <a:cxn ang="0">
                    <a:pos x="299" y="24"/>
                  </a:cxn>
                  <a:cxn ang="0">
                    <a:pos x="359" y="30"/>
                  </a:cxn>
                  <a:cxn ang="0">
                    <a:pos x="365" y="12"/>
                  </a:cxn>
                  <a:cxn ang="0">
                    <a:pos x="305" y="6"/>
                  </a:cxn>
                  <a:cxn ang="0">
                    <a:pos x="240" y="0"/>
                  </a:cxn>
                  <a:cxn ang="0">
                    <a:pos x="174" y="6"/>
                  </a:cxn>
                  <a:cxn ang="0">
                    <a:pos x="114" y="12"/>
                  </a:cxn>
                  <a:cxn ang="0">
                    <a:pos x="0" y="42"/>
                  </a:cxn>
                  <a:cxn ang="0">
                    <a:pos x="0" y="66"/>
                  </a:cxn>
                  <a:cxn ang="0">
                    <a:pos x="54" y="48"/>
                  </a:cxn>
                  <a:cxn ang="0">
                    <a:pos x="114" y="30"/>
                  </a:cxn>
                  <a:cxn ang="0">
                    <a:pos x="174" y="24"/>
                  </a:cxn>
                  <a:cxn ang="0">
                    <a:pos x="240" y="18"/>
                  </a:cxn>
                  <a:cxn ang="0">
                    <a:pos x="240" y="18"/>
                  </a:cxn>
                </a:cxnLst>
                <a:rect l="0" t="0" r="r" b="b"/>
                <a:pathLst>
                  <a:path w="365" h="66">
                    <a:moveTo>
                      <a:pt x="240" y="18"/>
                    </a:moveTo>
                    <a:lnTo>
                      <a:pt x="299" y="24"/>
                    </a:lnTo>
                    <a:lnTo>
                      <a:pt x="359" y="30"/>
                    </a:lnTo>
                    <a:lnTo>
                      <a:pt x="365" y="12"/>
                    </a:lnTo>
                    <a:lnTo>
                      <a:pt x="305" y="6"/>
                    </a:lnTo>
                    <a:lnTo>
                      <a:pt x="240" y="0"/>
                    </a:lnTo>
                    <a:lnTo>
                      <a:pt x="174" y="6"/>
                    </a:lnTo>
                    <a:lnTo>
                      <a:pt x="114" y="12"/>
                    </a:lnTo>
                    <a:lnTo>
                      <a:pt x="0" y="42"/>
                    </a:lnTo>
                    <a:lnTo>
                      <a:pt x="0" y="66"/>
                    </a:lnTo>
                    <a:lnTo>
                      <a:pt x="54" y="48"/>
                    </a:lnTo>
                    <a:lnTo>
                      <a:pt x="114" y="30"/>
                    </a:lnTo>
                    <a:lnTo>
                      <a:pt x="174" y="24"/>
                    </a:lnTo>
                    <a:lnTo>
                      <a:pt x="240" y="18"/>
                    </a:lnTo>
                    <a:lnTo>
                      <a:pt x="240" y="18"/>
                    </a:lnTo>
                    <a:close/>
                  </a:path>
                </a:pathLst>
              </a:custGeom>
              <a:gradFill rotWithShape="0">
                <a:gsLst>
                  <a:gs pos="0">
                    <a:schemeClr val="accent2">
                      <a:gamma/>
                      <a:tint val="96863"/>
                      <a:invGamma/>
                    </a:schemeClr>
                  </a:gs>
                  <a:gs pos="100000">
                    <a:schemeClr val="accent2"/>
                  </a:gs>
                </a:gsLst>
                <a:lin ang="5400000" scaled="1"/>
              </a:gradFill>
              <a:ln w="9525">
                <a:noFill/>
                <a:round/>
                <a:headEnd/>
                <a:tailEnd/>
              </a:ln>
            </p:spPr>
            <p:txBody>
              <a:bodyPr/>
              <a:lstStyle/>
              <a:p>
                <a:endParaRPr lang="cs-CZ"/>
              </a:p>
            </p:txBody>
          </p:sp>
          <p:sp>
            <p:nvSpPr>
              <p:cNvPr id="4143" name="Freeform 47"/>
              <p:cNvSpPr>
                <a:spLocks/>
              </p:cNvSpPr>
              <p:nvPr/>
            </p:nvSpPr>
            <p:spPr bwMode="hidden">
              <a:xfrm>
                <a:off x="4463" y="3558"/>
                <a:ext cx="66" cy="48"/>
              </a:xfrm>
              <a:custGeom>
                <a:avLst/>
                <a:gdLst/>
                <a:ahLst/>
                <a:cxnLst>
                  <a:cxn ang="0">
                    <a:pos x="66" y="18"/>
                  </a:cxn>
                  <a:cxn ang="0">
                    <a:pos x="48" y="0"/>
                  </a:cxn>
                  <a:cxn ang="0">
                    <a:pos x="24" y="12"/>
                  </a:cxn>
                  <a:cxn ang="0">
                    <a:pos x="0" y="30"/>
                  </a:cxn>
                  <a:cxn ang="0">
                    <a:pos x="12" y="48"/>
                  </a:cxn>
                  <a:cxn ang="0">
                    <a:pos x="42" y="30"/>
                  </a:cxn>
                  <a:cxn ang="0">
                    <a:pos x="66" y="18"/>
                  </a:cxn>
                  <a:cxn ang="0">
                    <a:pos x="66" y="18"/>
                  </a:cxn>
                </a:cxnLst>
                <a:rect l="0" t="0" r="r" b="b"/>
                <a:pathLst>
                  <a:path w="66" h="48">
                    <a:moveTo>
                      <a:pt x="66" y="18"/>
                    </a:moveTo>
                    <a:lnTo>
                      <a:pt x="48" y="0"/>
                    </a:lnTo>
                    <a:lnTo>
                      <a:pt x="24" y="12"/>
                    </a:lnTo>
                    <a:lnTo>
                      <a:pt x="0" y="30"/>
                    </a:lnTo>
                    <a:lnTo>
                      <a:pt x="12" y="48"/>
                    </a:lnTo>
                    <a:lnTo>
                      <a:pt x="42" y="30"/>
                    </a:lnTo>
                    <a:lnTo>
                      <a:pt x="66" y="18"/>
                    </a:lnTo>
                    <a:lnTo>
                      <a:pt x="66" y="18"/>
                    </a:lnTo>
                    <a:close/>
                  </a:path>
                </a:pathLst>
              </a:custGeom>
              <a:gradFill rotWithShape="0">
                <a:gsLst>
                  <a:gs pos="0">
                    <a:schemeClr val="accent2">
                      <a:gamma/>
                      <a:tint val="96863"/>
                      <a:invGamma/>
                    </a:schemeClr>
                  </a:gs>
                  <a:gs pos="100000">
                    <a:schemeClr val="accent2"/>
                  </a:gs>
                </a:gsLst>
                <a:lin ang="5400000" scaled="1"/>
              </a:gradFill>
              <a:ln w="9525">
                <a:noFill/>
                <a:round/>
                <a:headEnd/>
                <a:tailEnd/>
              </a:ln>
            </p:spPr>
            <p:txBody>
              <a:bodyPr/>
              <a:lstStyle/>
              <a:p>
                <a:endParaRPr lang="cs-CZ"/>
              </a:p>
            </p:txBody>
          </p:sp>
          <p:sp>
            <p:nvSpPr>
              <p:cNvPr id="4144" name="Oval 48"/>
              <p:cNvSpPr>
                <a:spLocks noChangeArrowheads="1"/>
              </p:cNvSpPr>
              <p:nvPr/>
            </p:nvSpPr>
            <p:spPr bwMode="hidden">
              <a:xfrm>
                <a:off x="4546" y="3608"/>
                <a:ext cx="518" cy="319"/>
              </a:xfrm>
              <a:prstGeom prst="ellipse">
                <a:avLst/>
              </a:prstGeom>
              <a:gradFill rotWithShape="0">
                <a:gsLst>
                  <a:gs pos="0">
                    <a:schemeClr val="accent2">
                      <a:gamma/>
                      <a:shade val="94118"/>
                      <a:invGamma/>
                    </a:schemeClr>
                  </a:gs>
                  <a:gs pos="100000">
                    <a:schemeClr val="accent2"/>
                  </a:gs>
                </a:gsLst>
                <a:lin ang="0" scaled="1"/>
              </a:gradFill>
              <a:ln w="9525">
                <a:noFill/>
                <a:round/>
                <a:headEnd/>
                <a:tailEnd/>
              </a:ln>
              <a:effectLst/>
            </p:spPr>
            <p:txBody>
              <a:bodyPr/>
              <a:lstStyle/>
              <a:p>
                <a:endParaRPr lang="cs-CZ"/>
              </a:p>
            </p:txBody>
          </p:sp>
          <p:sp>
            <p:nvSpPr>
              <p:cNvPr id="4145" name="Oval 49"/>
              <p:cNvSpPr>
                <a:spLocks noChangeArrowheads="1"/>
              </p:cNvSpPr>
              <p:nvPr/>
            </p:nvSpPr>
            <p:spPr bwMode="hidden">
              <a:xfrm>
                <a:off x="4578" y="3630"/>
                <a:ext cx="446" cy="271"/>
              </a:xfrm>
              <a:prstGeom prst="ellipse">
                <a:avLst/>
              </a:prstGeom>
              <a:gradFill rotWithShape="0">
                <a:gsLst>
                  <a:gs pos="0">
                    <a:schemeClr val="accent2">
                      <a:gamma/>
                      <a:tint val="96863"/>
                      <a:invGamma/>
                    </a:schemeClr>
                  </a:gs>
                  <a:gs pos="100000">
                    <a:schemeClr val="accent2"/>
                  </a:gs>
                </a:gsLst>
                <a:lin ang="5400000" scaled="1"/>
              </a:gradFill>
              <a:ln w="9525">
                <a:noFill/>
                <a:round/>
                <a:headEnd/>
                <a:tailEnd/>
              </a:ln>
              <a:effectLst/>
            </p:spPr>
            <p:txBody>
              <a:bodyPr/>
              <a:lstStyle/>
              <a:p>
                <a:endParaRPr lang="cs-CZ"/>
              </a:p>
            </p:txBody>
          </p:sp>
          <p:sp>
            <p:nvSpPr>
              <p:cNvPr id="4146" name="Oval 50"/>
              <p:cNvSpPr>
                <a:spLocks noChangeArrowheads="1"/>
              </p:cNvSpPr>
              <p:nvPr/>
            </p:nvSpPr>
            <p:spPr bwMode="hidden">
              <a:xfrm>
                <a:off x="4610" y="3650"/>
                <a:ext cx="386" cy="233"/>
              </a:xfrm>
              <a:prstGeom prst="ellipse">
                <a:avLst/>
              </a:prstGeom>
              <a:gradFill rotWithShape="0">
                <a:gsLst>
                  <a:gs pos="0">
                    <a:schemeClr val="accent2"/>
                  </a:gs>
                  <a:gs pos="100000">
                    <a:schemeClr val="accent2">
                      <a:gamma/>
                      <a:shade val="94118"/>
                      <a:invGamma/>
                    </a:schemeClr>
                  </a:gs>
                </a:gsLst>
                <a:lin ang="5400000" scaled="1"/>
              </a:gradFill>
              <a:ln w="9525">
                <a:noFill/>
                <a:round/>
                <a:headEnd/>
                <a:tailEnd/>
              </a:ln>
              <a:effectLst/>
            </p:spPr>
            <p:txBody>
              <a:bodyPr/>
              <a:lstStyle/>
              <a:p>
                <a:endParaRPr lang="cs-CZ"/>
              </a:p>
            </p:txBody>
          </p:sp>
          <p:sp>
            <p:nvSpPr>
              <p:cNvPr id="4147" name="Oval 51"/>
              <p:cNvSpPr>
                <a:spLocks noChangeArrowheads="1"/>
              </p:cNvSpPr>
              <p:nvPr/>
            </p:nvSpPr>
            <p:spPr bwMode="hidden">
              <a:xfrm>
                <a:off x="4654" y="3678"/>
                <a:ext cx="298" cy="177"/>
              </a:xfrm>
              <a:prstGeom prst="ellipse">
                <a:avLst/>
              </a:prstGeom>
              <a:gradFill rotWithShape="0">
                <a:gsLst>
                  <a:gs pos="0">
                    <a:schemeClr val="accent2">
                      <a:gamma/>
                      <a:shade val="94118"/>
                      <a:invGamma/>
                    </a:schemeClr>
                  </a:gs>
                  <a:gs pos="100000">
                    <a:schemeClr val="accent2"/>
                  </a:gs>
                </a:gsLst>
                <a:lin ang="5400000" scaled="1"/>
              </a:gradFill>
              <a:ln w="9525">
                <a:noFill/>
                <a:round/>
                <a:headEnd/>
                <a:tailEnd/>
              </a:ln>
              <a:effectLst/>
            </p:spPr>
            <p:txBody>
              <a:bodyPr/>
              <a:lstStyle/>
              <a:p>
                <a:endParaRPr lang="cs-CZ"/>
              </a:p>
            </p:txBody>
          </p:sp>
          <p:sp>
            <p:nvSpPr>
              <p:cNvPr id="4148" name="Oval 52"/>
              <p:cNvSpPr>
                <a:spLocks noChangeArrowheads="1"/>
              </p:cNvSpPr>
              <p:nvPr/>
            </p:nvSpPr>
            <p:spPr bwMode="hidden">
              <a:xfrm>
                <a:off x="4690" y="3698"/>
                <a:ext cx="222" cy="139"/>
              </a:xfrm>
              <a:prstGeom prst="ellipse">
                <a:avLst/>
              </a:prstGeom>
              <a:gradFill rotWithShape="0">
                <a:gsLst>
                  <a:gs pos="0">
                    <a:schemeClr val="accent2"/>
                  </a:gs>
                  <a:gs pos="100000">
                    <a:schemeClr val="accent2">
                      <a:gamma/>
                      <a:shade val="94118"/>
                      <a:invGamma/>
                    </a:schemeClr>
                  </a:gs>
                </a:gsLst>
                <a:lin ang="5400000" scaled="1"/>
              </a:gradFill>
              <a:ln w="9525">
                <a:noFill/>
                <a:round/>
                <a:headEnd/>
                <a:tailEnd/>
              </a:ln>
              <a:effectLst/>
            </p:spPr>
            <p:txBody>
              <a:bodyPr/>
              <a:lstStyle/>
              <a:p>
                <a:endParaRPr lang="cs-CZ"/>
              </a:p>
            </p:txBody>
          </p:sp>
          <p:sp>
            <p:nvSpPr>
              <p:cNvPr id="4149" name="Oval 53"/>
              <p:cNvSpPr>
                <a:spLocks noChangeArrowheads="1"/>
              </p:cNvSpPr>
              <p:nvPr/>
            </p:nvSpPr>
            <p:spPr bwMode="hidden">
              <a:xfrm>
                <a:off x="4738" y="3728"/>
                <a:ext cx="126" cy="81"/>
              </a:xfrm>
              <a:prstGeom prst="ellipse">
                <a:avLst/>
              </a:prstGeom>
              <a:gradFill rotWithShape="0">
                <a:gsLst>
                  <a:gs pos="0">
                    <a:schemeClr val="accent2">
                      <a:gamma/>
                      <a:shade val="96863"/>
                      <a:invGamma/>
                    </a:schemeClr>
                  </a:gs>
                  <a:gs pos="100000">
                    <a:schemeClr val="accent2"/>
                  </a:gs>
                </a:gsLst>
                <a:lin ang="5400000" scaled="1"/>
              </a:gradFill>
              <a:ln w="9525">
                <a:noFill/>
                <a:round/>
                <a:headEnd/>
                <a:tailEnd/>
              </a:ln>
              <a:effectLst/>
            </p:spPr>
            <p:txBody>
              <a:bodyPr/>
              <a:lstStyle/>
              <a:p>
                <a:endParaRPr lang="cs-CZ"/>
              </a:p>
            </p:txBody>
          </p:sp>
        </p:grpSp>
        <p:grpSp>
          <p:nvGrpSpPr>
            <p:cNvPr id="4150" name="Group 54"/>
            <p:cNvGrpSpPr>
              <a:grpSpLocks/>
            </p:cNvGrpSpPr>
            <p:nvPr userDrawn="1"/>
          </p:nvGrpSpPr>
          <p:grpSpPr bwMode="auto">
            <a:xfrm>
              <a:off x="5280" y="3024"/>
              <a:ext cx="425" cy="258"/>
              <a:chOff x="5280" y="3024"/>
              <a:chExt cx="425" cy="258"/>
            </a:xfrm>
          </p:grpSpPr>
          <p:sp>
            <p:nvSpPr>
              <p:cNvPr id="4151" name="Freeform 55"/>
              <p:cNvSpPr>
                <a:spLocks/>
              </p:cNvSpPr>
              <p:nvPr/>
            </p:nvSpPr>
            <p:spPr bwMode="hidden">
              <a:xfrm>
                <a:off x="5280" y="3186"/>
                <a:ext cx="383" cy="96"/>
              </a:xfrm>
              <a:custGeom>
                <a:avLst/>
                <a:gdLst/>
                <a:ahLst/>
                <a:cxnLst>
                  <a:cxn ang="0">
                    <a:pos x="209" y="96"/>
                  </a:cxn>
                  <a:cxn ang="0">
                    <a:pos x="143" y="90"/>
                  </a:cxn>
                  <a:cxn ang="0">
                    <a:pos x="83" y="66"/>
                  </a:cxn>
                  <a:cxn ang="0">
                    <a:pos x="35" y="36"/>
                  </a:cxn>
                  <a:cxn ang="0">
                    <a:pos x="6" y="0"/>
                  </a:cxn>
                  <a:cxn ang="0">
                    <a:pos x="0" y="6"/>
                  </a:cxn>
                  <a:cxn ang="0">
                    <a:pos x="29" y="42"/>
                  </a:cxn>
                  <a:cxn ang="0">
                    <a:pos x="77" y="72"/>
                  </a:cxn>
                  <a:cxn ang="0">
                    <a:pos x="137" y="90"/>
                  </a:cxn>
                  <a:cxn ang="0">
                    <a:pos x="209" y="96"/>
                  </a:cxn>
                  <a:cxn ang="0">
                    <a:pos x="263" y="90"/>
                  </a:cxn>
                  <a:cxn ang="0">
                    <a:pos x="311" y="84"/>
                  </a:cxn>
                  <a:cxn ang="0">
                    <a:pos x="352" y="66"/>
                  </a:cxn>
                  <a:cxn ang="0">
                    <a:pos x="382" y="42"/>
                  </a:cxn>
                  <a:cxn ang="0">
                    <a:pos x="376" y="42"/>
                  </a:cxn>
                  <a:cxn ang="0">
                    <a:pos x="346" y="66"/>
                  </a:cxn>
                  <a:cxn ang="0">
                    <a:pos x="305" y="78"/>
                  </a:cxn>
                  <a:cxn ang="0">
                    <a:pos x="263" y="90"/>
                  </a:cxn>
                  <a:cxn ang="0">
                    <a:pos x="209" y="96"/>
                  </a:cxn>
                  <a:cxn ang="0">
                    <a:pos x="209" y="96"/>
                  </a:cxn>
                </a:cxnLst>
                <a:rect l="0" t="0" r="r" b="b"/>
                <a:pathLst>
                  <a:path w="382" h="96">
                    <a:moveTo>
                      <a:pt x="209" y="96"/>
                    </a:moveTo>
                    <a:lnTo>
                      <a:pt x="143" y="90"/>
                    </a:lnTo>
                    <a:lnTo>
                      <a:pt x="83" y="66"/>
                    </a:lnTo>
                    <a:lnTo>
                      <a:pt x="35" y="36"/>
                    </a:lnTo>
                    <a:lnTo>
                      <a:pt x="6" y="0"/>
                    </a:lnTo>
                    <a:lnTo>
                      <a:pt x="0" y="6"/>
                    </a:lnTo>
                    <a:lnTo>
                      <a:pt x="29" y="42"/>
                    </a:lnTo>
                    <a:lnTo>
                      <a:pt x="77" y="72"/>
                    </a:lnTo>
                    <a:lnTo>
                      <a:pt x="137" y="90"/>
                    </a:lnTo>
                    <a:lnTo>
                      <a:pt x="209" y="96"/>
                    </a:lnTo>
                    <a:lnTo>
                      <a:pt x="263" y="90"/>
                    </a:lnTo>
                    <a:lnTo>
                      <a:pt x="311" y="84"/>
                    </a:lnTo>
                    <a:lnTo>
                      <a:pt x="352" y="66"/>
                    </a:lnTo>
                    <a:lnTo>
                      <a:pt x="382" y="42"/>
                    </a:lnTo>
                    <a:lnTo>
                      <a:pt x="376" y="42"/>
                    </a:lnTo>
                    <a:lnTo>
                      <a:pt x="346" y="66"/>
                    </a:lnTo>
                    <a:lnTo>
                      <a:pt x="305" y="78"/>
                    </a:lnTo>
                    <a:lnTo>
                      <a:pt x="263" y="90"/>
                    </a:lnTo>
                    <a:lnTo>
                      <a:pt x="209" y="96"/>
                    </a:lnTo>
                    <a:lnTo>
                      <a:pt x="209" y="96"/>
                    </a:lnTo>
                    <a:close/>
                  </a:path>
                </a:pathLst>
              </a:custGeom>
              <a:gradFill rotWithShape="0">
                <a:gsLst>
                  <a:gs pos="0">
                    <a:schemeClr val="accent2"/>
                  </a:gs>
                  <a:gs pos="100000">
                    <a:schemeClr val="bg1"/>
                  </a:gs>
                </a:gsLst>
                <a:lin ang="5400000" scaled="1"/>
              </a:gradFill>
              <a:ln w="9525">
                <a:noFill/>
                <a:round/>
                <a:headEnd/>
                <a:tailEnd/>
              </a:ln>
            </p:spPr>
            <p:txBody>
              <a:bodyPr/>
              <a:lstStyle/>
              <a:p>
                <a:endParaRPr lang="cs-CZ"/>
              </a:p>
            </p:txBody>
          </p:sp>
          <p:sp>
            <p:nvSpPr>
              <p:cNvPr id="4152" name="Freeform 56"/>
              <p:cNvSpPr>
                <a:spLocks/>
              </p:cNvSpPr>
              <p:nvPr/>
            </p:nvSpPr>
            <p:spPr bwMode="hidden">
              <a:xfrm>
                <a:off x="5315" y="3024"/>
                <a:ext cx="258" cy="54"/>
              </a:xfrm>
              <a:custGeom>
                <a:avLst/>
                <a:gdLst/>
                <a:ahLst/>
                <a:cxnLst>
                  <a:cxn ang="0">
                    <a:pos x="174" y="0"/>
                  </a:cxn>
                  <a:cxn ang="0">
                    <a:pos x="216" y="6"/>
                  </a:cxn>
                  <a:cxn ang="0">
                    <a:pos x="258" y="12"/>
                  </a:cxn>
                  <a:cxn ang="0">
                    <a:pos x="252" y="6"/>
                  </a:cxn>
                  <a:cxn ang="0">
                    <a:pos x="216" y="0"/>
                  </a:cxn>
                  <a:cxn ang="0">
                    <a:pos x="174" y="0"/>
                  </a:cxn>
                  <a:cxn ang="0">
                    <a:pos x="120" y="6"/>
                  </a:cxn>
                  <a:cxn ang="0">
                    <a:pos x="78" y="12"/>
                  </a:cxn>
                  <a:cxn ang="0">
                    <a:pos x="36" y="30"/>
                  </a:cxn>
                  <a:cxn ang="0">
                    <a:pos x="0" y="48"/>
                  </a:cxn>
                  <a:cxn ang="0">
                    <a:pos x="6" y="54"/>
                  </a:cxn>
                  <a:cxn ang="0">
                    <a:pos x="36" y="36"/>
                  </a:cxn>
                  <a:cxn ang="0">
                    <a:pos x="78" y="18"/>
                  </a:cxn>
                  <a:cxn ang="0">
                    <a:pos x="120" y="6"/>
                  </a:cxn>
                  <a:cxn ang="0">
                    <a:pos x="174" y="0"/>
                  </a:cxn>
                  <a:cxn ang="0">
                    <a:pos x="174" y="0"/>
                  </a:cxn>
                </a:cxnLst>
                <a:rect l="0" t="0" r="r" b="b"/>
                <a:pathLst>
                  <a:path w="258" h="54">
                    <a:moveTo>
                      <a:pt x="174" y="0"/>
                    </a:moveTo>
                    <a:lnTo>
                      <a:pt x="216" y="6"/>
                    </a:lnTo>
                    <a:lnTo>
                      <a:pt x="258" y="12"/>
                    </a:lnTo>
                    <a:lnTo>
                      <a:pt x="252" y="6"/>
                    </a:lnTo>
                    <a:lnTo>
                      <a:pt x="216" y="0"/>
                    </a:lnTo>
                    <a:lnTo>
                      <a:pt x="174" y="0"/>
                    </a:lnTo>
                    <a:lnTo>
                      <a:pt x="120" y="6"/>
                    </a:lnTo>
                    <a:lnTo>
                      <a:pt x="78" y="12"/>
                    </a:lnTo>
                    <a:lnTo>
                      <a:pt x="36" y="30"/>
                    </a:lnTo>
                    <a:lnTo>
                      <a:pt x="0" y="48"/>
                    </a:lnTo>
                    <a:lnTo>
                      <a:pt x="6" y="54"/>
                    </a:lnTo>
                    <a:lnTo>
                      <a:pt x="36" y="36"/>
                    </a:lnTo>
                    <a:lnTo>
                      <a:pt x="78" y="18"/>
                    </a:lnTo>
                    <a:lnTo>
                      <a:pt x="120" y="6"/>
                    </a:lnTo>
                    <a:lnTo>
                      <a:pt x="174" y="0"/>
                    </a:lnTo>
                    <a:lnTo>
                      <a:pt x="174" y="0"/>
                    </a:lnTo>
                    <a:close/>
                  </a:path>
                </a:pathLst>
              </a:custGeom>
              <a:gradFill rotWithShape="0">
                <a:gsLst>
                  <a:gs pos="0">
                    <a:schemeClr val="accent2"/>
                  </a:gs>
                  <a:gs pos="100000">
                    <a:schemeClr val="bg1"/>
                  </a:gs>
                </a:gsLst>
                <a:lin ang="5400000" scaled="1"/>
              </a:gradFill>
              <a:ln w="9525">
                <a:noFill/>
                <a:round/>
                <a:headEnd/>
                <a:tailEnd/>
              </a:ln>
            </p:spPr>
            <p:txBody>
              <a:bodyPr/>
              <a:lstStyle/>
              <a:p>
                <a:endParaRPr lang="cs-CZ"/>
              </a:p>
            </p:txBody>
          </p:sp>
          <p:sp>
            <p:nvSpPr>
              <p:cNvPr id="4153" name="Freeform 57"/>
              <p:cNvSpPr>
                <a:spLocks/>
              </p:cNvSpPr>
              <p:nvPr/>
            </p:nvSpPr>
            <p:spPr bwMode="hidden">
              <a:xfrm>
                <a:off x="5645" y="3066"/>
                <a:ext cx="60" cy="156"/>
              </a:xfrm>
              <a:custGeom>
                <a:avLst/>
                <a:gdLst/>
                <a:ahLst/>
                <a:cxnLst>
                  <a:cxn ang="0">
                    <a:pos x="54" y="90"/>
                  </a:cxn>
                  <a:cxn ang="0">
                    <a:pos x="48" y="126"/>
                  </a:cxn>
                  <a:cxn ang="0">
                    <a:pos x="24" y="156"/>
                  </a:cxn>
                  <a:cxn ang="0">
                    <a:pos x="30" y="156"/>
                  </a:cxn>
                  <a:cxn ang="0">
                    <a:pos x="54" y="126"/>
                  </a:cxn>
                  <a:cxn ang="0">
                    <a:pos x="60" y="90"/>
                  </a:cxn>
                  <a:cxn ang="0">
                    <a:pos x="54" y="66"/>
                  </a:cxn>
                  <a:cxn ang="0">
                    <a:pos x="48" y="42"/>
                  </a:cxn>
                  <a:cxn ang="0">
                    <a:pos x="30" y="18"/>
                  </a:cxn>
                  <a:cxn ang="0">
                    <a:pos x="6" y="0"/>
                  </a:cxn>
                  <a:cxn ang="0">
                    <a:pos x="0" y="6"/>
                  </a:cxn>
                  <a:cxn ang="0">
                    <a:pos x="24" y="24"/>
                  </a:cxn>
                  <a:cxn ang="0">
                    <a:pos x="42" y="42"/>
                  </a:cxn>
                  <a:cxn ang="0">
                    <a:pos x="48" y="66"/>
                  </a:cxn>
                  <a:cxn ang="0">
                    <a:pos x="54" y="90"/>
                  </a:cxn>
                  <a:cxn ang="0">
                    <a:pos x="54" y="90"/>
                  </a:cxn>
                </a:cxnLst>
                <a:rect l="0" t="0" r="r" b="b"/>
                <a:pathLst>
                  <a:path w="60" h="156">
                    <a:moveTo>
                      <a:pt x="54" y="90"/>
                    </a:moveTo>
                    <a:lnTo>
                      <a:pt x="48" y="126"/>
                    </a:lnTo>
                    <a:lnTo>
                      <a:pt x="24" y="156"/>
                    </a:lnTo>
                    <a:lnTo>
                      <a:pt x="30" y="156"/>
                    </a:lnTo>
                    <a:lnTo>
                      <a:pt x="54" y="126"/>
                    </a:lnTo>
                    <a:lnTo>
                      <a:pt x="60" y="90"/>
                    </a:lnTo>
                    <a:lnTo>
                      <a:pt x="54" y="66"/>
                    </a:lnTo>
                    <a:lnTo>
                      <a:pt x="48" y="42"/>
                    </a:lnTo>
                    <a:lnTo>
                      <a:pt x="30" y="18"/>
                    </a:lnTo>
                    <a:lnTo>
                      <a:pt x="6" y="0"/>
                    </a:lnTo>
                    <a:lnTo>
                      <a:pt x="0" y="6"/>
                    </a:lnTo>
                    <a:lnTo>
                      <a:pt x="24" y="24"/>
                    </a:lnTo>
                    <a:lnTo>
                      <a:pt x="42" y="42"/>
                    </a:lnTo>
                    <a:lnTo>
                      <a:pt x="48" y="66"/>
                    </a:lnTo>
                    <a:lnTo>
                      <a:pt x="54" y="90"/>
                    </a:lnTo>
                    <a:lnTo>
                      <a:pt x="54" y="90"/>
                    </a:lnTo>
                    <a:close/>
                  </a:path>
                </a:pathLst>
              </a:custGeom>
              <a:gradFill rotWithShape="0">
                <a:gsLst>
                  <a:gs pos="0">
                    <a:schemeClr val="accent2"/>
                  </a:gs>
                  <a:gs pos="100000">
                    <a:schemeClr val="bg1"/>
                  </a:gs>
                </a:gsLst>
                <a:lin ang="5400000" scaled="1"/>
              </a:gradFill>
              <a:ln w="9525">
                <a:noFill/>
                <a:round/>
                <a:headEnd/>
                <a:tailEnd/>
              </a:ln>
            </p:spPr>
            <p:txBody>
              <a:bodyPr/>
              <a:lstStyle/>
              <a:p>
                <a:endParaRPr lang="cs-CZ"/>
              </a:p>
            </p:txBody>
          </p:sp>
          <p:sp>
            <p:nvSpPr>
              <p:cNvPr id="4154" name="Freeform 58"/>
              <p:cNvSpPr>
                <a:spLocks/>
              </p:cNvSpPr>
              <p:nvPr/>
            </p:nvSpPr>
            <p:spPr bwMode="hidden">
              <a:xfrm>
                <a:off x="5375" y="3246"/>
                <a:ext cx="192" cy="18"/>
              </a:xfrm>
              <a:custGeom>
                <a:avLst/>
                <a:gdLst/>
                <a:ahLst/>
                <a:cxnLst>
                  <a:cxn ang="0">
                    <a:pos x="114" y="12"/>
                  </a:cxn>
                  <a:cxn ang="0">
                    <a:pos x="72" y="6"/>
                  </a:cxn>
                  <a:cxn ang="0">
                    <a:pos x="30" y="0"/>
                  </a:cxn>
                  <a:cxn ang="0">
                    <a:pos x="0" y="0"/>
                  </a:cxn>
                  <a:cxn ang="0">
                    <a:pos x="54" y="12"/>
                  </a:cxn>
                  <a:cxn ang="0">
                    <a:pos x="114" y="18"/>
                  </a:cxn>
                  <a:cxn ang="0">
                    <a:pos x="156" y="18"/>
                  </a:cxn>
                  <a:cxn ang="0">
                    <a:pos x="192" y="12"/>
                  </a:cxn>
                  <a:cxn ang="0">
                    <a:pos x="186" y="0"/>
                  </a:cxn>
                  <a:cxn ang="0">
                    <a:pos x="150" y="6"/>
                  </a:cxn>
                  <a:cxn ang="0">
                    <a:pos x="114" y="12"/>
                  </a:cxn>
                  <a:cxn ang="0">
                    <a:pos x="114" y="12"/>
                  </a:cxn>
                </a:cxnLst>
                <a:rect l="0" t="0" r="r" b="b"/>
                <a:pathLst>
                  <a:path w="192" h="18">
                    <a:moveTo>
                      <a:pt x="114" y="12"/>
                    </a:moveTo>
                    <a:lnTo>
                      <a:pt x="72" y="6"/>
                    </a:lnTo>
                    <a:lnTo>
                      <a:pt x="30" y="0"/>
                    </a:lnTo>
                    <a:lnTo>
                      <a:pt x="0" y="0"/>
                    </a:lnTo>
                    <a:lnTo>
                      <a:pt x="54" y="12"/>
                    </a:lnTo>
                    <a:lnTo>
                      <a:pt x="114" y="18"/>
                    </a:lnTo>
                    <a:lnTo>
                      <a:pt x="156" y="18"/>
                    </a:lnTo>
                    <a:lnTo>
                      <a:pt x="192" y="12"/>
                    </a:lnTo>
                    <a:lnTo>
                      <a:pt x="186" y="0"/>
                    </a:lnTo>
                    <a:lnTo>
                      <a:pt x="150" y="6"/>
                    </a:lnTo>
                    <a:lnTo>
                      <a:pt x="114" y="12"/>
                    </a:lnTo>
                    <a:lnTo>
                      <a:pt x="114" y="12"/>
                    </a:lnTo>
                    <a:close/>
                  </a:path>
                </a:pathLst>
              </a:custGeom>
              <a:gradFill rotWithShape="0">
                <a:gsLst>
                  <a:gs pos="0">
                    <a:schemeClr val="accent2"/>
                  </a:gs>
                  <a:gs pos="100000">
                    <a:schemeClr val="bg1"/>
                  </a:gs>
                </a:gsLst>
                <a:lin ang="5400000" scaled="1"/>
              </a:gradFill>
              <a:ln w="9525">
                <a:noFill/>
                <a:round/>
                <a:headEnd/>
                <a:tailEnd/>
              </a:ln>
            </p:spPr>
            <p:txBody>
              <a:bodyPr/>
              <a:lstStyle/>
              <a:p>
                <a:endParaRPr lang="cs-CZ"/>
              </a:p>
            </p:txBody>
          </p:sp>
          <p:sp>
            <p:nvSpPr>
              <p:cNvPr id="4155" name="Freeform 59"/>
              <p:cNvSpPr>
                <a:spLocks/>
              </p:cNvSpPr>
              <p:nvPr/>
            </p:nvSpPr>
            <p:spPr bwMode="hidden">
              <a:xfrm>
                <a:off x="5304" y="3042"/>
                <a:ext cx="161" cy="186"/>
              </a:xfrm>
              <a:custGeom>
                <a:avLst/>
                <a:gdLst/>
                <a:ahLst/>
                <a:cxnLst>
                  <a:cxn ang="0">
                    <a:pos x="11" y="114"/>
                  </a:cxn>
                  <a:cxn ang="0">
                    <a:pos x="17" y="96"/>
                  </a:cxn>
                  <a:cxn ang="0">
                    <a:pos x="23" y="78"/>
                  </a:cxn>
                  <a:cxn ang="0">
                    <a:pos x="53" y="42"/>
                  </a:cxn>
                  <a:cxn ang="0">
                    <a:pos x="101" y="18"/>
                  </a:cxn>
                  <a:cxn ang="0">
                    <a:pos x="155" y="6"/>
                  </a:cxn>
                  <a:cxn ang="0">
                    <a:pos x="161" y="0"/>
                  </a:cxn>
                  <a:cxn ang="0">
                    <a:pos x="95" y="12"/>
                  </a:cxn>
                  <a:cxn ang="0">
                    <a:pos x="47" y="36"/>
                  </a:cxn>
                  <a:cxn ang="0">
                    <a:pos x="11" y="72"/>
                  </a:cxn>
                  <a:cxn ang="0">
                    <a:pos x="5" y="90"/>
                  </a:cxn>
                  <a:cxn ang="0">
                    <a:pos x="0" y="114"/>
                  </a:cxn>
                  <a:cxn ang="0">
                    <a:pos x="11" y="150"/>
                  </a:cxn>
                  <a:cxn ang="0">
                    <a:pos x="23" y="168"/>
                  </a:cxn>
                  <a:cxn ang="0">
                    <a:pos x="41" y="186"/>
                  </a:cxn>
                  <a:cxn ang="0">
                    <a:pos x="65" y="186"/>
                  </a:cxn>
                  <a:cxn ang="0">
                    <a:pos x="41" y="168"/>
                  </a:cxn>
                  <a:cxn ang="0">
                    <a:pos x="23" y="150"/>
                  </a:cxn>
                  <a:cxn ang="0">
                    <a:pos x="17" y="132"/>
                  </a:cxn>
                  <a:cxn ang="0">
                    <a:pos x="11" y="114"/>
                  </a:cxn>
                  <a:cxn ang="0">
                    <a:pos x="11" y="114"/>
                  </a:cxn>
                </a:cxnLst>
                <a:rect l="0" t="0" r="r" b="b"/>
                <a:pathLst>
                  <a:path w="161" h="186">
                    <a:moveTo>
                      <a:pt x="11" y="114"/>
                    </a:moveTo>
                    <a:lnTo>
                      <a:pt x="17" y="96"/>
                    </a:lnTo>
                    <a:lnTo>
                      <a:pt x="23" y="78"/>
                    </a:lnTo>
                    <a:lnTo>
                      <a:pt x="53" y="42"/>
                    </a:lnTo>
                    <a:lnTo>
                      <a:pt x="101" y="18"/>
                    </a:lnTo>
                    <a:lnTo>
                      <a:pt x="155" y="6"/>
                    </a:lnTo>
                    <a:lnTo>
                      <a:pt x="161" y="0"/>
                    </a:lnTo>
                    <a:lnTo>
                      <a:pt x="95" y="12"/>
                    </a:lnTo>
                    <a:lnTo>
                      <a:pt x="47" y="36"/>
                    </a:lnTo>
                    <a:lnTo>
                      <a:pt x="11" y="72"/>
                    </a:lnTo>
                    <a:lnTo>
                      <a:pt x="5" y="90"/>
                    </a:lnTo>
                    <a:lnTo>
                      <a:pt x="0" y="114"/>
                    </a:lnTo>
                    <a:lnTo>
                      <a:pt x="11" y="150"/>
                    </a:lnTo>
                    <a:lnTo>
                      <a:pt x="23" y="168"/>
                    </a:lnTo>
                    <a:lnTo>
                      <a:pt x="41" y="186"/>
                    </a:lnTo>
                    <a:lnTo>
                      <a:pt x="65" y="186"/>
                    </a:lnTo>
                    <a:lnTo>
                      <a:pt x="41" y="168"/>
                    </a:lnTo>
                    <a:lnTo>
                      <a:pt x="23" y="150"/>
                    </a:lnTo>
                    <a:lnTo>
                      <a:pt x="17" y="132"/>
                    </a:lnTo>
                    <a:lnTo>
                      <a:pt x="11" y="114"/>
                    </a:lnTo>
                    <a:lnTo>
                      <a:pt x="11" y="114"/>
                    </a:lnTo>
                    <a:close/>
                  </a:path>
                </a:pathLst>
              </a:custGeom>
              <a:gradFill rotWithShape="0">
                <a:gsLst>
                  <a:gs pos="0">
                    <a:schemeClr val="bg1"/>
                  </a:gs>
                  <a:gs pos="100000">
                    <a:schemeClr val="accent2"/>
                  </a:gs>
                </a:gsLst>
                <a:lin ang="5400000" scaled="1"/>
              </a:gradFill>
              <a:ln w="9525">
                <a:noFill/>
                <a:round/>
                <a:headEnd/>
                <a:tailEnd/>
              </a:ln>
            </p:spPr>
            <p:txBody>
              <a:bodyPr/>
              <a:lstStyle/>
              <a:p>
                <a:endParaRPr lang="cs-CZ"/>
              </a:p>
            </p:txBody>
          </p:sp>
          <p:sp>
            <p:nvSpPr>
              <p:cNvPr id="4156" name="Freeform 60"/>
              <p:cNvSpPr>
                <a:spLocks/>
              </p:cNvSpPr>
              <p:nvPr/>
            </p:nvSpPr>
            <p:spPr bwMode="hidden">
              <a:xfrm>
                <a:off x="5489" y="3042"/>
                <a:ext cx="186" cy="210"/>
              </a:xfrm>
              <a:custGeom>
                <a:avLst/>
                <a:gdLst/>
                <a:ahLst/>
                <a:cxnLst>
                  <a:cxn ang="0">
                    <a:pos x="0" y="6"/>
                  </a:cxn>
                  <a:cxn ang="0">
                    <a:pos x="66" y="12"/>
                  </a:cxn>
                  <a:cxn ang="0">
                    <a:pos x="119" y="36"/>
                  </a:cxn>
                  <a:cxn ang="0">
                    <a:pos x="155" y="72"/>
                  </a:cxn>
                  <a:cxn ang="0">
                    <a:pos x="161" y="90"/>
                  </a:cxn>
                  <a:cxn ang="0">
                    <a:pos x="167" y="114"/>
                  </a:cxn>
                  <a:cxn ang="0">
                    <a:pos x="161" y="138"/>
                  </a:cxn>
                  <a:cxn ang="0">
                    <a:pos x="149" y="162"/>
                  </a:cxn>
                  <a:cxn ang="0">
                    <a:pos x="119" y="180"/>
                  </a:cxn>
                  <a:cxn ang="0">
                    <a:pos x="90" y="198"/>
                  </a:cxn>
                  <a:cxn ang="0">
                    <a:pos x="96" y="210"/>
                  </a:cxn>
                  <a:cxn ang="0">
                    <a:pos x="131" y="192"/>
                  </a:cxn>
                  <a:cxn ang="0">
                    <a:pos x="161" y="168"/>
                  </a:cxn>
                  <a:cxn ang="0">
                    <a:pos x="179" y="144"/>
                  </a:cxn>
                  <a:cxn ang="0">
                    <a:pos x="185" y="114"/>
                  </a:cxn>
                  <a:cxn ang="0">
                    <a:pos x="179" y="90"/>
                  </a:cxn>
                  <a:cxn ang="0">
                    <a:pos x="173" y="66"/>
                  </a:cxn>
                  <a:cxn ang="0">
                    <a:pos x="155" y="48"/>
                  </a:cxn>
                  <a:cxn ang="0">
                    <a:pos x="131" y="30"/>
                  </a:cxn>
                  <a:cxn ang="0">
                    <a:pos x="72" y="6"/>
                  </a:cxn>
                  <a:cxn ang="0">
                    <a:pos x="0" y="0"/>
                  </a:cxn>
                  <a:cxn ang="0">
                    <a:pos x="0" y="6"/>
                  </a:cxn>
                  <a:cxn ang="0">
                    <a:pos x="0" y="6"/>
                  </a:cxn>
                  <a:cxn ang="0">
                    <a:pos x="0" y="6"/>
                  </a:cxn>
                </a:cxnLst>
                <a:rect l="0" t="0" r="r" b="b"/>
                <a:pathLst>
                  <a:path w="185" h="210">
                    <a:moveTo>
                      <a:pt x="0" y="6"/>
                    </a:moveTo>
                    <a:lnTo>
                      <a:pt x="66" y="12"/>
                    </a:lnTo>
                    <a:lnTo>
                      <a:pt x="119" y="36"/>
                    </a:lnTo>
                    <a:lnTo>
                      <a:pt x="155" y="72"/>
                    </a:lnTo>
                    <a:lnTo>
                      <a:pt x="161" y="90"/>
                    </a:lnTo>
                    <a:lnTo>
                      <a:pt x="167" y="114"/>
                    </a:lnTo>
                    <a:lnTo>
                      <a:pt x="161" y="138"/>
                    </a:lnTo>
                    <a:lnTo>
                      <a:pt x="149" y="162"/>
                    </a:lnTo>
                    <a:lnTo>
                      <a:pt x="119" y="180"/>
                    </a:lnTo>
                    <a:lnTo>
                      <a:pt x="90" y="198"/>
                    </a:lnTo>
                    <a:lnTo>
                      <a:pt x="96" y="210"/>
                    </a:lnTo>
                    <a:lnTo>
                      <a:pt x="131" y="192"/>
                    </a:lnTo>
                    <a:lnTo>
                      <a:pt x="161" y="168"/>
                    </a:lnTo>
                    <a:lnTo>
                      <a:pt x="179" y="144"/>
                    </a:lnTo>
                    <a:lnTo>
                      <a:pt x="185" y="114"/>
                    </a:lnTo>
                    <a:lnTo>
                      <a:pt x="179" y="90"/>
                    </a:lnTo>
                    <a:lnTo>
                      <a:pt x="173" y="66"/>
                    </a:lnTo>
                    <a:lnTo>
                      <a:pt x="155" y="48"/>
                    </a:lnTo>
                    <a:lnTo>
                      <a:pt x="131" y="30"/>
                    </a:lnTo>
                    <a:lnTo>
                      <a:pt x="72" y="6"/>
                    </a:lnTo>
                    <a:lnTo>
                      <a:pt x="0" y="0"/>
                    </a:lnTo>
                    <a:lnTo>
                      <a:pt x="0" y="6"/>
                    </a:lnTo>
                    <a:lnTo>
                      <a:pt x="0" y="6"/>
                    </a:lnTo>
                    <a:lnTo>
                      <a:pt x="0" y="6"/>
                    </a:lnTo>
                    <a:close/>
                  </a:path>
                </a:pathLst>
              </a:custGeom>
              <a:gradFill rotWithShape="0">
                <a:gsLst>
                  <a:gs pos="0">
                    <a:schemeClr val="bg1"/>
                  </a:gs>
                  <a:gs pos="100000">
                    <a:schemeClr val="accent2"/>
                  </a:gs>
                </a:gsLst>
                <a:lin ang="5400000" scaled="1"/>
              </a:gradFill>
              <a:ln w="9525">
                <a:noFill/>
                <a:round/>
                <a:headEnd/>
                <a:tailEnd/>
              </a:ln>
            </p:spPr>
            <p:txBody>
              <a:bodyPr/>
              <a:lstStyle/>
              <a:p>
                <a:endParaRPr lang="cs-CZ"/>
              </a:p>
            </p:txBody>
          </p:sp>
          <p:sp>
            <p:nvSpPr>
              <p:cNvPr id="4157" name="Freeform 61"/>
              <p:cNvSpPr>
                <a:spLocks noEditPoints="1"/>
              </p:cNvSpPr>
              <p:nvPr/>
            </p:nvSpPr>
            <p:spPr bwMode="hidden">
              <a:xfrm>
                <a:off x="5345" y="3058"/>
                <a:ext cx="299" cy="186"/>
              </a:xfrm>
              <a:custGeom>
                <a:avLst/>
                <a:gdLst/>
                <a:ahLst/>
                <a:cxnLst>
                  <a:cxn ang="0">
                    <a:pos x="150" y="0"/>
                  </a:cxn>
                  <a:cxn ang="0">
                    <a:pos x="90" y="6"/>
                  </a:cxn>
                  <a:cxn ang="0">
                    <a:pos x="42" y="30"/>
                  </a:cxn>
                  <a:cxn ang="0">
                    <a:pos x="12" y="54"/>
                  </a:cxn>
                  <a:cxn ang="0">
                    <a:pos x="6" y="72"/>
                  </a:cxn>
                  <a:cxn ang="0">
                    <a:pos x="0" y="90"/>
                  </a:cxn>
                  <a:cxn ang="0">
                    <a:pos x="6" y="108"/>
                  </a:cxn>
                  <a:cxn ang="0">
                    <a:pos x="12" y="126"/>
                  </a:cxn>
                  <a:cxn ang="0">
                    <a:pos x="42" y="156"/>
                  </a:cxn>
                  <a:cxn ang="0">
                    <a:pos x="90" y="180"/>
                  </a:cxn>
                  <a:cxn ang="0">
                    <a:pos x="150" y="186"/>
                  </a:cxn>
                  <a:cxn ang="0">
                    <a:pos x="209" y="180"/>
                  </a:cxn>
                  <a:cxn ang="0">
                    <a:pos x="257" y="156"/>
                  </a:cxn>
                  <a:cxn ang="0">
                    <a:pos x="287" y="126"/>
                  </a:cxn>
                  <a:cxn ang="0">
                    <a:pos x="299" y="108"/>
                  </a:cxn>
                  <a:cxn ang="0">
                    <a:pos x="299" y="90"/>
                  </a:cxn>
                  <a:cxn ang="0">
                    <a:pos x="299" y="72"/>
                  </a:cxn>
                  <a:cxn ang="0">
                    <a:pos x="287" y="54"/>
                  </a:cxn>
                  <a:cxn ang="0">
                    <a:pos x="257" y="30"/>
                  </a:cxn>
                  <a:cxn ang="0">
                    <a:pos x="209" y="6"/>
                  </a:cxn>
                  <a:cxn ang="0">
                    <a:pos x="150" y="0"/>
                  </a:cxn>
                  <a:cxn ang="0">
                    <a:pos x="150" y="0"/>
                  </a:cxn>
                  <a:cxn ang="0">
                    <a:pos x="150" y="180"/>
                  </a:cxn>
                  <a:cxn ang="0">
                    <a:pos x="96" y="174"/>
                  </a:cxn>
                  <a:cxn ang="0">
                    <a:pos x="48" y="156"/>
                  </a:cxn>
                  <a:cxn ang="0">
                    <a:pos x="18" y="126"/>
                  </a:cxn>
                  <a:cxn ang="0">
                    <a:pos x="12" y="108"/>
                  </a:cxn>
                  <a:cxn ang="0">
                    <a:pos x="6" y="90"/>
                  </a:cxn>
                  <a:cxn ang="0">
                    <a:pos x="12" y="72"/>
                  </a:cxn>
                  <a:cxn ang="0">
                    <a:pos x="18" y="54"/>
                  </a:cxn>
                  <a:cxn ang="0">
                    <a:pos x="48" y="30"/>
                  </a:cxn>
                  <a:cxn ang="0">
                    <a:pos x="96" y="12"/>
                  </a:cxn>
                  <a:cxn ang="0">
                    <a:pos x="150" y="6"/>
                  </a:cxn>
                  <a:cxn ang="0">
                    <a:pos x="203" y="12"/>
                  </a:cxn>
                  <a:cxn ang="0">
                    <a:pos x="251" y="30"/>
                  </a:cxn>
                  <a:cxn ang="0">
                    <a:pos x="281" y="54"/>
                  </a:cxn>
                  <a:cxn ang="0">
                    <a:pos x="293" y="72"/>
                  </a:cxn>
                  <a:cxn ang="0">
                    <a:pos x="293" y="90"/>
                  </a:cxn>
                  <a:cxn ang="0">
                    <a:pos x="293" y="108"/>
                  </a:cxn>
                  <a:cxn ang="0">
                    <a:pos x="281" y="126"/>
                  </a:cxn>
                  <a:cxn ang="0">
                    <a:pos x="251" y="156"/>
                  </a:cxn>
                  <a:cxn ang="0">
                    <a:pos x="203" y="174"/>
                  </a:cxn>
                  <a:cxn ang="0">
                    <a:pos x="150" y="180"/>
                  </a:cxn>
                  <a:cxn ang="0">
                    <a:pos x="150" y="180"/>
                  </a:cxn>
                </a:cxnLst>
                <a:rect l="0" t="0" r="r" b="b"/>
                <a:pathLst>
                  <a:path w="299" h="186">
                    <a:moveTo>
                      <a:pt x="150" y="0"/>
                    </a:moveTo>
                    <a:lnTo>
                      <a:pt x="90" y="6"/>
                    </a:lnTo>
                    <a:lnTo>
                      <a:pt x="42" y="30"/>
                    </a:lnTo>
                    <a:lnTo>
                      <a:pt x="12" y="54"/>
                    </a:lnTo>
                    <a:lnTo>
                      <a:pt x="6" y="72"/>
                    </a:lnTo>
                    <a:lnTo>
                      <a:pt x="0" y="90"/>
                    </a:lnTo>
                    <a:lnTo>
                      <a:pt x="6" y="108"/>
                    </a:lnTo>
                    <a:lnTo>
                      <a:pt x="12" y="126"/>
                    </a:lnTo>
                    <a:lnTo>
                      <a:pt x="42" y="156"/>
                    </a:lnTo>
                    <a:lnTo>
                      <a:pt x="90" y="180"/>
                    </a:lnTo>
                    <a:lnTo>
                      <a:pt x="150" y="186"/>
                    </a:lnTo>
                    <a:lnTo>
                      <a:pt x="209" y="180"/>
                    </a:lnTo>
                    <a:lnTo>
                      <a:pt x="257" y="156"/>
                    </a:lnTo>
                    <a:lnTo>
                      <a:pt x="287" y="126"/>
                    </a:lnTo>
                    <a:lnTo>
                      <a:pt x="299" y="108"/>
                    </a:lnTo>
                    <a:lnTo>
                      <a:pt x="299" y="90"/>
                    </a:lnTo>
                    <a:lnTo>
                      <a:pt x="299" y="72"/>
                    </a:lnTo>
                    <a:lnTo>
                      <a:pt x="287" y="54"/>
                    </a:lnTo>
                    <a:lnTo>
                      <a:pt x="257" y="30"/>
                    </a:lnTo>
                    <a:lnTo>
                      <a:pt x="209" y="6"/>
                    </a:lnTo>
                    <a:lnTo>
                      <a:pt x="150" y="0"/>
                    </a:lnTo>
                    <a:lnTo>
                      <a:pt x="150" y="0"/>
                    </a:lnTo>
                    <a:close/>
                    <a:moveTo>
                      <a:pt x="150" y="180"/>
                    </a:moveTo>
                    <a:lnTo>
                      <a:pt x="96" y="174"/>
                    </a:lnTo>
                    <a:lnTo>
                      <a:pt x="48" y="156"/>
                    </a:lnTo>
                    <a:lnTo>
                      <a:pt x="18" y="126"/>
                    </a:lnTo>
                    <a:lnTo>
                      <a:pt x="12" y="108"/>
                    </a:lnTo>
                    <a:lnTo>
                      <a:pt x="6" y="90"/>
                    </a:lnTo>
                    <a:lnTo>
                      <a:pt x="12" y="72"/>
                    </a:lnTo>
                    <a:lnTo>
                      <a:pt x="18" y="54"/>
                    </a:lnTo>
                    <a:lnTo>
                      <a:pt x="48" y="30"/>
                    </a:lnTo>
                    <a:lnTo>
                      <a:pt x="96" y="12"/>
                    </a:lnTo>
                    <a:lnTo>
                      <a:pt x="150" y="6"/>
                    </a:lnTo>
                    <a:lnTo>
                      <a:pt x="203" y="12"/>
                    </a:lnTo>
                    <a:lnTo>
                      <a:pt x="251" y="30"/>
                    </a:lnTo>
                    <a:lnTo>
                      <a:pt x="281" y="54"/>
                    </a:lnTo>
                    <a:lnTo>
                      <a:pt x="293" y="72"/>
                    </a:lnTo>
                    <a:lnTo>
                      <a:pt x="293" y="90"/>
                    </a:lnTo>
                    <a:lnTo>
                      <a:pt x="293" y="108"/>
                    </a:lnTo>
                    <a:lnTo>
                      <a:pt x="281" y="126"/>
                    </a:lnTo>
                    <a:lnTo>
                      <a:pt x="251" y="156"/>
                    </a:lnTo>
                    <a:lnTo>
                      <a:pt x="203" y="174"/>
                    </a:lnTo>
                    <a:lnTo>
                      <a:pt x="150" y="180"/>
                    </a:lnTo>
                    <a:lnTo>
                      <a:pt x="150" y="180"/>
                    </a:lnTo>
                    <a:close/>
                  </a:path>
                </a:pathLst>
              </a:custGeom>
              <a:gradFill rotWithShape="0">
                <a:gsLst>
                  <a:gs pos="0">
                    <a:schemeClr val="accent2"/>
                  </a:gs>
                  <a:gs pos="100000">
                    <a:schemeClr val="bg1"/>
                  </a:gs>
                </a:gsLst>
                <a:lin ang="5400000" scaled="1"/>
              </a:gradFill>
              <a:ln w="9525">
                <a:noFill/>
                <a:round/>
                <a:headEnd/>
                <a:tailEnd/>
              </a:ln>
            </p:spPr>
            <p:txBody>
              <a:bodyPr/>
              <a:lstStyle/>
              <a:p>
                <a:endParaRPr lang="cs-CZ"/>
              </a:p>
            </p:txBody>
          </p:sp>
          <p:grpSp>
            <p:nvGrpSpPr>
              <p:cNvPr id="4158" name="Group 62"/>
              <p:cNvGrpSpPr>
                <a:grpSpLocks/>
              </p:cNvGrpSpPr>
              <p:nvPr/>
            </p:nvGrpSpPr>
            <p:grpSpPr bwMode="auto">
              <a:xfrm>
                <a:off x="5381" y="3085"/>
                <a:ext cx="227" cy="132"/>
                <a:chOff x="5381" y="3085"/>
                <a:chExt cx="227" cy="132"/>
              </a:xfrm>
            </p:grpSpPr>
            <p:sp>
              <p:nvSpPr>
                <p:cNvPr id="4159" name="Oval 63"/>
                <p:cNvSpPr>
                  <a:spLocks noChangeArrowheads="1"/>
                </p:cNvSpPr>
                <p:nvPr userDrawn="1"/>
              </p:nvSpPr>
              <p:spPr bwMode="hidden">
                <a:xfrm>
                  <a:off x="5381" y="3085"/>
                  <a:ext cx="227" cy="132"/>
                </a:xfrm>
                <a:prstGeom prst="ellipse">
                  <a:avLst/>
                </a:prstGeom>
                <a:gradFill rotWithShape="0">
                  <a:gsLst>
                    <a:gs pos="0">
                      <a:schemeClr val="bg1"/>
                    </a:gs>
                    <a:gs pos="100000">
                      <a:schemeClr val="accent2"/>
                    </a:gs>
                  </a:gsLst>
                  <a:lin ang="5400000" scaled="1"/>
                </a:gradFill>
                <a:ln w="9525">
                  <a:noFill/>
                  <a:round/>
                  <a:headEnd/>
                  <a:tailEnd/>
                </a:ln>
                <a:effectLst/>
              </p:spPr>
              <p:txBody>
                <a:bodyPr/>
                <a:lstStyle/>
                <a:p>
                  <a:endParaRPr lang="cs-CZ"/>
                </a:p>
              </p:txBody>
            </p:sp>
            <p:sp>
              <p:nvSpPr>
                <p:cNvPr id="4160" name="Oval 64"/>
                <p:cNvSpPr>
                  <a:spLocks noChangeArrowheads="1"/>
                </p:cNvSpPr>
                <p:nvPr userDrawn="1"/>
              </p:nvSpPr>
              <p:spPr bwMode="hidden">
                <a:xfrm>
                  <a:off x="5403" y="3099"/>
                  <a:ext cx="182" cy="102"/>
                </a:xfrm>
                <a:prstGeom prst="ellipse">
                  <a:avLst/>
                </a:prstGeom>
                <a:gradFill rotWithShape="0">
                  <a:gsLst>
                    <a:gs pos="0">
                      <a:schemeClr val="accent2"/>
                    </a:gs>
                    <a:gs pos="100000">
                      <a:schemeClr val="bg1"/>
                    </a:gs>
                  </a:gsLst>
                  <a:lin ang="5400000" scaled="1"/>
                </a:gradFill>
                <a:ln w="9525">
                  <a:noFill/>
                  <a:round/>
                  <a:headEnd/>
                  <a:tailEnd/>
                </a:ln>
                <a:effectLst/>
              </p:spPr>
              <p:txBody>
                <a:bodyPr/>
                <a:lstStyle/>
                <a:p>
                  <a:endParaRPr lang="cs-CZ"/>
                </a:p>
              </p:txBody>
            </p:sp>
            <p:sp>
              <p:nvSpPr>
                <p:cNvPr id="4161" name="Oval 65"/>
                <p:cNvSpPr>
                  <a:spLocks noChangeArrowheads="1"/>
                </p:cNvSpPr>
                <p:nvPr userDrawn="1"/>
              </p:nvSpPr>
              <p:spPr bwMode="hidden">
                <a:xfrm>
                  <a:off x="5431" y="3109"/>
                  <a:ext cx="125" cy="82"/>
                </a:xfrm>
                <a:prstGeom prst="ellipse">
                  <a:avLst/>
                </a:prstGeom>
                <a:gradFill rotWithShape="0">
                  <a:gsLst>
                    <a:gs pos="0">
                      <a:schemeClr val="bg1"/>
                    </a:gs>
                    <a:gs pos="100000">
                      <a:schemeClr val="accent2"/>
                    </a:gs>
                  </a:gsLst>
                  <a:lin ang="5400000" scaled="1"/>
                </a:gradFill>
                <a:ln w="9525">
                  <a:noFill/>
                  <a:round/>
                  <a:headEnd/>
                  <a:tailEnd/>
                </a:ln>
                <a:effectLst/>
              </p:spPr>
              <p:txBody>
                <a:bodyPr/>
                <a:lstStyle/>
                <a:p>
                  <a:endParaRPr lang="cs-CZ"/>
                </a:p>
              </p:txBody>
            </p:sp>
            <p:sp>
              <p:nvSpPr>
                <p:cNvPr id="4162" name="Oval 66"/>
                <p:cNvSpPr>
                  <a:spLocks noChangeArrowheads="1"/>
                </p:cNvSpPr>
                <p:nvPr userDrawn="1"/>
              </p:nvSpPr>
              <p:spPr bwMode="hidden">
                <a:xfrm>
                  <a:off x="5458" y="3125"/>
                  <a:ext cx="73" cy="47"/>
                </a:xfrm>
                <a:prstGeom prst="ellipse">
                  <a:avLst/>
                </a:prstGeom>
                <a:gradFill rotWithShape="0">
                  <a:gsLst>
                    <a:gs pos="0">
                      <a:schemeClr val="accent2"/>
                    </a:gs>
                    <a:gs pos="100000">
                      <a:schemeClr val="bg1"/>
                    </a:gs>
                  </a:gsLst>
                  <a:lin ang="5400000" scaled="1"/>
                </a:gradFill>
                <a:ln w="9525">
                  <a:noFill/>
                  <a:round/>
                  <a:headEnd/>
                  <a:tailEnd/>
                </a:ln>
                <a:effectLst/>
              </p:spPr>
              <p:txBody>
                <a:bodyPr/>
                <a:lstStyle/>
                <a:p>
                  <a:endParaRPr lang="cs-CZ"/>
                </a:p>
              </p:txBody>
            </p:sp>
          </p:grpSp>
        </p:grpSp>
      </p:grpSp>
      <p:sp>
        <p:nvSpPr>
          <p:cNvPr id="4163" name="Rectangle 67"/>
          <p:cNvSpPr>
            <a:spLocks noGrp="1" noChangeArrowheads="1"/>
          </p:cNvSpPr>
          <p:nvPr>
            <p:ph type="title"/>
          </p:nvPr>
        </p:nvSpPr>
        <p:spPr bwMode="auto">
          <a:xfrm>
            <a:off x="457200" y="277813"/>
            <a:ext cx="8229600" cy="1139825"/>
          </a:xfrm>
          <a:prstGeom prst="rect">
            <a:avLst/>
          </a:prstGeom>
          <a:noFill/>
          <a:ln w="9525">
            <a:noFill/>
            <a:miter lim="800000"/>
            <a:headEnd/>
            <a:tailEnd/>
          </a:ln>
          <a:effectLst/>
        </p:spPr>
        <p:txBody>
          <a:bodyPr vert="horz" wrap="square" lIns="91440" tIns="45720" rIns="91440" bIns="45720" numCol="1" anchor="ctr" anchorCtr="1" compatLnSpc="1">
            <a:prstTxWarp prst="textNoShape">
              <a:avLst/>
            </a:prstTxWarp>
          </a:bodyPr>
          <a:lstStyle/>
          <a:p>
            <a:pPr lvl="0"/>
            <a:r>
              <a:rPr lang="cs-CZ" smtClean="0"/>
              <a:t>Klepnutím lze upravit styl předlohy nadpisů.</a:t>
            </a:r>
          </a:p>
        </p:txBody>
      </p:sp>
      <p:sp>
        <p:nvSpPr>
          <p:cNvPr id="4164" name="Rectangle 68"/>
          <p:cNvSpPr>
            <a:spLocks noGrp="1" noChangeArrowheads="1"/>
          </p:cNvSpPr>
          <p:nvPr>
            <p:ph type="body" idx="1"/>
          </p:nvPr>
        </p:nvSpPr>
        <p:spPr bwMode="auto">
          <a:xfrm>
            <a:off x="457200" y="1600200"/>
            <a:ext cx="82296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p>
        </p:txBody>
      </p:sp>
      <p:sp>
        <p:nvSpPr>
          <p:cNvPr id="4165" name="Rectangle 69"/>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effectLst>
                  <a:outerShdw blurRad="38100" dist="38100" dir="2700000" algn="tl">
                    <a:srgbClr val="000000"/>
                  </a:outerShdw>
                </a:effectLst>
              </a:defRPr>
            </a:lvl1pPr>
          </a:lstStyle>
          <a:p>
            <a:endParaRPr lang="cs-CZ"/>
          </a:p>
        </p:txBody>
      </p:sp>
      <p:sp>
        <p:nvSpPr>
          <p:cNvPr id="4166" name="Rectangle 70"/>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400">
                <a:effectLst>
                  <a:outerShdw blurRad="38100" dist="38100" dir="2700000" algn="tl">
                    <a:srgbClr val="000000"/>
                  </a:outerShdw>
                </a:effectLst>
              </a:defRPr>
            </a:lvl1pPr>
          </a:lstStyle>
          <a:p>
            <a:endParaRPr lang="cs-CZ"/>
          </a:p>
        </p:txBody>
      </p:sp>
      <p:sp>
        <p:nvSpPr>
          <p:cNvPr id="4167" name="Rectangle 71"/>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400">
                <a:effectLst>
                  <a:outerShdw blurRad="38100" dist="38100" dir="2700000" algn="tl">
                    <a:srgbClr val="000000"/>
                  </a:outerShdw>
                </a:effectLst>
              </a:defRPr>
            </a:lvl1pPr>
          </a:lstStyle>
          <a:p>
            <a:fld id="{0BE92EE5-62CE-45D9-A055-F9FD0B65A77E}" type="slidenum">
              <a:rPr lang="cs-CZ"/>
              <a:pPr/>
              <a:t>‹#›</a:t>
            </a:fld>
            <a:endParaRPr lang="cs-CZ"/>
          </a:p>
        </p:txBody>
      </p:sp>
    </p:spTree>
  </p:cSld>
  <p:clrMap bg1="dk2" tx1="lt1" bg2="dk1" tx2="lt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Lst>
  <p:timing>
    <p:tnLst>
      <p:par>
        <p:cTn id="1" dur="indefinite" restart="never" nodeType="tmRoot"/>
      </p:par>
    </p:tnLst>
  </p:timing>
  <p:txStyles>
    <p:titleStyle>
      <a:lvl1pPr algn="ctr" rtl="0" fontAlgn="base">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2pPr>
      <a:lvl3pPr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3pPr>
      <a:lvl4pPr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4pPr>
      <a:lvl5pPr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5pPr>
      <a:lvl6pPr marL="4572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6pPr>
      <a:lvl7pPr marL="9144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7pPr>
      <a:lvl8pPr marL="13716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8pPr>
      <a:lvl9pPr marL="18288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9pPr>
    </p:titleStyle>
    <p:bodyStyle>
      <a:lvl1pPr marL="342900" indent="-342900" algn="l" rtl="0" fontAlgn="base">
        <a:spcBef>
          <a:spcPct val="20000"/>
        </a:spcBef>
        <a:spcAft>
          <a:spcPct val="0"/>
        </a:spcAft>
        <a:buClr>
          <a:schemeClr val="hlink"/>
        </a:buClr>
        <a:buSzPct val="80000"/>
        <a:buFont typeface="Wingdings" pitchFamily="2" charset="2"/>
        <a:buChar char="Ø"/>
        <a:defRPr sz="3200">
          <a:solidFill>
            <a:schemeClr val="tx1"/>
          </a:solidFill>
          <a:effectLst>
            <a:outerShdw blurRad="38100" dist="38100" dir="2700000" algn="tl">
              <a:srgbClr val="000000"/>
            </a:outerShdw>
          </a:effectLst>
          <a:latin typeface="+mn-lt"/>
          <a:ea typeface="+mn-ea"/>
          <a:cs typeface="+mn-cs"/>
        </a:defRPr>
      </a:lvl1pPr>
      <a:lvl2pPr marL="742950" indent="-285750" algn="l" rtl="0" fontAlgn="base">
        <a:spcBef>
          <a:spcPct val="20000"/>
        </a:spcBef>
        <a:spcAft>
          <a:spcPct val="0"/>
        </a:spcAft>
        <a:buClr>
          <a:schemeClr val="tx2"/>
        </a:buClr>
        <a:buSzPct val="50000"/>
        <a:buFont typeface="Wingdings" pitchFamily="2" charset="2"/>
        <a:buChar char="l"/>
        <a:defRPr sz="2800">
          <a:solidFill>
            <a:schemeClr val="tx1"/>
          </a:solidFill>
          <a:effectLst>
            <a:outerShdw blurRad="38100" dist="38100" dir="2700000" algn="tl">
              <a:srgbClr val="000000"/>
            </a:outerShdw>
          </a:effectLst>
          <a:latin typeface="+mn-lt"/>
        </a:defRPr>
      </a:lvl2pPr>
      <a:lvl3pPr marL="1143000" indent="-228600" algn="l" rtl="0" fontAlgn="base">
        <a:spcBef>
          <a:spcPct val="20000"/>
        </a:spcBef>
        <a:spcAft>
          <a:spcPct val="0"/>
        </a:spcAft>
        <a:buClr>
          <a:schemeClr val="accent2"/>
        </a:buClr>
        <a:buChar char="•"/>
        <a:defRPr sz="2400">
          <a:solidFill>
            <a:schemeClr val="tx1"/>
          </a:solidFill>
          <a:effectLst>
            <a:outerShdw blurRad="38100" dist="38100" dir="2700000" algn="tl">
              <a:srgbClr val="000000"/>
            </a:outerShdw>
          </a:effectLst>
          <a:latin typeface="+mn-lt"/>
        </a:defRPr>
      </a:lvl3pPr>
      <a:lvl4pPr marL="1600200" indent="-228600" algn="l" rtl="0" fontAlgn="base">
        <a:spcBef>
          <a:spcPct val="20000"/>
        </a:spcBef>
        <a:spcAft>
          <a:spcPct val="0"/>
        </a:spcAft>
        <a:buClr>
          <a:schemeClr val="folHlink"/>
        </a:buClr>
        <a:buSzPct val="50000"/>
        <a:buFont typeface="Wingdings" pitchFamily="2" charset="2"/>
        <a:buChar char="l"/>
        <a:defRPr sz="2000">
          <a:solidFill>
            <a:schemeClr val="tx1"/>
          </a:solidFill>
          <a:effectLst>
            <a:outerShdw blurRad="38100" dist="38100" dir="2700000" algn="tl">
              <a:srgbClr val="000000"/>
            </a:outerShdw>
          </a:effectLst>
          <a:latin typeface="+mn-lt"/>
        </a:defRPr>
      </a:lvl4pPr>
      <a:lvl5pPr marL="2057400" indent="-228600" algn="l" rtl="0" fontAlgn="base">
        <a:spcBef>
          <a:spcPct val="20000"/>
        </a:spcBef>
        <a:spcAft>
          <a:spcPct val="0"/>
        </a:spcAft>
        <a:buClr>
          <a:schemeClr val="hlink"/>
        </a:buClr>
        <a:buChar char="•"/>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hlink"/>
        </a:buClr>
        <a:buChar char="•"/>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hlink"/>
        </a:buClr>
        <a:buChar char="•"/>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hlink"/>
        </a:buClr>
        <a:buChar char="•"/>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hlink"/>
        </a:buClr>
        <a:buChar char="•"/>
        <a:defRPr sz="2000">
          <a:solidFill>
            <a:schemeClr val="tx1"/>
          </a:solidFill>
          <a:effectLst>
            <a:outerShdw blurRad="38100" dist="38100" dir="2700000" algn="tl">
              <a:srgbClr val="000000"/>
            </a:outerShdw>
          </a:effectLst>
          <a:latin typeface="+mn-lt"/>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r>
              <a:rPr lang="cs-CZ"/>
              <a:t>Jak se dělá exegeze</a:t>
            </a:r>
          </a:p>
        </p:txBody>
      </p:sp>
      <p:sp>
        <p:nvSpPr>
          <p:cNvPr id="23555" name="Rectangle 3"/>
          <p:cNvSpPr>
            <a:spLocks noGrp="1" noChangeArrowheads="1"/>
          </p:cNvSpPr>
          <p:nvPr>
            <p:ph type="body" idx="1"/>
          </p:nvPr>
        </p:nvSpPr>
        <p:spPr/>
        <p:txBody>
          <a:bodyPr/>
          <a:lstStyle/>
          <a:p>
            <a:r>
              <a:rPr lang="cs-CZ"/>
              <a:t>Text</a:t>
            </a:r>
          </a:p>
          <a:p>
            <a:r>
              <a:rPr lang="cs-CZ"/>
              <a:t>Kontext (historický, literární)</a:t>
            </a:r>
          </a:p>
          <a:p>
            <a:r>
              <a:rPr lang="cs-CZ"/>
              <a:t>Struktura</a:t>
            </a:r>
          </a:p>
          <a:p>
            <a:r>
              <a:rPr lang="cs-CZ"/>
              <a:t>Klíčová slova</a:t>
            </a:r>
          </a:p>
          <a:p>
            <a:r>
              <a:rPr lang="cs-CZ"/>
              <a:t>Souvislosti s jinými texty (SZ, evangelia…)</a:t>
            </a:r>
          </a:p>
          <a:p>
            <a:r>
              <a:rPr lang="cs-CZ"/>
              <a:t>Výklad po verších</a:t>
            </a:r>
          </a:p>
          <a:p>
            <a:r>
              <a:rPr lang="cs-CZ"/>
              <a:t>Závěr a aktualizace (hermeneutika)</a:t>
            </a:r>
          </a:p>
          <a:p>
            <a:endParaRPr lang="cs-CZ"/>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468313" y="0"/>
            <a:ext cx="8229600" cy="1139825"/>
          </a:xfrm>
        </p:spPr>
        <p:txBody>
          <a:bodyPr/>
          <a:lstStyle/>
          <a:p>
            <a:r>
              <a:rPr lang="cs-CZ"/>
              <a:t>Struktura (Lk 10,30-37)</a:t>
            </a:r>
          </a:p>
        </p:txBody>
      </p:sp>
      <p:sp>
        <p:nvSpPr>
          <p:cNvPr id="19459" name="Rectangle 3"/>
          <p:cNvSpPr>
            <a:spLocks noGrp="1" noChangeArrowheads="1"/>
          </p:cNvSpPr>
          <p:nvPr>
            <p:ph type="body" idx="1"/>
          </p:nvPr>
        </p:nvSpPr>
        <p:spPr>
          <a:xfrm>
            <a:off x="179388" y="1125538"/>
            <a:ext cx="8785225" cy="5732462"/>
          </a:xfrm>
        </p:spPr>
        <p:txBody>
          <a:bodyPr/>
          <a:lstStyle/>
          <a:p>
            <a:pPr>
              <a:lnSpc>
                <a:spcPct val="90000"/>
              </a:lnSpc>
              <a:buFont typeface="Wingdings" pitchFamily="2" charset="2"/>
              <a:buNone/>
            </a:pPr>
            <a:r>
              <a:rPr lang="en-US" sz="2400"/>
              <a:t> </a:t>
            </a:r>
            <a:r>
              <a:rPr lang="en-US" sz="2400" b="1"/>
              <a:t>Lk 10:30</a:t>
            </a:r>
            <a:r>
              <a:rPr lang="en-US" sz="2400"/>
              <a:t> Ježíš mu odpověděl: "Jeden člověk šel z Jeruzaléma do Jericha a padl do rukou lupičů; ti jej obrali, zbili a nechali tam ležet polomrtvého. 31 Náhodou šel tou cestou kněz, ale když ho uviděl, vyhnul se mu. 32 A stejně se mu vyhnul i levita, když přišel k tomu místu a uviděl ho. 33 Ale když jeden Samařan na své cestě přišel k tomu místu a uviděl ho, byl hnut soucitem; 34 přistoupil k němu, ošetřil jeho rány olejem a vínem, obvázal mu je, posadil jej na svého mezka, zavezl do hostince a tam se o něj staral. 35 Druhého dne dal hostinskému dva denáry a řekl: 'Postarej se o něj, a bude-li tě to stát víc, já ti to zaplatím, až se budu vracet.' 36 Kdo z těch tří, myslíš, byl bližním tomu, který upadl mezi lupiče?" 37 Zákoník odpověděl: "Ten, který prokázal milosrdenství." Ježíš mu řekl: "Jdi a jednej také tak."</a:t>
            </a:r>
            <a:endParaRPr lang="cs-CZ" sz="2400"/>
          </a:p>
          <a:p>
            <a:pPr>
              <a:lnSpc>
                <a:spcPct val="90000"/>
              </a:lnSpc>
            </a:pPr>
            <a:endParaRPr lang="cs-CZ" sz="240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468313" y="0"/>
            <a:ext cx="8229600" cy="1139825"/>
          </a:xfrm>
        </p:spPr>
        <p:txBody>
          <a:bodyPr/>
          <a:lstStyle/>
          <a:p>
            <a:r>
              <a:rPr lang="cs-CZ"/>
              <a:t>Struktura (Lk 10,30-37)</a:t>
            </a:r>
          </a:p>
        </p:txBody>
      </p:sp>
      <p:sp>
        <p:nvSpPr>
          <p:cNvPr id="21507" name="Rectangle 3"/>
          <p:cNvSpPr>
            <a:spLocks noGrp="1" noChangeArrowheads="1"/>
          </p:cNvSpPr>
          <p:nvPr>
            <p:ph type="body" idx="1"/>
          </p:nvPr>
        </p:nvSpPr>
        <p:spPr>
          <a:xfrm>
            <a:off x="179388" y="1125538"/>
            <a:ext cx="8785225" cy="5732462"/>
          </a:xfrm>
        </p:spPr>
        <p:txBody>
          <a:bodyPr/>
          <a:lstStyle/>
          <a:p>
            <a:pPr>
              <a:lnSpc>
                <a:spcPct val="90000"/>
              </a:lnSpc>
              <a:buFont typeface="Wingdings" pitchFamily="2" charset="2"/>
              <a:buNone/>
            </a:pPr>
            <a:r>
              <a:rPr lang="en-US" sz="2400"/>
              <a:t>"Jeden člověk šel z Jeruzaléma do Jericha a padl do rukou lupičů; ti jej obrali, zbili a nechali tam ležet polomrtvého. </a:t>
            </a:r>
            <a:endParaRPr lang="cs-CZ" sz="2400"/>
          </a:p>
          <a:p>
            <a:pPr>
              <a:lnSpc>
                <a:spcPct val="90000"/>
              </a:lnSpc>
              <a:buFont typeface="Wingdings" pitchFamily="2" charset="2"/>
              <a:buNone/>
            </a:pPr>
            <a:r>
              <a:rPr lang="en-US" sz="2400"/>
              <a:t>31 Náhodou </a:t>
            </a:r>
            <a:r>
              <a:rPr lang="en-US" sz="2400">
                <a:solidFill>
                  <a:srgbClr val="FFFF00"/>
                </a:solidFill>
              </a:rPr>
              <a:t>šel</a:t>
            </a:r>
            <a:r>
              <a:rPr lang="en-US" sz="2400"/>
              <a:t> tou cestou kněz, ale </a:t>
            </a:r>
            <a:r>
              <a:rPr lang="en-US" sz="2400">
                <a:solidFill>
                  <a:srgbClr val="FF3300"/>
                </a:solidFill>
              </a:rPr>
              <a:t>když ho uviděl</a:t>
            </a:r>
            <a:r>
              <a:rPr lang="en-US" sz="2400"/>
              <a:t>, </a:t>
            </a:r>
            <a:r>
              <a:rPr lang="en-US" sz="2400">
                <a:solidFill>
                  <a:srgbClr val="00FF00"/>
                </a:solidFill>
              </a:rPr>
              <a:t>vyhnul se</a:t>
            </a:r>
            <a:r>
              <a:rPr lang="en-US" sz="2400"/>
              <a:t> mu. </a:t>
            </a:r>
            <a:endParaRPr lang="cs-CZ" sz="2400"/>
          </a:p>
          <a:p>
            <a:pPr>
              <a:lnSpc>
                <a:spcPct val="90000"/>
              </a:lnSpc>
              <a:buFont typeface="Wingdings" pitchFamily="2" charset="2"/>
              <a:buNone/>
            </a:pPr>
            <a:r>
              <a:rPr lang="en-US" sz="2400"/>
              <a:t>32 A stejně se mu </a:t>
            </a:r>
            <a:r>
              <a:rPr lang="en-US" sz="2400">
                <a:solidFill>
                  <a:srgbClr val="00FF00"/>
                </a:solidFill>
              </a:rPr>
              <a:t>vyhnul</a:t>
            </a:r>
            <a:r>
              <a:rPr lang="en-US" sz="2400"/>
              <a:t> i levita, když </a:t>
            </a:r>
            <a:r>
              <a:rPr lang="en-US" sz="2400">
                <a:solidFill>
                  <a:srgbClr val="FFFF00"/>
                </a:solidFill>
              </a:rPr>
              <a:t>přišel</a:t>
            </a:r>
            <a:r>
              <a:rPr lang="en-US" sz="2400"/>
              <a:t> k tomu místu a </a:t>
            </a:r>
            <a:r>
              <a:rPr lang="en-US" sz="2400">
                <a:solidFill>
                  <a:srgbClr val="FF3300"/>
                </a:solidFill>
              </a:rPr>
              <a:t>uviděl ho</a:t>
            </a:r>
            <a:r>
              <a:rPr lang="en-US" sz="2400"/>
              <a:t>. </a:t>
            </a:r>
            <a:endParaRPr lang="cs-CZ" sz="2400"/>
          </a:p>
          <a:p>
            <a:pPr>
              <a:lnSpc>
                <a:spcPct val="90000"/>
              </a:lnSpc>
              <a:buFont typeface="Wingdings" pitchFamily="2" charset="2"/>
              <a:buNone/>
            </a:pPr>
            <a:r>
              <a:rPr lang="en-US" sz="2400"/>
              <a:t>33 Ale když jeden Samařan na své cestě </a:t>
            </a:r>
            <a:r>
              <a:rPr lang="en-US" sz="2400">
                <a:solidFill>
                  <a:srgbClr val="FFFF00"/>
                </a:solidFill>
              </a:rPr>
              <a:t>přišel</a:t>
            </a:r>
            <a:r>
              <a:rPr lang="en-US" sz="2400"/>
              <a:t> k tomu místu a </a:t>
            </a:r>
            <a:r>
              <a:rPr lang="en-US" sz="2400">
                <a:solidFill>
                  <a:srgbClr val="FF3300"/>
                </a:solidFill>
              </a:rPr>
              <a:t>uviděl ho</a:t>
            </a:r>
            <a:r>
              <a:rPr lang="en-US" sz="2400"/>
              <a:t>, </a:t>
            </a:r>
            <a:r>
              <a:rPr lang="en-US" sz="2400">
                <a:solidFill>
                  <a:srgbClr val="00FF00"/>
                </a:solidFill>
              </a:rPr>
              <a:t>byl hnut soucitem</a:t>
            </a:r>
            <a:r>
              <a:rPr lang="en-US" sz="2400"/>
              <a:t>; 34 přistoupil k němu, ošetřil jeho rány olejem a vínem, obvázal mu je, posadil jej na svého mezka, zavezl do hostince a tam se o něj staral. 35 Druhého dne dal hostinskému dva denáry a řekl: 'Postarej se o něj, a bude-li tě to stát víc, já ti to zaplatím, až se budu vracet.' </a:t>
            </a:r>
            <a:endParaRPr lang="cs-CZ" sz="2400"/>
          </a:p>
          <a:p>
            <a:pPr>
              <a:lnSpc>
                <a:spcPct val="90000"/>
              </a:lnSpc>
              <a:buFont typeface="Wingdings" pitchFamily="2" charset="2"/>
              <a:buNone/>
            </a:pPr>
            <a:r>
              <a:rPr lang="en-US" sz="2400"/>
              <a:t>36 Kdo z těch tří, myslíš, byl bližním tomu, který upadl mezi lupiče?" 37 Zákoník odpověděl: "Ten, který prokázal milosrdenství." Ježíš mu řekl: "Jdi a jednej také tak."</a:t>
            </a:r>
            <a:endParaRPr lang="cs-CZ" sz="2400"/>
          </a:p>
          <a:p>
            <a:pPr>
              <a:lnSpc>
                <a:spcPct val="90000"/>
              </a:lnSpc>
            </a:pPr>
            <a:endParaRPr lang="cs-CZ" sz="240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xfrm>
            <a:off x="468313" y="-171450"/>
            <a:ext cx="8229600" cy="1139825"/>
          </a:xfrm>
        </p:spPr>
        <p:txBody>
          <a:bodyPr/>
          <a:lstStyle/>
          <a:p>
            <a:r>
              <a:rPr lang="cs-CZ"/>
              <a:t>Klíčová slova (J 15,1-11)</a:t>
            </a:r>
          </a:p>
        </p:txBody>
      </p:sp>
      <p:sp>
        <p:nvSpPr>
          <p:cNvPr id="22531" name="Rectangle 3"/>
          <p:cNvSpPr>
            <a:spLocks noGrp="1" noChangeArrowheads="1"/>
          </p:cNvSpPr>
          <p:nvPr>
            <p:ph type="body" idx="1"/>
          </p:nvPr>
        </p:nvSpPr>
        <p:spPr>
          <a:xfrm>
            <a:off x="323850" y="836613"/>
            <a:ext cx="8820150" cy="6264275"/>
          </a:xfrm>
        </p:spPr>
        <p:txBody>
          <a:bodyPr/>
          <a:lstStyle/>
          <a:p>
            <a:pPr>
              <a:lnSpc>
                <a:spcPct val="80000"/>
              </a:lnSpc>
              <a:buFont typeface="Wingdings" pitchFamily="2" charset="2"/>
              <a:buNone/>
            </a:pPr>
            <a:r>
              <a:rPr lang="en-US" sz="2000"/>
              <a:t> </a:t>
            </a:r>
            <a:r>
              <a:rPr lang="en-US" sz="2000" b="1"/>
              <a:t>Jn 15:1</a:t>
            </a:r>
            <a:r>
              <a:rPr lang="en-US" sz="2000"/>
              <a:t> "Já jsem pravý vinný kmen a můj Otec je vinař. 2 Každou mou ratolest, která nenese ovoce, odřezává, a každou, která nese ovoce, čistí, aby nesla hojnější ovoce. 3 Vy jste již čisti pro slovo, které jsem k vám mluvil. 4 </a:t>
            </a:r>
            <a:r>
              <a:rPr lang="en-US" sz="2000">
                <a:solidFill>
                  <a:srgbClr val="FF3300"/>
                </a:solidFill>
              </a:rPr>
              <a:t>Zůstaňte</a:t>
            </a:r>
            <a:r>
              <a:rPr lang="en-US" sz="2000"/>
              <a:t> ve mně, a já ve vás. Jako ratolest nemůže nést ovoce sama od sebe, </a:t>
            </a:r>
            <a:r>
              <a:rPr lang="en-US" sz="2000">
                <a:solidFill>
                  <a:srgbClr val="FF3300"/>
                </a:solidFill>
              </a:rPr>
              <a:t>nezůstane-li</a:t>
            </a:r>
            <a:r>
              <a:rPr lang="en-US" sz="2000"/>
              <a:t> při kmeni, tak ani vy, </a:t>
            </a:r>
            <a:r>
              <a:rPr lang="en-US" sz="2000">
                <a:solidFill>
                  <a:srgbClr val="FF3300"/>
                </a:solidFill>
              </a:rPr>
              <a:t>nezůstanete-li</a:t>
            </a:r>
            <a:r>
              <a:rPr lang="en-US" sz="2000"/>
              <a:t> při mně. 5 Já jsem vinný kmen, vy jste ratolesti. Kdo </a:t>
            </a:r>
            <a:r>
              <a:rPr lang="en-US" sz="2000">
                <a:solidFill>
                  <a:srgbClr val="FF3300"/>
                </a:solidFill>
              </a:rPr>
              <a:t>zůstává </a:t>
            </a:r>
            <a:r>
              <a:rPr lang="en-US" sz="2000"/>
              <a:t>ve mně a já </a:t>
            </a:r>
            <a:r>
              <a:rPr lang="cs-CZ" sz="2000">
                <a:solidFill>
                  <a:srgbClr val="FF3300"/>
                </a:solidFill>
              </a:rPr>
              <a:t>(zůstávám) </a:t>
            </a:r>
            <a:r>
              <a:rPr lang="en-US" sz="2000"/>
              <a:t>v něm, ten nese hojné ovoce; neboť beze mne nemůžete činit nic. 6 Kdo </a:t>
            </a:r>
            <a:r>
              <a:rPr lang="en-US" sz="2000">
                <a:solidFill>
                  <a:srgbClr val="FF3300"/>
                </a:solidFill>
              </a:rPr>
              <a:t>nezůstane</a:t>
            </a:r>
            <a:r>
              <a:rPr lang="en-US" sz="2000"/>
              <a:t> ve mně, bude vyvržen ven jako ratolest a uschne; pak ji seberou, hodí do ohně a spálí. 7 </a:t>
            </a:r>
            <a:r>
              <a:rPr lang="en-US" sz="2000">
                <a:solidFill>
                  <a:srgbClr val="FF3300"/>
                </a:solidFill>
              </a:rPr>
              <a:t>Zůstanete-li</a:t>
            </a:r>
            <a:r>
              <a:rPr lang="en-US" sz="2000"/>
              <a:t> ve mně a </a:t>
            </a:r>
            <a:r>
              <a:rPr lang="en-US" sz="2000">
                <a:solidFill>
                  <a:srgbClr val="FF3300"/>
                </a:solidFill>
              </a:rPr>
              <a:t>zůstanou-li </a:t>
            </a:r>
            <a:r>
              <a:rPr lang="en-US" sz="2000"/>
              <a:t>má slova ve vás, proste, oč chcete, a stane se vám. 8 Tím bude oslaven můj Otec, když ponesete hojné ovoce a budete mými učedníky. 9 Jako si Otec zamiloval mne, tak jsem si já zamiloval vás. </a:t>
            </a:r>
            <a:r>
              <a:rPr lang="en-US" sz="2000">
                <a:solidFill>
                  <a:srgbClr val="FF3300"/>
                </a:solidFill>
              </a:rPr>
              <a:t>Zůstaňte</a:t>
            </a:r>
            <a:r>
              <a:rPr lang="en-US" sz="2000"/>
              <a:t> v mé lásce. 10 Zachováte-li má přikázání, </a:t>
            </a:r>
            <a:r>
              <a:rPr lang="en-US" sz="2000">
                <a:solidFill>
                  <a:srgbClr val="FF3300"/>
                </a:solidFill>
              </a:rPr>
              <a:t>zůstanete</a:t>
            </a:r>
            <a:r>
              <a:rPr lang="en-US" sz="2000"/>
              <a:t> v mé lásce, jako já zachovávám přikázání svého Otce a </a:t>
            </a:r>
            <a:r>
              <a:rPr lang="en-US" sz="2000">
                <a:solidFill>
                  <a:srgbClr val="FF3300"/>
                </a:solidFill>
              </a:rPr>
              <a:t>zůstávám</a:t>
            </a:r>
            <a:r>
              <a:rPr lang="en-US" sz="2000"/>
              <a:t> v jeho lásce. 11 To jsem vám pověděl, aby moje radost byla ve vás a vaše radost aby byla plná.„</a:t>
            </a:r>
            <a:endParaRPr lang="cs-CZ" sz="2000"/>
          </a:p>
          <a:p>
            <a:pPr>
              <a:lnSpc>
                <a:spcPct val="80000"/>
              </a:lnSpc>
              <a:buFont typeface="Wingdings" pitchFamily="2" charset="2"/>
              <a:buNone/>
            </a:pPr>
            <a:endParaRPr lang="cs-CZ" sz="2000"/>
          </a:p>
          <a:p>
            <a:pPr>
              <a:lnSpc>
                <a:spcPct val="80000"/>
              </a:lnSpc>
              <a:buFont typeface="Wingdings" pitchFamily="2" charset="2"/>
              <a:buNone/>
            </a:pPr>
            <a:r>
              <a:rPr lang="cs-CZ" sz="2000"/>
              <a:t>Strukturální prvky: „já-vy“; „tak jako já, tak i vy“, „já-Otec – vy-já“</a:t>
            </a:r>
          </a:p>
          <a:p>
            <a:pPr>
              <a:lnSpc>
                <a:spcPct val="80000"/>
              </a:lnSpc>
            </a:pPr>
            <a:endParaRPr lang="cs-CZ" sz="200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2" name="Rectangle 4"/>
          <p:cNvSpPr>
            <a:spLocks noGrp="1" noChangeArrowheads="1"/>
          </p:cNvSpPr>
          <p:nvPr>
            <p:ph type="title"/>
          </p:nvPr>
        </p:nvSpPr>
        <p:spPr>
          <a:xfrm>
            <a:off x="468313" y="0"/>
            <a:ext cx="8229600" cy="1139825"/>
          </a:xfrm>
        </p:spPr>
        <p:txBody>
          <a:bodyPr/>
          <a:lstStyle/>
          <a:p>
            <a:r>
              <a:rPr lang="cs-CZ"/>
              <a:t>Text (1K 2,1-5)</a:t>
            </a:r>
          </a:p>
        </p:txBody>
      </p:sp>
      <p:sp>
        <p:nvSpPr>
          <p:cNvPr id="2053" name="Rectangle 5"/>
          <p:cNvSpPr>
            <a:spLocks noGrp="1" noChangeArrowheads="1"/>
          </p:cNvSpPr>
          <p:nvPr>
            <p:ph type="body" idx="1"/>
          </p:nvPr>
        </p:nvSpPr>
        <p:spPr>
          <a:xfrm>
            <a:off x="0" y="908050"/>
            <a:ext cx="9144000" cy="5949950"/>
          </a:xfrm>
        </p:spPr>
        <p:txBody>
          <a:bodyPr/>
          <a:lstStyle/>
          <a:p>
            <a:pPr>
              <a:lnSpc>
                <a:spcPct val="90000"/>
              </a:lnSpc>
              <a:buFont typeface="Wingdings" pitchFamily="2" charset="2"/>
              <a:buNone/>
            </a:pPr>
            <a:r>
              <a:rPr lang="en-US" sz="2400"/>
              <a:t>Ani já, bratří, když jsem přišel k vám, nepřišel jsem vám hlásat Boží tajemství nadnesenými slovy nebo moudrostí. </a:t>
            </a:r>
            <a:r>
              <a:rPr lang="cs-CZ" sz="2400">
                <a:solidFill>
                  <a:srgbClr val="FF3300"/>
                </a:solidFill>
              </a:rPr>
              <a:t>(Když jsem k vám tedy, bratři, přišel, nepřišel jsem vám zvěstovat Boží svědectví se vznešeností řeči nebo moudrosti.)</a:t>
            </a:r>
            <a:r>
              <a:rPr lang="cs-CZ" sz="2400"/>
              <a:t> </a:t>
            </a:r>
          </a:p>
          <a:p>
            <a:pPr>
              <a:lnSpc>
                <a:spcPct val="90000"/>
              </a:lnSpc>
              <a:buFont typeface="Wingdings" pitchFamily="2" charset="2"/>
              <a:buNone/>
            </a:pPr>
            <a:r>
              <a:rPr lang="en-US" sz="2400"/>
              <a:t>Rozhodl jsem se totiž, že mezi vámi nebudu znát nic než Ježíše Krista, a to Krista ukřižovaného. </a:t>
            </a:r>
            <a:r>
              <a:rPr lang="cs-CZ" sz="2400">
                <a:solidFill>
                  <a:srgbClr val="FF3300"/>
                </a:solidFill>
              </a:rPr>
              <a:t>(Rozhodl jsem se totiž neznat mezi vámi nic než Ježíše Krista, a to toho ukřižovaného.)</a:t>
            </a:r>
            <a:r>
              <a:rPr lang="cs-CZ" sz="2400"/>
              <a:t> </a:t>
            </a:r>
            <a:r>
              <a:rPr lang="en-US" sz="2400"/>
              <a:t> </a:t>
            </a:r>
            <a:endParaRPr lang="cs-CZ" sz="2400"/>
          </a:p>
          <a:p>
            <a:pPr>
              <a:lnSpc>
                <a:spcPct val="90000"/>
              </a:lnSpc>
              <a:buFont typeface="Wingdings" pitchFamily="2" charset="2"/>
              <a:buNone/>
            </a:pPr>
            <a:r>
              <a:rPr lang="en-US" sz="2400"/>
              <a:t>Přišel jsem k vám sláb, s velkou bázní a chvěním; </a:t>
            </a:r>
            <a:r>
              <a:rPr lang="cs-CZ" sz="2400">
                <a:solidFill>
                  <a:srgbClr val="FF3300"/>
                </a:solidFill>
              </a:rPr>
              <a:t>(A byl jsem u vás ve slabosti a v bázni a ve mnohém rozechvění.)</a:t>
            </a:r>
            <a:r>
              <a:rPr lang="cs-CZ" sz="2400"/>
              <a:t> </a:t>
            </a:r>
            <a:r>
              <a:rPr lang="en-US" sz="2400"/>
              <a:t> </a:t>
            </a:r>
            <a:endParaRPr lang="cs-CZ" sz="2400"/>
          </a:p>
          <a:p>
            <a:pPr>
              <a:lnSpc>
                <a:spcPct val="90000"/>
              </a:lnSpc>
              <a:buFont typeface="Wingdings" pitchFamily="2" charset="2"/>
              <a:buNone/>
            </a:pPr>
            <a:r>
              <a:rPr lang="en-US" sz="2400"/>
              <a:t>má řeč a mé kázání se neopíraly o vemlouvavá slova lidské moudrosti, ale prokazovaly se Duchem a mocí, </a:t>
            </a:r>
            <a:r>
              <a:rPr lang="cs-CZ" sz="2400">
                <a:solidFill>
                  <a:srgbClr val="FF3300"/>
                </a:solidFill>
              </a:rPr>
              <a:t>(A má řeč a mé kázání nebylo v přesvědčivých řečech lidské moudrosti, ale v dokázání Ducha a moci,)</a:t>
            </a:r>
            <a:r>
              <a:rPr lang="cs-CZ" sz="2400"/>
              <a:t> </a:t>
            </a:r>
            <a:r>
              <a:rPr lang="en-US" sz="2400"/>
              <a:t> </a:t>
            </a:r>
            <a:endParaRPr lang="cs-CZ" sz="2400"/>
          </a:p>
          <a:p>
            <a:pPr>
              <a:lnSpc>
                <a:spcPct val="90000"/>
              </a:lnSpc>
              <a:buFont typeface="Wingdings" pitchFamily="2" charset="2"/>
              <a:buNone/>
            </a:pPr>
            <a:r>
              <a:rPr lang="en-US" sz="2400"/>
              <a:t>aby se tak vaše víra nezakládala na moudrosti lidské, ale na moci Boží.</a:t>
            </a:r>
            <a:r>
              <a:rPr lang="cs-CZ" sz="2400"/>
              <a:t> </a:t>
            </a:r>
            <a:r>
              <a:rPr lang="cs-CZ" sz="2400">
                <a:solidFill>
                  <a:srgbClr val="FF3300"/>
                </a:solidFill>
              </a:rPr>
              <a:t>(aby vaše víra nespočívala v lidské moudrosti, ale v Boží moci.)</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r>
              <a:rPr lang="cs-CZ"/>
              <a:t>Kontext</a:t>
            </a:r>
          </a:p>
        </p:txBody>
      </p:sp>
      <p:sp>
        <p:nvSpPr>
          <p:cNvPr id="16387" name="Rectangle 3"/>
          <p:cNvSpPr>
            <a:spLocks noGrp="1" noChangeArrowheads="1"/>
          </p:cNvSpPr>
          <p:nvPr>
            <p:ph type="body" idx="1"/>
          </p:nvPr>
        </p:nvSpPr>
        <p:spPr/>
        <p:txBody>
          <a:bodyPr/>
          <a:lstStyle/>
          <a:p>
            <a:r>
              <a:rPr lang="cs-CZ"/>
              <a:t>Historický</a:t>
            </a:r>
          </a:p>
          <a:p>
            <a:r>
              <a:rPr lang="cs-CZ"/>
              <a:t>Literární (vzdálený; blízký)</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468313" y="-171450"/>
            <a:ext cx="8229600" cy="1139825"/>
          </a:xfrm>
        </p:spPr>
        <p:txBody>
          <a:bodyPr/>
          <a:lstStyle/>
          <a:p>
            <a:r>
              <a:rPr lang="cs-CZ"/>
              <a:t>Kontext</a:t>
            </a:r>
          </a:p>
        </p:txBody>
      </p:sp>
      <p:sp>
        <p:nvSpPr>
          <p:cNvPr id="11267" name="Rectangle 3"/>
          <p:cNvSpPr>
            <a:spLocks noGrp="1" noChangeArrowheads="1"/>
          </p:cNvSpPr>
          <p:nvPr>
            <p:ph type="body" idx="1"/>
          </p:nvPr>
        </p:nvSpPr>
        <p:spPr>
          <a:xfrm>
            <a:off x="0" y="765175"/>
            <a:ext cx="9144000" cy="6092825"/>
          </a:xfrm>
        </p:spPr>
        <p:txBody>
          <a:bodyPr/>
          <a:lstStyle/>
          <a:p>
            <a:pPr>
              <a:lnSpc>
                <a:spcPct val="90000"/>
              </a:lnSpc>
              <a:buFont typeface="Wingdings" pitchFamily="2" charset="2"/>
              <a:buNone/>
            </a:pPr>
            <a:r>
              <a:rPr lang="en-US" sz="2400" b="1">
                <a:solidFill>
                  <a:srgbClr val="0066CC"/>
                </a:solidFill>
                <a:effectLst/>
              </a:rPr>
              <a:t>Exodus 21:17</a:t>
            </a:r>
            <a:r>
              <a:rPr lang="en-US" sz="2400">
                <a:solidFill>
                  <a:srgbClr val="0066CC"/>
                </a:solidFill>
                <a:effectLst/>
              </a:rPr>
              <a:t> Kdo zlořečí svému otci nebo matce, musí zemřít. 18 Když se muži dostanou do sporu a jeden druhého uhodí kamenem nebo pěstí, ale on nezemře, nýbrž je upoután na lůžko 19 a zase vstane a může vycházet o holi, bude pachatel bez viny; poskytne pouze náhradu za jeho vyřazení z práce a zajistí mu léčení. 20 Jestliže někdo uhodí svého otroka nebo otrokyni holí, takže mu zemřou pod rukou, musí být usmrcený pomstěn. 21 Jestliže však vydrží den či dva, nebude pomstěn, neboť byl jeho majetkem. 22 Když se muži budou rvát a udeří těhotnou ženu, takže potratí, ale nepřijde o život, musí pachatel zaplatit pokutu, jakou mu uloží muž té ženy; odevzdá ji prostřednictvím rozhodčích. 23 Jestliže o život přijde, dáš život za život. 24</a:t>
            </a:r>
            <a:r>
              <a:rPr lang="en-US" sz="2400">
                <a:effectLst/>
              </a:rPr>
              <a:t> Oko za oko, zub za zub</a:t>
            </a:r>
            <a:r>
              <a:rPr lang="en-US" sz="2400">
                <a:solidFill>
                  <a:srgbClr val="0066CC"/>
                </a:solidFill>
                <a:effectLst/>
              </a:rPr>
              <a:t>, ruku za ruku, nohu za nohu, 25 spáleninu za spáleninu, modřinu za modřinu, jizvu za jizvu. 26 Když někdo udeří do oka svého otroka nebo otrokyni a vyrazí mu je, v náhradu za oko ho propustí na svobodu. 27 Jestliže vyrazí zub svému otroku nebo otrokyni, v náhradu za zub ho propustí na svobodu.</a:t>
            </a:r>
            <a:r>
              <a:rPr lang="cs-CZ" sz="2400">
                <a:solidFill>
                  <a:srgbClr val="0066CC"/>
                </a:solidFill>
              </a:rPr>
              <a:t> </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468313" y="-171450"/>
            <a:ext cx="8229600" cy="1139825"/>
          </a:xfrm>
        </p:spPr>
        <p:txBody>
          <a:bodyPr/>
          <a:lstStyle/>
          <a:p>
            <a:r>
              <a:rPr lang="cs-CZ"/>
              <a:t>Kontext</a:t>
            </a:r>
          </a:p>
        </p:txBody>
      </p:sp>
      <p:sp>
        <p:nvSpPr>
          <p:cNvPr id="9219" name="Rectangle 3"/>
          <p:cNvSpPr>
            <a:spLocks noGrp="1" noChangeArrowheads="1"/>
          </p:cNvSpPr>
          <p:nvPr>
            <p:ph type="body" idx="1"/>
          </p:nvPr>
        </p:nvSpPr>
        <p:spPr>
          <a:xfrm>
            <a:off x="0" y="765175"/>
            <a:ext cx="9144000" cy="6092825"/>
          </a:xfrm>
        </p:spPr>
        <p:txBody>
          <a:bodyPr/>
          <a:lstStyle/>
          <a:p>
            <a:pPr>
              <a:lnSpc>
                <a:spcPct val="90000"/>
              </a:lnSpc>
              <a:buFont typeface="Wingdings" pitchFamily="2" charset="2"/>
              <a:buNone/>
            </a:pPr>
            <a:r>
              <a:rPr lang="en-US" sz="2400" b="1">
                <a:solidFill>
                  <a:srgbClr val="0066CC"/>
                </a:solidFill>
                <a:effectLst/>
              </a:rPr>
              <a:t>Exodus 21:17</a:t>
            </a:r>
            <a:r>
              <a:rPr lang="en-US" sz="2400">
                <a:solidFill>
                  <a:srgbClr val="0066CC"/>
                </a:solidFill>
                <a:effectLst/>
              </a:rPr>
              <a:t> Kdo zlořečí svému otci nebo matce, musí zemřít. 18 Když se muži dostanou do sporu a jeden druhého uhodí kamenem nebo pěstí, ale on nezemře, nýbrž je upoután na lůžko 19 a zase vstane a může vycházet o holi, bude pachatel bez viny; poskytne pouze náhradu za jeho vyřazení z práce a zajistí mu léčení. 20 Jestliže někdo uhodí svého otroka nebo otrokyni holí, takže mu zemřou pod rukou, musí být usmrcený pomstěn. 21 Jestliže však vydrží den či dva, nebude pomstěn, neboť byl jeho majetkem. 22 Když se muži budou rvát a udeří těhotnou ženu, takže potratí, ale nepřijde o život, musí pachatel zaplatit pokutu, jakou mu uloží muž té ženy; odevzdá ji prostřednictvím rozhodčích. 23 Jestliže o život přijde, dáš život za život. </a:t>
            </a:r>
            <a:r>
              <a:rPr lang="en-US" sz="2400">
                <a:effectLst/>
              </a:rPr>
              <a:t>24 Oko za oko, zub za zub, ruku za ruku, nohu za nohu, 25 spáleninu za spáleninu, modřinu za modřinu, jizvu za jizvu.</a:t>
            </a:r>
            <a:r>
              <a:rPr lang="en-US" sz="2400">
                <a:solidFill>
                  <a:srgbClr val="0066CC"/>
                </a:solidFill>
                <a:effectLst/>
              </a:rPr>
              <a:t> 26 Když někdo udeří do oka svého otroka nebo otrokyni a vyrazí mu je, v náhradu za oko ho propustí na svobodu. 27 Jestliže vyrazí zub svému otroku nebo otrokyni, v náhradu za zub ho propustí na svobodu.</a:t>
            </a:r>
            <a:r>
              <a:rPr lang="cs-CZ" sz="2400">
                <a:solidFill>
                  <a:srgbClr val="0066CC"/>
                </a:solidFill>
              </a:rPr>
              <a:t> </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468313" y="-171450"/>
            <a:ext cx="8229600" cy="1139825"/>
          </a:xfrm>
        </p:spPr>
        <p:txBody>
          <a:bodyPr/>
          <a:lstStyle/>
          <a:p>
            <a:r>
              <a:rPr lang="cs-CZ"/>
              <a:t>Kontext</a:t>
            </a:r>
          </a:p>
        </p:txBody>
      </p:sp>
      <p:sp>
        <p:nvSpPr>
          <p:cNvPr id="14339" name="Rectangle 3"/>
          <p:cNvSpPr>
            <a:spLocks noGrp="1" noChangeArrowheads="1"/>
          </p:cNvSpPr>
          <p:nvPr>
            <p:ph type="body" idx="1"/>
          </p:nvPr>
        </p:nvSpPr>
        <p:spPr>
          <a:xfrm>
            <a:off x="0" y="765175"/>
            <a:ext cx="9144000" cy="6092825"/>
          </a:xfrm>
        </p:spPr>
        <p:txBody>
          <a:bodyPr/>
          <a:lstStyle/>
          <a:p>
            <a:pPr>
              <a:lnSpc>
                <a:spcPct val="90000"/>
              </a:lnSpc>
              <a:buFont typeface="Wingdings" pitchFamily="2" charset="2"/>
              <a:buNone/>
            </a:pPr>
            <a:r>
              <a:rPr lang="en-US" sz="2400" b="1">
                <a:effectLst/>
              </a:rPr>
              <a:t>Exodus 21:17</a:t>
            </a:r>
            <a:r>
              <a:rPr lang="en-US" sz="2400">
                <a:effectLst/>
              </a:rPr>
              <a:t> Kdo zlořečí svému otci nebo matce, musí zemřít. 18 Když se muži dostanou do sporu a jeden druhého uhodí kamenem nebo pěstí, ale on nezemře, nýbrž je upoután na lůžko 19 a zase vstane a může vycházet o holi, bude pachatel bez viny; poskytne pouze náhradu za jeho vyřazení z práce a zajistí mu léčení. 20 Jestliže někdo uhodí svého otroka nebo otrokyni holí, takže mu zemřou pod rukou, musí být usmrcený pomstěn. 21 Jestliže však vydrží den či dva, nebude pomstěn, neboť byl jeho majetkem. 22 Když se muži budou rvát a udeří těhotnou ženu, takže potratí, ale nepřijde o život, musí pachatel zaplatit pokutu, jakou mu uloží muž té ženy; odevzdá ji prostřednictvím rozhodčích. 23 Jestliže o život přijde, dáš život za život. 24 </a:t>
            </a:r>
            <a:r>
              <a:rPr lang="en-US" sz="2400">
                <a:solidFill>
                  <a:srgbClr val="FF3300"/>
                </a:solidFill>
                <a:effectLst/>
              </a:rPr>
              <a:t>Oko za oko, zub za zub</a:t>
            </a:r>
            <a:r>
              <a:rPr lang="en-US" sz="2400">
                <a:effectLst/>
              </a:rPr>
              <a:t>, ruku za ruku, nohu za nohu, 25 spáleninu za spáleninu, modřinu za modřinu, jizvu za jizvu. 26 Když někdo udeří do oka svého otroka nebo otrokyni a vyrazí mu je, v náhradu za oko ho propustí na svobodu. 27 Jestliže vyrazí zub svému otroku nebo otrokyni, v náhradu za zub ho propustí na svobodu.</a:t>
            </a:r>
            <a:r>
              <a:rPr lang="cs-CZ" sz="2400">
                <a:solidFill>
                  <a:srgbClr val="0066CC"/>
                </a:solidFill>
              </a:rPr>
              <a:t> </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r>
              <a:rPr lang="cs-CZ"/>
              <a:t>Ještě k blízkému kontextu…</a:t>
            </a:r>
          </a:p>
        </p:txBody>
      </p:sp>
      <p:sp>
        <p:nvSpPr>
          <p:cNvPr id="15363" name="Rectangle 3"/>
          <p:cNvSpPr>
            <a:spLocks noGrp="1" noChangeArrowheads="1"/>
          </p:cNvSpPr>
          <p:nvPr>
            <p:ph type="body" idx="1"/>
          </p:nvPr>
        </p:nvSpPr>
        <p:spPr/>
        <p:txBody>
          <a:bodyPr/>
          <a:lstStyle/>
          <a:p>
            <a:r>
              <a:rPr lang="cs-CZ"/>
              <a:t>Lk 10</a:t>
            </a:r>
          </a:p>
          <a:p>
            <a:r>
              <a:rPr lang="cs-CZ"/>
              <a:t>Lk 15</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r>
              <a:rPr lang="cs-CZ"/>
              <a:t>Vzdálený (širší) kontext</a:t>
            </a:r>
          </a:p>
        </p:txBody>
      </p:sp>
      <p:sp>
        <p:nvSpPr>
          <p:cNvPr id="17411" name="Rectangle 3"/>
          <p:cNvSpPr>
            <a:spLocks noGrp="1" noChangeArrowheads="1"/>
          </p:cNvSpPr>
          <p:nvPr>
            <p:ph type="body" idx="1"/>
          </p:nvPr>
        </p:nvSpPr>
        <p:spPr/>
        <p:txBody>
          <a:bodyPr/>
          <a:lstStyle/>
          <a:p>
            <a:pPr>
              <a:buFont typeface="Wingdings" pitchFamily="2" charset="2"/>
              <a:buNone/>
            </a:pPr>
            <a:r>
              <a:rPr lang="cs-CZ"/>
              <a:t>Mt 5,38: Slyšeli jste, že bylo řečeno „oko za oko, zub za zub“…</a:t>
            </a:r>
          </a:p>
          <a:p>
            <a:pPr>
              <a:buFontTx/>
              <a:buChar char="-"/>
            </a:pPr>
            <a:r>
              <a:rPr lang="cs-CZ"/>
              <a:t>Postavení textu v Mt 5-7</a:t>
            </a:r>
          </a:p>
          <a:p>
            <a:pPr>
              <a:buFontTx/>
              <a:buChar char="-"/>
            </a:pPr>
            <a:r>
              <a:rPr lang="cs-CZ"/>
              <a:t>Postavení Mt 5-7 ve skladbě evangelia</a:t>
            </a:r>
          </a:p>
          <a:p>
            <a:pPr>
              <a:buFontTx/>
              <a:buChar char="-"/>
            </a:pPr>
            <a:r>
              <a:rPr lang="cs-CZ"/>
              <a:t>Souvislost Mt 5,38 s Ex 21,24; Lv 24,20; Dt 19,21</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r>
              <a:rPr lang="cs-CZ"/>
              <a:t>Historický kontext</a:t>
            </a:r>
          </a:p>
        </p:txBody>
      </p:sp>
      <p:sp>
        <p:nvSpPr>
          <p:cNvPr id="18435" name="Rectangle 3"/>
          <p:cNvSpPr>
            <a:spLocks noGrp="1" noChangeArrowheads="1"/>
          </p:cNvSpPr>
          <p:nvPr>
            <p:ph type="body" idx="1"/>
          </p:nvPr>
        </p:nvSpPr>
        <p:spPr/>
        <p:txBody>
          <a:bodyPr/>
          <a:lstStyle/>
          <a:p>
            <a:pPr>
              <a:buFont typeface="Wingdings" pitchFamily="2" charset="2"/>
              <a:buNone/>
            </a:pPr>
            <a:r>
              <a:rPr lang="cs-CZ"/>
              <a:t>Mt 5,38:</a:t>
            </a:r>
          </a:p>
          <a:p>
            <a:pPr>
              <a:buFont typeface="Wingdings" pitchFamily="2" charset="2"/>
              <a:buNone/>
            </a:pPr>
            <a:r>
              <a:rPr lang="cs-CZ"/>
              <a:t>Do jaké situace evangelista píše?</a:t>
            </a:r>
          </a:p>
        </p:txBody>
      </p:sp>
    </p:spTree>
  </p:cSld>
  <p:clrMapOvr>
    <a:masterClrMapping/>
  </p:clrMapOvr>
</p:sld>
</file>

<file path=ppt/theme/theme1.xml><?xml version="1.0" encoding="utf-8"?>
<a:theme xmlns:a="http://schemas.openxmlformats.org/drawingml/2006/main" name="Kruhy na vodě">
  <a:themeElements>
    <a:clrScheme name="Kruhy na vodě 3">
      <a:dk1>
        <a:srgbClr val="008AE8"/>
      </a:dk1>
      <a:lt1>
        <a:srgbClr val="FFFFFF"/>
      </a:lt1>
      <a:dk2>
        <a:srgbClr val="0068AE"/>
      </a:dk2>
      <a:lt2>
        <a:srgbClr val="CCECFF"/>
      </a:lt2>
      <a:accent1>
        <a:srgbClr val="009999"/>
      </a:accent1>
      <a:accent2>
        <a:srgbClr val="0088E4"/>
      </a:accent2>
      <a:accent3>
        <a:srgbClr val="AAB9D3"/>
      </a:accent3>
      <a:accent4>
        <a:srgbClr val="DADADA"/>
      </a:accent4>
      <a:accent5>
        <a:srgbClr val="AACACA"/>
      </a:accent5>
      <a:accent6>
        <a:srgbClr val="007BCF"/>
      </a:accent6>
      <a:hlink>
        <a:srgbClr val="99FF99"/>
      </a:hlink>
      <a:folHlink>
        <a:srgbClr val="AFE1FF"/>
      </a:folHlink>
    </a:clrScheme>
    <a:fontScheme name="Kruhy na vodě">
      <a:majorFont>
        <a:latin typeface="Arial"/>
        <a:ea typeface=""/>
        <a:cs typeface=""/>
      </a:majorFont>
      <a:minorFont>
        <a:latin typeface="Arial"/>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Kruhy na vodě 1">
        <a:dk1>
          <a:srgbClr val="2B2B85"/>
        </a:dk1>
        <a:lt1>
          <a:srgbClr val="FFFFFF"/>
        </a:lt1>
        <a:dk2>
          <a:srgbClr val="00254A"/>
        </a:dk2>
        <a:lt2>
          <a:srgbClr val="C0C0C0"/>
        </a:lt2>
        <a:accent1>
          <a:srgbClr val="0099FF"/>
        </a:accent1>
        <a:accent2>
          <a:srgbClr val="006699"/>
        </a:accent2>
        <a:accent3>
          <a:srgbClr val="AAACB1"/>
        </a:accent3>
        <a:accent4>
          <a:srgbClr val="DADADA"/>
        </a:accent4>
        <a:accent5>
          <a:srgbClr val="AACAFF"/>
        </a:accent5>
        <a:accent6>
          <a:srgbClr val="005C8A"/>
        </a:accent6>
        <a:hlink>
          <a:srgbClr val="99CCFF"/>
        </a:hlink>
        <a:folHlink>
          <a:srgbClr val="8F8FB5"/>
        </a:folHlink>
      </a:clrScheme>
      <a:clrMap bg1="dk2" tx1="lt1" bg2="dk1" tx2="lt2" accent1="accent1" accent2="accent2" accent3="accent3" accent4="accent4" accent5="accent5" accent6="accent6" hlink="hlink" folHlink="folHlink"/>
    </a:extraClrScheme>
    <a:extraClrScheme>
      <a:clrScheme name="Kruhy na vodě 2">
        <a:dk1>
          <a:srgbClr val="3B4B5D"/>
        </a:dk1>
        <a:lt1>
          <a:srgbClr val="FFFFFF"/>
        </a:lt1>
        <a:dk2>
          <a:srgbClr val="466886"/>
        </a:dk2>
        <a:lt2>
          <a:srgbClr val="CCECFF"/>
        </a:lt2>
        <a:accent1>
          <a:srgbClr val="6D9D97"/>
        </a:accent1>
        <a:accent2>
          <a:srgbClr val="53718C"/>
        </a:accent2>
        <a:accent3>
          <a:srgbClr val="B0B9C3"/>
        </a:accent3>
        <a:accent4>
          <a:srgbClr val="DADADA"/>
        </a:accent4>
        <a:accent5>
          <a:srgbClr val="BACCC9"/>
        </a:accent5>
        <a:accent6>
          <a:srgbClr val="4A667E"/>
        </a:accent6>
        <a:hlink>
          <a:srgbClr val="99CCFF"/>
        </a:hlink>
        <a:folHlink>
          <a:srgbClr val="A97CF2"/>
        </a:folHlink>
      </a:clrScheme>
      <a:clrMap bg1="dk2" tx1="lt1" bg2="dk1" tx2="lt2" accent1="accent1" accent2="accent2" accent3="accent3" accent4="accent4" accent5="accent5" accent6="accent6" hlink="hlink" folHlink="folHlink"/>
    </a:extraClrScheme>
    <a:extraClrScheme>
      <a:clrScheme name="Kruhy na vodě 3">
        <a:dk1>
          <a:srgbClr val="008AE8"/>
        </a:dk1>
        <a:lt1>
          <a:srgbClr val="FFFFFF"/>
        </a:lt1>
        <a:dk2>
          <a:srgbClr val="0068AE"/>
        </a:dk2>
        <a:lt2>
          <a:srgbClr val="CCECFF"/>
        </a:lt2>
        <a:accent1>
          <a:srgbClr val="009999"/>
        </a:accent1>
        <a:accent2>
          <a:srgbClr val="0088E4"/>
        </a:accent2>
        <a:accent3>
          <a:srgbClr val="AAB9D3"/>
        </a:accent3>
        <a:accent4>
          <a:srgbClr val="DADADA"/>
        </a:accent4>
        <a:accent5>
          <a:srgbClr val="AACACA"/>
        </a:accent5>
        <a:accent6>
          <a:srgbClr val="007BCF"/>
        </a:accent6>
        <a:hlink>
          <a:srgbClr val="99FF99"/>
        </a:hlink>
        <a:folHlink>
          <a:srgbClr val="AFE1FF"/>
        </a:folHlink>
      </a:clrScheme>
      <a:clrMap bg1="dk2" tx1="lt1" bg2="dk1" tx2="lt2" accent1="accent1" accent2="accent2" accent3="accent3" accent4="accent4" accent5="accent5" accent6="accent6" hlink="hlink" folHlink="folHlink"/>
    </a:extraClrScheme>
    <a:extraClrScheme>
      <a:clrScheme name="Kruhy na vodě 4">
        <a:dk1>
          <a:srgbClr val="9B69FF"/>
        </a:dk1>
        <a:lt1>
          <a:srgbClr val="FFFFFF"/>
        </a:lt1>
        <a:dk2>
          <a:srgbClr val="666699"/>
        </a:dk2>
        <a:lt2>
          <a:srgbClr val="D9D9FF"/>
        </a:lt2>
        <a:accent1>
          <a:srgbClr val="66CCFF"/>
        </a:accent1>
        <a:accent2>
          <a:srgbClr val="9966FF"/>
        </a:accent2>
        <a:accent3>
          <a:srgbClr val="B8B8CA"/>
        </a:accent3>
        <a:accent4>
          <a:srgbClr val="DADADA"/>
        </a:accent4>
        <a:accent5>
          <a:srgbClr val="B8E2FF"/>
        </a:accent5>
        <a:accent6>
          <a:srgbClr val="8A5CE7"/>
        </a:accent6>
        <a:hlink>
          <a:srgbClr val="0099CC"/>
        </a:hlink>
        <a:folHlink>
          <a:srgbClr val="003399"/>
        </a:folHlink>
      </a:clrScheme>
      <a:clrMap bg1="dk2" tx1="lt1" bg2="dk1" tx2="lt2" accent1="accent1" accent2="accent2" accent3="accent3" accent4="accent4" accent5="accent5" accent6="accent6" hlink="hlink" folHlink="folHlink"/>
    </a:extraClrScheme>
    <a:extraClrScheme>
      <a:clrScheme name="Kruhy na vodě 5">
        <a:dk1>
          <a:srgbClr val="008080"/>
        </a:dk1>
        <a:lt1>
          <a:srgbClr val="FFFFFF"/>
        </a:lt1>
        <a:dk2>
          <a:srgbClr val="006666"/>
        </a:dk2>
        <a:lt2>
          <a:srgbClr val="FFFFCC"/>
        </a:lt2>
        <a:accent1>
          <a:srgbClr val="0099FF"/>
        </a:accent1>
        <a:accent2>
          <a:srgbClr val="008080"/>
        </a:accent2>
        <a:accent3>
          <a:srgbClr val="AAB8B8"/>
        </a:accent3>
        <a:accent4>
          <a:srgbClr val="DADADA"/>
        </a:accent4>
        <a:accent5>
          <a:srgbClr val="AACAFF"/>
        </a:accent5>
        <a:accent6>
          <a:srgbClr val="007373"/>
        </a:accent6>
        <a:hlink>
          <a:srgbClr val="1ACE9F"/>
        </a:hlink>
        <a:folHlink>
          <a:srgbClr val="A5B5CD"/>
        </a:folHlink>
      </a:clrScheme>
      <a:clrMap bg1="dk2" tx1="lt1" bg2="dk1" tx2="lt2" accent1="accent1" accent2="accent2" accent3="accent3" accent4="accent4" accent5="accent5" accent6="accent6" hlink="hlink" folHlink="folHlink"/>
    </a:extraClrScheme>
    <a:extraClrScheme>
      <a:clrScheme name="Kruhy na vodě 6">
        <a:dk1>
          <a:srgbClr val="CDD9D1"/>
        </a:dk1>
        <a:lt1>
          <a:srgbClr val="FFFFFF"/>
        </a:lt1>
        <a:dk2>
          <a:srgbClr val="A3BBA9"/>
        </a:dk2>
        <a:lt2>
          <a:srgbClr val="007D80"/>
        </a:lt2>
        <a:accent1>
          <a:srgbClr val="9CA8A4"/>
        </a:accent1>
        <a:accent2>
          <a:srgbClr val="CBD7CE"/>
        </a:accent2>
        <a:accent3>
          <a:srgbClr val="CEDAD1"/>
        </a:accent3>
        <a:accent4>
          <a:srgbClr val="DADADA"/>
        </a:accent4>
        <a:accent5>
          <a:srgbClr val="CBD1CF"/>
        </a:accent5>
        <a:accent6>
          <a:srgbClr val="B8C3BA"/>
        </a:accent6>
        <a:hlink>
          <a:srgbClr val="009900"/>
        </a:hlink>
        <a:folHlink>
          <a:srgbClr val="009999"/>
        </a:folHlink>
      </a:clrScheme>
      <a:clrMap bg1="dk2" tx1="lt1" bg2="dk1" tx2="lt2" accent1="accent1" accent2="accent2" accent3="accent3" accent4="accent4" accent5="accent5" accent6="accent6" hlink="hlink" folHlink="folHlink"/>
    </a:extraClrScheme>
    <a:extraClrScheme>
      <a:clrScheme name="Kruhy na vodě 7">
        <a:dk1>
          <a:srgbClr val="686B5D"/>
        </a:dk1>
        <a:lt1>
          <a:srgbClr val="DCDAD0"/>
        </a:lt1>
        <a:dk2>
          <a:srgbClr val="525040"/>
        </a:dk2>
        <a:lt2>
          <a:srgbClr val="D3D2A6"/>
        </a:lt2>
        <a:accent1>
          <a:srgbClr val="5D8770"/>
        </a:accent1>
        <a:accent2>
          <a:srgbClr val="686B5D"/>
        </a:accent2>
        <a:accent3>
          <a:srgbClr val="B3B3AF"/>
        </a:accent3>
        <a:accent4>
          <a:srgbClr val="BCBAB1"/>
        </a:accent4>
        <a:accent5>
          <a:srgbClr val="B6C3BB"/>
        </a:accent5>
        <a:accent6>
          <a:srgbClr val="5E6053"/>
        </a:accent6>
        <a:hlink>
          <a:srgbClr val="85B7A9"/>
        </a:hlink>
        <a:folHlink>
          <a:srgbClr val="B89362"/>
        </a:folHlink>
      </a:clrScheme>
      <a:clrMap bg1="dk2" tx1="lt1" bg2="dk1" tx2="lt2" accent1="accent1" accent2="accent2" accent3="accent3" accent4="accent4" accent5="accent5" accent6="accent6" hlink="hlink" folHlink="folHlink"/>
    </a:extraClrScheme>
    <a:extraClrScheme>
      <a:clrScheme name="Kruhy na vodě 8">
        <a:dk1>
          <a:srgbClr val="000000"/>
        </a:dk1>
        <a:lt1>
          <a:srgbClr val="EAEAEA"/>
        </a:lt1>
        <a:dk2>
          <a:srgbClr val="000000"/>
        </a:dk2>
        <a:lt2>
          <a:srgbClr val="B2B2B2"/>
        </a:lt2>
        <a:accent1>
          <a:srgbClr val="A4BCC4"/>
        </a:accent1>
        <a:accent2>
          <a:srgbClr val="FFFFFF"/>
        </a:accent2>
        <a:accent3>
          <a:srgbClr val="F3F3F3"/>
        </a:accent3>
        <a:accent4>
          <a:srgbClr val="000000"/>
        </a:accent4>
        <a:accent5>
          <a:srgbClr val="CFDADE"/>
        </a:accent5>
        <a:accent6>
          <a:srgbClr val="E7E7E7"/>
        </a:accent6>
        <a:hlink>
          <a:srgbClr val="0066FF"/>
        </a:hlink>
        <a:folHlink>
          <a:srgbClr val="00CC66"/>
        </a:folHlink>
      </a:clrScheme>
      <a:clrMap bg1="lt1" tx1="dk1" bg2="lt2" tx2="dk2" accent1="accent1" accent2="accent2" accent3="accent3" accent4="accent4" accent5="accent5" accent6="accent6" hlink="hlink" folHlink="folHlink"/>
    </a:extraClrScheme>
    <a:extraClrScheme>
      <a:clrScheme name="Kruhy na vodě 9">
        <a:dk1>
          <a:srgbClr val="000000"/>
        </a:dk1>
        <a:lt1>
          <a:srgbClr val="D7D1B9"/>
        </a:lt1>
        <a:dk2>
          <a:srgbClr val="B39257"/>
        </a:dk2>
        <a:lt2>
          <a:srgbClr val="B1A887"/>
        </a:lt2>
        <a:accent1>
          <a:srgbClr val="FFCC66"/>
        </a:accent1>
        <a:accent2>
          <a:srgbClr val="E6E3AC"/>
        </a:accent2>
        <a:accent3>
          <a:srgbClr val="E8E5D9"/>
        </a:accent3>
        <a:accent4>
          <a:srgbClr val="000000"/>
        </a:accent4>
        <a:accent5>
          <a:srgbClr val="FFE2B8"/>
        </a:accent5>
        <a:accent6>
          <a:srgbClr val="D0CE9B"/>
        </a:accent6>
        <a:hlink>
          <a:srgbClr val="666633"/>
        </a:hlink>
        <a:folHlink>
          <a:srgbClr val="9C9800"/>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Ripple</Template>
  <TotalTime>77</TotalTime>
  <Words>1602</Words>
  <Application>Microsoft Office PowerPoint</Application>
  <PresentationFormat>Předvádění na obrazovce (4:3)</PresentationFormat>
  <Paragraphs>46</Paragraphs>
  <Slides>12</Slides>
  <Notes>0</Notes>
  <HiddenSlides>0</HiddenSlides>
  <MMClips>0</MMClips>
  <ScaleCrop>false</ScaleCrop>
  <HeadingPairs>
    <vt:vector size="6" baseType="variant">
      <vt:variant>
        <vt:lpstr>Použitá písma</vt:lpstr>
      </vt:variant>
      <vt:variant>
        <vt:i4>2</vt:i4>
      </vt:variant>
      <vt:variant>
        <vt:lpstr>Motiv</vt:lpstr>
      </vt:variant>
      <vt:variant>
        <vt:i4>1</vt:i4>
      </vt:variant>
      <vt:variant>
        <vt:lpstr>Nadpisy snímků</vt:lpstr>
      </vt:variant>
      <vt:variant>
        <vt:i4>12</vt:i4>
      </vt:variant>
    </vt:vector>
  </HeadingPairs>
  <TitlesOfParts>
    <vt:vector size="15" baseType="lpstr">
      <vt:lpstr>Arial</vt:lpstr>
      <vt:lpstr>Wingdings</vt:lpstr>
      <vt:lpstr>Kruhy na vodě</vt:lpstr>
      <vt:lpstr>Jak se dělá exegeze</vt:lpstr>
      <vt:lpstr>Text (1K 2,1-5)</vt:lpstr>
      <vt:lpstr>Kontext</vt:lpstr>
      <vt:lpstr>Kontext</vt:lpstr>
      <vt:lpstr>Kontext</vt:lpstr>
      <vt:lpstr>Kontext</vt:lpstr>
      <vt:lpstr>Ještě k blízkému kontextu…</vt:lpstr>
      <vt:lpstr>Vzdálený (širší) kontext</vt:lpstr>
      <vt:lpstr>Historický kontext</vt:lpstr>
      <vt:lpstr>Struktura (Lk 10,30-37)</vt:lpstr>
      <vt:lpstr>Struktura (Lk 10,30-37)</vt:lpstr>
      <vt:lpstr>Klíčová slova (J 15,1-11)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Text (1K 2,1-5)</dc:title>
  <dc:creator>Heryan</dc:creator>
  <cp:lastModifiedBy>Ladislav Heryan</cp:lastModifiedBy>
  <cp:revision>3</cp:revision>
  <dcterms:created xsi:type="dcterms:W3CDTF">2012-02-15T07:08:25Z</dcterms:created>
  <dcterms:modified xsi:type="dcterms:W3CDTF">2014-11-10T11:02:37Z</dcterms:modified>
</cp:coreProperties>
</file>