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4" autoAdjust="0"/>
    <p:restoredTop sz="94737" autoAdjust="0"/>
  </p:normalViewPr>
  <p:slideViewPr>
    <p:cSldViewPr>
      <p:cViewPr varScale="1">
        <p:scale>
          <a:sx n="65" d="100"/>
          <a:sy n="65" d="100"/>
        </p:scale>
        <p:origin x="-114" y="-2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F1ED1C-C292-44E1-BE26-B22ED9BEC46F}" type="datetimeFigureOut">
              <a:rPr lang="cs-CZ" smtClean="0"/>
              <a:t>10.9.2013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D1AADD-C480-4475-AEDD-967D4EA1C057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9CDFD-1513-4E2B-A29D-56286B025ECF}" type="datetime1">
              <a:rPr lang="cs-CZ" smtClean="0"/>
              <a:t>10.9.2013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FAE69-9988-4582-918D-C7B41C25A9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advClick="0" advTm="30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20590-61E5-4A7B-9907-5A03F5270A59}" type="datetime1">
              <a:rPr lang="cs-CZ" smtClean="0"/>
              <a:t>10.9.2013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FAE69-9988-4582-918D-C7B41C25A9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advClick="0" advTm="30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2DA04-097A-4AC3-B6C1-1E2796A1CE8A}" type="datetime1">
              <a:rPr lang="cs-CZ" smtClean="0"/>
              <a:t>10.9.2013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FAE69-9988-4582-918D-C7B41C25A9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advClick="0" advTm="30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B1B41-A793-4DF6-B4A9-3CBEFABE55FA}" type="datetime1">
              <a:rPr lang="cs-CZ" smtClean="0"/>
              <a:t>10.9.2013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FAE69-9988-4582-918D-C7B41C25A9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advClick="0" advTm="30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9B725-0667-43C9-9F39-93B3F8F16E98}" type="datetime1">
              <a:rPr lang="cs-CZ" smtClean="0"/>
              <a:t>10.9.2013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FAE69-9988-4582-918D-C7B41C25A9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advClick="0" advTm="30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1C0FC-376A-4414-84F9-40ADAB441D84}" type="datetime1">
              <a:rPr lang="cs-CZ" smtClean="0"/>
              <a:t>10.9.2013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FAE69-9988-4582-918D-C7B41C25A9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advClick="0" advTm="30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97FC6-59EA-4E7C-88D5-D163B1F35983}" type="datetime1">
              <a:rPr lang="cs-CZ" smtClean="0"/>
              <a:t>10.9.2013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FAE69-9988-4582-918D-C7B41C25A9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advClick="0" advTm="30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85C71-ECBE-445F-90A3-F511592D4EB3}" type="datetime1">
              <a:rPr lang="cs-CZ" smtClean="0"/>
              <a:t>10.9.2013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FAE69-9988-4582-918D-C7B41C25A9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advClick="0" advTm="30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6D591-66B1-4D37-B21D-5B0F2B621026}" type="datetime1">
              <a:rPr lang="cs-CZ" smtClean="0"/>
              <a:t>10.9.2013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FAE69-9988-4582-918D-C7B41C25A9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advClick="0" advTm="30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A9C4C-8FE1-4481-9A1F-143A9D04F7EC}" type="datetime1">
              <a:rPr lang="cs-CZ" smtClean="0"/>
              <a:t>10.9.2013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FAE69-9988-4582-918D-C7B41C25A9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advClick="0" advTm="30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777D6-6FB8-40B8-A281-B3E9C2E2303A}" type="datetime1">
              <a:rPr lang="cs-CZ" smtClean="0"/>
              <a:t>10.9.2013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FAE69-9988-4582-918D-C7B41C25A9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advClick="0" advTm="30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662B4-BFD5-4726-A050-6849F7A64691}" type="datetime1">
              <a:rPr lang="cs-CZ" smtClean="0"/>
              <a:t>10.9.2013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3FAE69-9988-4582-918D-C7B41C25A92E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30000"/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FAE69-9988-4582-918D-C7B41C25A92E}" type="slidenum">
              <a:rPr lang="cs-CZ" smtClean="0"/>
              <a:t>1</a:t>
            </a:fld>
            <a:endParaRPr lang="cs-CZ"/>
          </a:p>
        </p:txBody>
      </p:sp>
    </p:spTree>
  </p:cSld>
  <p:clrMapOvr>
    <a:masterClrMapping/>
  </p:clrMapOvr>
  <p:transition advClick="0" advTm="30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FAE69-9988-4582-918D-C7B41C25A92E}" type="slidenum">
              <a:rPr lang="cs-CZ" smtClean="0"/>
              <a:t>10</a:t>
            </a:fld>
            <a:endParaRPr lang="cs-CZ"/>
          </a:p>
        </p:txBody>
      </p:sp>
    </p:spTree>
  </p:cSld>
  <p:clrMapOvr>
    <a:masterClrMapping/>
  </p:clrMapOvr>
  <p:transition advClick="0" advTm="30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FAE69-9988-4582-918D-C7B41C25A92E}" type="slidenum">
              <a:rPr lang="cs-CZ" smtClean="0"/>
              <a:t>2</a:t>
            </a:fld>
            <a:endParaRPr lang="cs-CZ"/>
          </a:p>
        </p:txBody>
      </p:sp>
    </p:spTree>
  </p:cSld>
  <p:clrMapOvr>
    <a:masterClrMapping/>
  </p:clrMapOvr>
  <p:transition advClick="0" advTm="30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FAE69-9988-4582-918D-C7B41C25A92E}" type="slidenum">
              <a:rPr lang="cs-CZ" smtClean="0"/>
              <a:t>3</a:t>
            </a:fld>
            <a:endParaRPr lang="cs-CZ"/>
          </a:p>
        </p:txBody>
      </p:sp>
    </p:spTree>
  </p:cSld>
  <p:clrMapOvr>
    <a:masterClrMapping/>
  </p:clrMapOvr>
  <p:transition advClick="0" advTm="30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FAE69-9988-4582-918D-C7B41C25A92E}" type="slidenum">
              <a:rPr lang="cs-CZ" smtClean="0"/>
              <a:t>4</a:t>
            </a:fld>
            <a:endParaRPr lang="cs-CZ"/>
          </a:p>
        </p:txBody>
      </p:sp>
    </p:spTree>
  </p:cSld>
  <p:clrMapOvr>
    <a:masterClrMapping/>
  </p:clrMapOvr>
  <p:transition advClick="0" advTm="30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FAE69-9988-4582-918D-C7B41C25A92E}" type="slidenum">
              <a:rPr lang="cs-CZ" smtClean="0"/>
              <a:t>5</a:t>
            </a:fld>
            <a:endParaRPr lang="cs-CZ"/>
          </a:p>
        </p:txBody>
      </p:sp>
    </p:spTree>
  </p:cSld>
  <p:clrMapOvr>
    <a:masterClrMapping/>
  </p:clrMapOvr>
  <p:transition advClick="0" advTm="30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FAE69-9988-4582-918D-C7B41C25A92E}" type="slidenum">
              <a:rPr lang="cs-CZ" smtClean="0"/>
              <a:t>6</a:t>
            </a:fld>
            <a:endParaRPr lang="cs-CZ"/>
          </a:p>
        </p:txBody>
      </p:sp>
    </p:spTree>
  </p:cSld>
  <p:clrMapOvr>
    <a:masterClrMapping/>
  </p:clrMapOvr>
  <p:transition advClick="0" advTm="30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FAE69-9988-4582-918D-C7B41C25A92E}" type="slidenum">
              <a:rPr lang="cs-CZ" smtClean="0"/>
              <a:t>7</a:t>
            </a:fld>
            <a:endParaRPr lang="cs-CZ"/>
          </a:p>
        </p:txBody>
      </p:sp>
    </p:spTree>
  </p:cSld>
  <p:clrMapOvr>
    <a:masterClrMapping/>
  </p:clrMapOvr>
  <p:transition advClick="0" advTm="30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FAE69-9988-4582-918D-C7B41C25A92E}" type="slidenum">
              <a:rPr lang="cs-CZ" smtClean="0"/>
              <a:t>8</a:t>
            </a:fld>
            <a:endParaRPr lang="cs-CZ"/>
          </a:p>
        </p:txBody>
      </p:sp>
    </p:spTree>
  </p:cSld>
  <p:clrMapOvr>
    <a:masterClrMapping/>
  </p:clrMapOvr>
  <p:transition advClick="0" advTm="30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FAE69-9988-4582-918D-C7B41C25A92E}" type="slidenum">
              <a:rPr lang="cs-CZ" smtClean="0"/>
              <a:t>9</a:t>
            </a:fld>
            <a:endParaRPr lang="cs-CZ"/>
          </a:p>
        </p:txBody>
      </p:sp>
    </p:spTree>
  </p:cSld>
  <p:clrMapOvr>
    <a:masterClrMapping/>
  </p:clrMapOvr>
  <p:transition advClick="0" advTm="30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10</Words>
  <Application>Microsoft Office PowerPoint</Application>
  <PresentationFormat>Předvádění na obrazovce (4:3)</PresentationFormat>
  <Paragraphs>10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hernova</dc:creator>
  <cp:lastModifiedBy>hernova</cp:lastModifiedBy>
  <cp:revision>1</cp:revision>
  <dcterms:created xsi:type="dcterms:W3CDTF">2013-09-10T13:25:31Z</dcterms:created>
  <dcterms:modified xsi:type="dcterms:W3CDTF">2013-09-10T13:33:01Z</dcterms:modified>
</cp:coreProperties>
</file>