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9039A-790C-42C1-9B02-5C211F496C46}" type="datetimeFigureOut">
              <a:rPr lang="cs-CZ" smtClean="0"/>
              <a:t>12.9.2013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49C9F-A2EA-4E09-A058-95D3E5D1D3F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382E8-6F1B-4E00-8521-3CCE254DBF7C}" type="datetimeFigureOut">
              <a:rPr lang="cs-CZ" smtClean="0"/>
              <a:t>12.9.2013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1ABB7-466B-4C66-98E4-70F8462EF1E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1ABB7-466B-4C66-98E4-70F8462EF1EC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47B4-246F-4466-91CE-36D9DCCF275C}" type="datetime1">
              <a:rPr lang="cs-CZ" smtClean="0"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5A14-B83B-40D8-BD70-836A4C2407FA}" type="datetime1">
              <a:rPr lang="cs-CZ" smtClean="0"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708D-E979-4F97-87B9-FB0BA3F4F520}" type="datetime1">
              <a:rPr lang="cs-CZ" smtClean="0"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9228-5F2A-4B56-BAF3-072385F0B0FA}" type="datetime1">
              <a:rPr lang="cs-CZ" smtClean="0"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46A2-8C5A-4CFA-B2E1-3FAF461F19E7}" type="datetime1">
              <a:rPr lang="cs-CZ" smtClean="0"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0C3A-C4B5-4E13-BA36-F4E78AFEDAB7}" type="datetime1">
              <a:rPr lang="cs-CZ" smtClean="0"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B7D0-C502-4991-8C20-39ABEADDDF1E}" type="datetime1">
              <a:rPr lang="cs-CZ" smtClean="0"/>
              <a:t>12.9.2013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EC8B-707D-47B0-A697-56CE17F876BD}" type="datetime1">
              <a:rPr lang="cs-CZ" smtClean="0"/>
              <a:t>12.9.2013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4AF8-6A37-4066-B7C4-649F1BBF8926}" type="datetime1">
              <a:rPr lang="cs-CZ" smtClean="0"/>
              <a:t>12.9.2013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98A1-5ED7-49B5-9316-50FF8341051D}" type="datetime1">
              <a:rPr lang="cs-CZ" smtClean="0"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2023-6413-400B-8947-ECF66F28DE12}" type="datetime1">
              <a:rPr lang="cs-CZ" smtClean="0"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 advClick="0" advTm="5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DBB05-9A5B-4FDC-93C6-72FE91F67D6A}" type="datetime1">
              <a:rPr lang="cs-CZ" smtClean="0"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C332B-B296-456F-A81C-438A04E1BD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50000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  <p:transition spd="med" advClick="0" advTm="5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  <p:transition spd="med" advClick="0" advTm="5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  <p:transition spd="med" advClick="0" advTm="5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  <p:transition spd="med" advClick="0" advTm="5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  <p:transition spd="med" advClick="0" advTm="5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  <p:transition spd="med" advClick="0" advTm="5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  <p:transition spd="med" advClick="0" advTm="5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  <p:transition spd="med" advClick="0" advTm="5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  <p:transition spd="med" advClick="0" advTm="50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332B-B296-456F-A81C-438A04E1BD34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  <p:transition spd="med" advClick="0" advTm="50000"/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Předvádění na obrazovce (4:3)</PresentationFormat>
  <Paragraphs>11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hernova</dc:creator>
  <cp:lastModifiedBy>hernova</cp:lastModifiedBy>
  <cp:revision>1</cp:revision>
  <dcterms:created xsi:type="dcterms:W3CDTF">2013-09-12T07:35:24Z</dcterms:created>
  <dcterms:modified xsi:type="dcterms:W3CDTF">2013-09-12T07:40:33Z</dcterms:modified>
</cp:coreProperties>
</file>