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1000" t="7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FE45-3D4F-4180-8DC7-FD74448127A1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E7E8D-753C-4A36-8ADC-3E7D9728983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PECHA KUCHA PRESENTS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6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advTm="20000"/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Předvádění na obrazovce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1</vt:lpstr>
      <vt:lpstr>2</vt:lpstr>
      <vt:lpstr>3</vt:lpstr>
      <vt:lpstr>4</vt:lpstr>
      <vt:lpstr>5</vt:lpstr>
      <vt:lpstr>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Parizek</dc:creator>
  <cp:lastModifiedBy>Parizek</cp:lastModifiedBy>
  <cp:revision>6</cp:revision>
  <dcterms:created xsi:type="dcterms:W3CDTF">2012-10-01T13:23:18Z</dcterms:created>
  <dcterms:modified xsi:type="dcterms:W3CDTF">2012-10-01T13:41:05Z</dcterms:modified>
</cp:coreProperties>
</file>