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DAD758-54B8-4980-8C6F-175438F4332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BFF0DF4-651E-4A51-90D5-8CC30F5E27DB}">
      <dgm:prSet phldrT="[Text]"/>
      <dgm:spPr/>
      <dgm:t>
        <a:bodyPr/>
        <a:lstStyle/>
        <a:p>
          <a:r>
            <a:rPr lang="cs-CZ" b="1" dirty="0" smtClean="0"/>
            <a:t>MANAGEMENT</a:t>
          </a:r>
          <a:endParaRPr lang="cs-CZ" b="1" dirty="0"/>
        </a:p>
      </dgm:t>
    </dgm:pt>
    <dgm:pt modelId="{37C8FC72-A683-480B-BDA1-1B1107EB2670}" type="parTrans" cxnId="{0DACA4B3-856A-4F20-9471-D87F1172D01C}">
      <dgm:prSet/>
      <dgm:spPr/>
      <dgm:t>
        <a:bodyPr/>
        <a:lstStyle/>
        <a:p>
          <a:endParaRPr lang="cs-CZ"/>
        </a:p>
      </dgm:t>
    </dgm:pt>
    <dgm:pt modelId="{450F1224-9C24-441D-91BB-E24CEC563F7F}" type="sibTrans" cxnId="{0DACA4B3-856A-4F20-9471-D87F1172D01C}">
      <dgm:prSet/>
      <dgm:spPr/>
      <dgm:t>
        <a:bodyPr/>
        <a:lstStyle/>
        <a:p>
          <a:endParaRPr lang="cs-CZ"/>
        </a:p>
      </dgm:t>
    </dgm:pt>
    <dgm:pt modelId="{84556102-8D90-4F10-B370-80E1C9A6C21F}">
      <dgm:prSet phldrT="[Text]"/>
      <dgm:spPr/>
      <dgm:t>
        <a:bodyPr/>
        <a:lstStyle/>
        <a:p>
          <a:r>
            <a:rPr lang="cs-CZ" b="1" dirty="0" smtClean="0"/>
            <a:t>DLOHODOBÝ MAJETEK                A TECHNICKÝ ROZVOJ</a:t>
          </a:r>
          <a:endParaRPr lang="cs-CZ" b="1" dirty="0"/>
        </a:p>
      </dgm:t>
    </dgm:pt>
    <dgm:pt modelId="{F83D9406-41D8-4896-B3E5-F52A861DA01D}" type="parTrans" cxnId="{D2355597-CFB5-4E60-B2C2-9514AED3776D}">
      <dgm:prSet/>
      <dgm:spPr/>
      <dgm:t>
        <a:bodyPr/>
        <a:lstStyle/>
        <a:p>
          <a:endParaRPr lang="cs-CZ"/>
        </a:p>
      </dgm:t>
    </dgm:pt>
    <dgm:pt modelId="{60A12C91-32E1-4932-BCAB-6882DB53EFFF}" type="sibTrans" cxnId="{D2355597-CFB5-4E60-B2C2-9514AED3776D}">
      <dgm:prSet/>
      <dgm:spPr/>
      <dgm:t>
        <a:bodyPr/>
        <a:lstStyle/>
        <a:p>
          <a:endParaRPr lang="cs-CZ"/>
        </a:p>
      </dgm:t>
    </dgm:pt>
    <dgm:pt modelId="{E4F2507E-B65E-4E55-9749-799295D2C47A}">
      <dgm:prSet phldrT="[Text]"/>
      <dgm:spPr/>
      <dgm:t>
        <a:bodyPr/>
        <a:lstStyle/>
        <a:p>
          <a:r>
            <a:rPr lang="cs-CZ" b="1" dirty="0" smtClean="0"/>
            <a:t>ZÁSOBOVÁNÍ          A LOGISTIKA</a:t>
          </a:r>
          <a:endParaRPr lang="cs-CZ" b="1" dirty="0"/>
        </a:p>
      </dgm:t>
    </dgm:pt>
    <dgm:pt modelId="{68782FA4-8170-4BB1-AA95-76BABAF570F4}" type="parTrans" cxnId="{671207AF-FF1E-4AAC-A3A1-93E7EE119C8D}">
      <dgm:prSet/>
      <dgm:spPr/>
      <dgm:t>
        <a:bodyPr/>
        <a:lstStyle/>
        <a:p>
          <a:endParaRPr lang="cs-CZ"/>
        </a:p>
      </dgm:t>
    </dgm:pt>
    <dgm:pt modelId="{F23DD6AB-CBCA-4CA4-9A94-D0599884C78C}" type="sibTrans" cxnId="{671207AF-FF1E-4AAC-A3A1-93E7EE119C8D}">
      <dgm:prSet/>
      <dgm:spPr/>
      <dgm:t>
        <a:bodyPr/>
        <a:lstStyle/>
        <a:p>
          <a:endParaRPr lang="cs-CZ"/>
        </a:p>
      </dgm:t>
    </dgm:pt>
    <dgm:pt modelId="{ECE752F8-241A-452B-A42F-5F5AB581E575}">
      <dgm:prSet/>
      <dgm:spPr/>
      <dgm:t>
        <a:bodyPr/>
        <a:lstStyle/>
        <a:p>
          <a:r>
            <a:rPr lang="cs-CZ" b="1" dirty="0" smtClean="0"/>
            <a:t>VÝROBA</a:t>
          </a:r>
          <a:endParaRPr lang="cs-CZ" b="1" dirty="0"/>
        </a:p>
      </dgm:t>
    </dgm:pt>
    <dgm:pt modelId="{AAF5CB97-8C8C-4D62-939F-8B10201DADD7}" type="parTrans" cxnId="{E70980B9-2FA6-4833-B720-4D3CC70B7F91}">
      <dgm:prSet/>
      <dgm:spPr/>
      <dgm:t>
        <a:bodyPr/>
        <a:lstStyle/>
        <a:p>
          <a:endParaRPr lang="cs-CZ"/>
        </a:p>
      </dgm:t>
    </dgm:pt>
    <dgm:pt modelId="{38E4417D-B547-420E-8FDF-E1D37F9F1537}" type="sibTrans" cxnId="{E70980B9-2FA6-4833-B720-4D3CC70B7F91}">
      <dgm:prSet/>
      <dgm:spPr/>
      <dgm:t>
        <a:bodyPr/>
        <a:lstStyle/>
        <a:p>
          <a:endParaRPr lang="cs-CZ"/>
        </a:p>
      </dgm:t>
    </dgm:pt>
    <dgm:pt modelId="{C58F3EDF-D0C9-4C40-ADBD-83B528C723E3}">
      <dgm:prSet/>
      <dgm:spPr/>
      <dgm:t>
        <a:bodyPr/>
        <a:lstStyle/>
        <a:p>
          <a:r>
            <a:rPr lang="cs-CZ" b="1" dirty="0" smtClean="0"/>
            <a:t>PRODEJ                    A MARKETING</a:t>
          </a:r>
          <a:endParaRPr lang="cs-CZ" b="1" dirty="0"/>
        </a:p>
      </dgm:t>
    </dgm:pt>
    <dgm:pt modelId="{795034D9-78C7-4BA9-9445-83364F5D2E06}" type="parTrans" cxnId="{957D0BAF-FBF9-4A72-B121-934DF4798AC6}">
      <dgm:prSet/>
      <dgm:spPr/>
      <dgm:t>
        <a:bodyPr/>
        <a:lstStyle/>
        <a:p>
          <a:endParaRPr lang="cs-CZ"/>
        </a:p>
      </dgm:t>
    </dgm:pt>
    <dgm:pt modelId="{760C8D45-B713-455A-A043-5EDA00657CBC}" type="sibTrans" cxnId="{957D0BAF-FBF9-4A72-B121-934DF4798AC6}">
      <dgm:prSet/>
      <dgm:spPr/>
      <dgm:t>
        <a:bodyPr/>
        <a:lstStyle/>
        <a:p>
          <a:endParaRPr lang="cs-CZ"/>
        </a:p>
      </dgm:t>
    </dgm:pt>
    <dgm:pt modelId="{8E3D65D6-47D1-4E54-84E9-DDAEE7191609}">
      <dgm:prSet/>
      <dgm:spPr/>
      <dgm:t>
        <a:bodyPr/>
        <a:lstStyle/>
        <a:p>
          <a:r>
            <a:rPr lang="cs-CZ" b="1" dirty="0" smtClean="0"/>
            <a:t>EKONOMICKÝ SYSTÉM                   A ÚČETNICTVÍ</a:t>
          </a:r>
          <a:endParaRPr lang="cs-CZ" b="1" dirty="0"/>
        </a:p>
      </dgm:t>
    </dgm:pt>
    <dgm:pt modelId="{30F5B66F-6E92-4B82-AE37-32886332C12E}" type="parTrans" cxnId="{98A063BB-5EF4-4EA6-99A1-FFEFEF88158B}">
      <dgm:prSet/>
      <dgm:spPr/>
      <dgm:t>
        <a:bodyPr/>
        <a:lstStyle/>
        <a:p>
          <a:endParaRPr lang="cs-CZ"/>
        </a:p>
      </dgm:t>
    </dgm:pt>
    <dgm:pt modelId="{D7B0BC80-474D-4A3C-9167-FA02A7B25423}" type="sibTrans" cxnId="{98A063BB-5EF4-4EA6-99A1-FFEFEF88158B}">
      <dgm:prSet/>
      <dgm:spPr/>
      <dgm:t>
        <a:bodyPr/>
        <a:lstStyle/>
        <a:p>
          <a:endParaRPr lang="cs-CZ"/>
        </a:p>
      </dgm:t>
    </dgm:pt>
    <dgm:pt modelId="{E677FC4D-304D-4EA5-AC40-49867A591D15}">
      <dgm:prSet/>
      <dgm:spPr/>
      <dgm:t>
        <a:bodyPr/>
        <a:lstStyle/>
        <a:p>
          <a:r>
            <a:rPr lang="cs-CZ" b="1" dirty="0" smtClean="0"/>
            <a:t>PERSONALISTIKA</a:t>
          </a:r>
          <a:endParaRPr lang="cs-CZ" b="1" dirty="0"/>
        </a:p>
      </dgm:t>
    </dgm:pt>
    <dgm:pt modelId="{4361FA44-826D-4CE8-8F8D-C93A54730523}" type="parTrans" cxnId="{B1A8E3B1-6B9C-4A5E-ADF3-7188C2BE37F3}">
      <dgm:prSet/>
      <dgm:spPr/>
      <dgm:t>
        <a:bodyPr/>
        <a:lstStyle/>
        <a:p>
          <a:endParaRPr lang="cs-CZ"/>
        </a:p>
      </dgm:t>
    </dgm:pt>
    <dgm:pt modelId="{39C3880F-280A-4D60-A47B-DDE2F6081CBD}" type="sibTrans" cxnId="{B1A8E3B1-6B9C-4A5E-ADF3-7188C2BE37F3}">
      <dgm:prSet/>
      <dgm:spPr/>
      <dgm:t>
        <a:bodyPr/>
        <a:lstStyle/>
        <a:p>
          <a:endParaRPr lang="cs-CZ"/>
        </a:p>
      </dgm:t>
    </dgm:pt>
    <dgm:pt modelId="{4CD72CCE-47D6-4669-B648-6579EA9B59E5}" type="pres">
      <dgm:prSet presAssocID="{4CDAD758-54B8-4980-8C6F-175438F4332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ECE13D1F-0732-4208-ADBC-0A4FAC93AB50}" type="pres">
      <dgm:prSet presAssocID="{8BFF0DF4-651E-4A51-90D5-8CC30F5E27DB}" presName="hierRoot1" presStyleCnt="0"/>
      <dgm:spPr/>
    </dgm:pt>
    <dgm:pt modelId="{D3DE73CF-1813-4188-ADFC-181F79689C5A}" type="pres">
      <dgm:prSet presAssocID="{8BFF0DF4-651E-4A51-90D5-8CC30F5E27DB}" presName="composite" presStyleCnt="0"/>
      <dgm:spPr/>
    </dgm:pt>
    <dgm:pt modelId="{DAF24596-D596-47CB-818B-D1AD2D4F2A3E}" type="pres">
      <dgm:prSet presAssocID="{8BFF0DF4-651E-4A51-90D5-8CC30F5E27DB}" presName="background" presStyleLbl="node0" presStyleIdx="0" presStyleCnt="1"/>
      <dgm:spPr/>
    </dgm:pt>
    <dgm:pt modelId="{441FAF9B-BC80-40E5-B574-96BEDDA2CAC7}" type="pres">
      <dgm:prSet presAssocID="{8BFF0DF4-651E-4A51-90D5-8CC30F5E27DB}" presName="text" presStyleLbl="fgAcc0" presStyleIdx="0" presStyleCnt="1" custScaleX="187944" custLinFactY="-297" custLinFactNeighborX="-2669" custLinFactNeighborY="-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8D843F5-DDDE-4DF5-BEE2-D015C579437D}" type="pres">
      <dgm:prSet presAssocID="{8BFF0DF4-651E-4A51-90D5-8CC30F5E27DB}" presName="hierChild2" presStyleCnt="0"/>
      <dgm:spPr/>
    </dgm:pt>
    <dgm:pt modelId="{208DA8AB-C74B-423D-B499-D33C020403B2}" type="pres">
      <dgm:prSet presAssocID="{F83D9406-41D8-4896-B3E5-F52A861DA01D}" presName="Name10" presStyleLbl="parChTrans1D2" presStyleIdx="0" presStyleCnt="6"/>
      <dgm:spPr/>
      <dgm:t>
        <a:bodyPr/>
        <a:lstStyle/>
        <a:p>
          <a:endParaRPr lang="cs-CZ"/>
        </a:p>
      </dgm:t>
    </dgm:pt>
    <dgm:pt modelId="{32B640EB-3DF4-424B-B0D5-59289E501C7C}" type="pres">
      <dgm:prSet presAssocID="{84556102-8D90-4F10-B370-80E1C9A6C21F}" presName="hierRoot2" presStyleCnt="0"/>
      <dgm:spPr/>
    </dgm:pt>
    <dgm:pt modelId="{72AF3B64-E836-408A-AD9F-A1BE49F1405B}" type="pres">
      <dgm:prSet presAssocID="{84556102-8D90-4F10-B370-80E1C9A6C21F}" presName="composite2" presStyleCnt="0"/>
      <dgm:spPr/>
    </dgm:pt>
    <dgm:pt modelId="{88C0C326-80FA-4955-B943-037FACAC6212}" type="pres">
      <dgm:prSet presAssocID="{84556102-8D90-4F10-B370-80E1C9A6C21F}" presName="background2" presStyleLbl="node2" presStyleIdx="0" presStyleCnt="6"/>
      <dgm:spPr/>
    </dgm:pt>
    <dgm:pt modelId="{5B7B4FFF-9E0E-4403-BCEF-24BFCBACDDBD}" type="pres">
      <dgm:prSet presAssocID="{84556102-8D90-4F10-B370-80E1C9A6C21F}" presName="text2" presStyleLbl="fgAcc2" presStyleIdx="0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601655-2B6E-45F6-81C0-EE328060D301}" type="pres">
      <dgm:prSet presAssocID="{84556102-8D90-4F10-B370-80E1C9A6C21F}" presName="hierChild3" presStyleCnt="0"/>
      <dgm:spPr/>
    </dgm:pt>
    <dgm:pt modelId="{D2966821-AD1A-40DA-95F9-0CAD4B6283E7}" type="pres">
      <dgm:prSet presAssocID="{68782FA4-8170-4BB1-AA95-76BABAF570F4}" presName="Name10" presStyleLbl="parChTrans1D2" presStyleIdx="1" presStyleCnt="6"/>
      <dgm:spPr/>
      <dgm:t>
        <a:bodyPr/>
        <a:lstStyle/>
        <a:p>
          <a:endParaRPr lang="cs-CZ"/>
        </a:p>
      </dgm:t>
    </dgm:pt>
    <dgm:pt modelId="{2313A835-A788-430C-B3C8-0808379C370C}" type="pres">
      <dgm:prSet presAssocID="{E4F2507E-B65E-4E55-9749-799295D2C47A}" presName="hierRoot2" presStyleCnt="0"/>
      <dgm:spPr/>
    </dgm:pt>
    <dgm:pt modelId="{6553DCFB-10BD-4F8B-AEDC-76EF2F038C09}" type="pres">
      <dgm:prSet presAssocID="{E4F2507E-B65E-4E55-9749-799295D2C47A}" presName="composite2" presStyleCnt="0"/>
      <dgm:spPr/>
    </dgm:pt>
    <dgm:pt modelId="{9D0089B7-73B0-4F70-8902-D7AF45720A6A}" type="pres">
      <dgm:prSet presAssocID="{E4F2507E-B65E-4E55-9749-799295D2C47A}" presName="background2" presStyleLbl="node2" presStyleIdx="1" presStyleCnt="6"/>
      <dgm:spPr/>
    </dgm:pt>
    <dgm:pt modelId="{05DAE213-4052-491A-A590-624165C59C86}" type="pres">
      <dgm:prSet presAssocID="{E4F2507E-B65E-4E55-9749-799295D2C47A}" presName="text2" presStyleLbl="fgAcc2" presStyleIdx="1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6F149AE-A922-4462-8DC1-894691D1F5F4}" type="pres">
      <dgm:prSet presAssocID="{E4F2507E-B65E-4E55-9749-799295D2C47A}" presName="hierChild3" presStyleCnt="0"/>
      <dgm:spPr/>
    </dgm:pt>
    <dgm:pt modelId="{EC48154F-4EC9-4057-A890-C66413D0786B}" type="pres">
      <dgm:prSet presAssocID="{AAF5CB97-8C8C-4D62-939F-8B10201DADD7}" presName="Name10" presStyleLbl="parChTrans1D2" presStyleIdx="2" presStyleCnt="6"/>
      <dgm:spPr/>
      <dgm:t>
        <a:bodyPr/>
        <a:lstStyle/>
        <a:p>
          <a:endParaRPr lang="cs-CZ"/>
        </a:p>
      </dgm:t>
    </dgm:pt>
    <dgm:pt modelId="{0A57E4A1-49FC-4B8D-9036-88EFC678035B}" type="pres">
      <dgm:prSet presAssocID="{ECE752F8-241A-452B-A42F-5F5AB581E575}" presName="hierRoot2" presStyleCnt="0"/>
      <dgm:spPr/>
    </dgm:pt>
    <dgm:pt modelId="{A0C8BF82-F35F-4EC3-9C94-706BDB75269C}" type="pres">
      <dgm:prSet presAssocID="{ECE752F8-241A-452B-A42F-5F5AB581E575}" presName="composite2" presStyleCnt="0"/>
      <dgm:spPr/>
    </dgm:pt>
    <dgm:pt modelId="{FEEA0F30-13CD-46EE-A022-C4D735F270C0}" type="pres">
      <dgm:prSet presAssocID="{ECE752F8-241A-452B-A42F-5F5AB581E575}" presName="background2" presStyleLbl="node2" presStyleIdx="2" presStyleCnt="6"/>
      <dgm:spPr/>
    </dgm:pt>
    <dgm:pt modelId="{9A2E440A-CC8C-4A40-BB74-4700CFAF5A52}" type="pres">
      <dgm:prSet presAssocID="{ECE752F8-241A-452B-A42F-5F5AB581E575}" presName="text2" presStyleLbl="fgAcc2" presStyleIdx="2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19D83F0-EC12-4B9F-83AB-FA5830FF2708}" type="pres">
      <dgm:prSet presAssocID="{ECE752F8-241A-452B-A42F-5F5AB581E575}" presName="hierChild3" presStyleCnt="0"/>
      <dgm:spPr/>
    </dgm:pt>
    <dgm:pt modelId="{1CE67E30-FAE8-4DA3-B1D9-F1D8110ACF4B}" type="pres">
      <dgm:prSet presAssocID="{795034D9-78C7-4BA9-9445-83364F5D2E06}" presName="Name10" presStyleLbl="parChTrans1D2" presStyleIdx="3" presStyleCnt="6"/>
      <dgm:spPr/>
      <dgm:t>
        <a:bodyPr/>
        <a:lstStyle/>
        <a:p>
          <a:endParaRPr lang="cs-CZ"/>
        </a:p>
      </dgm:t>
    </dgm:pt>
    <dgm:pt modelId="{45EB94AA-E92F-41C2-889F-7832AC4FCC4E}" type="pres">
      <dgm:prSet presAssocID="{C58F3EDF-D0C9-4C40-ADBD-83B528C723E3}" presName="hierRoot2" presStyleCnt="0"/>
      <dgm:spPr/>
    </dgm:pt>
    <dgm:pt modelId="{D2536467-5893-4B84-AA42-D304DF9FBA30}" type="pres">
      <dgm:prSet presAssocID="{C58F3EDF-D0C9-4C40-ADBD-83B528C723E3}" presName="composite2" presStyleCnt="0"/>
      <dgm:spPr/>
    </dgm:pt>
    <dgm:pt modelId="{4C7F8BCF-5863-4730-B2E8-523DD3418333}" type="pres">
      <dgm:prSet presAssocID="{C58F3EDF-D0C9-4C40-ADBD-83B528C723E3}" presName="background2" presStyleLbl="node2" presStyleIdx="3" presStyleCnt="6"/>
      <dgm:spPr/>
    </dgm:pt>
    <dgm:pt modelId="{B8931957-7CCE-4D68-8CB3-7461C2AA6FAF}" type="pres">
      <dgm:prSet presAssocID="{C58F3EDF-D0C9-4C40-ADBD-83B528C723E3}" presName="text2" presStyleLbl="fgAcc2" presStyleIdx="3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A057EAB-0CCD-49AF-9478-6139F8B90A33}" type="pres">
      <dgm:prSet presAssocID="{C58F3EDF-D0C9-4C40-ADBD-83B528C723E3}" presName="hierChild3" presStyleCnt="0"/>
      <dgm:spPr/>
    </dgm:pt>
    <dgm:pt modelId="{FF778E24-AEA8-447B-AAEE-868C375B7391}" type="pres">
      <dgm:prSet presAssocID="{30F5B66F-6E92-4B82-AE37-32886332C12E}" presName="Name10" presStyleLbl="parChTrans1D2" presStyleIdx="4" presStyleCnt="6"/>
      <dgm:spPr/>
      <dgm:t>
        <a:bodyPr/>
        <a:lstStyle/>
        <a:p>
          <a:endParaRPr lang="cs-CZ"/>
        </a:p>
      </dgm:t>
    </dgm:pt>
    <dgm:pt modelId="{E5595A84-50C3-4630-98CF-176A9D693A0F}" type="pres">
      <dgm:prSet presAssocID="{8E3D65D6-47D1-4E54-84E9-DDAEE7191609}" presName="hierRoot2" presStyleCnt="0"/>
      <dgm:spPr/>
    </dgm:pt>
    <dgm:pt modelId="{A2649C87-0288-45F1-877B-5DC8726A9EF3}" type="pres">
      <dgm:prSet presAssocID="{8E3D65D6-47D1-4E54-84E9-DDAEE7191609}" presName="composite2" presStyleCnt="0"/>
      <dgm:spPr/>
    </dgm:pt>
    <dgm:pt modelId="{8A3D0A2F-AE06-4912-AA5B-82AFFF8CC580}" type="pres">
      <dgm:prSet presAssocID="{8E3D65D6-47D1-4E54-84E9-DDAEE7191609}" presName="background2" presStyleLbl="node2" presStyleIdx="4" presStyleCnt="6"/>
      <dgm:spPr/>
    </dgm:pt>
    <dgm:pt modelId="{7BF06C65-433F-4F2B-94EB-A60596F959E9}" type="pres">
      <dgm:prSet presAssocID="{8E3D65D6-47D1-4E54-84E9-DDAEE7191609}" presName="text2" presStyleLbl="fgAcc2" presStyleIdx="4" presStyleCnt="6" custLinFactNeighborX="2450" custLinFactNeighborY="121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DB2B830-9197-47BC-B2AB-D09419626105}" type="pres">
      <dgm:prSet presAssocID="{8E3D65D6-47D1-4E54-84E9-DDAEE7191609}" presName="hierChild3" presStyleCnt="0"/>
      <dgm:spPr/>
    </dgm:pt>
    <dgm:pt modelId="{67A1F349-92E7-4C74-A26B-4B8B266AE87F}" type="pres">
      <dgm:prSet presAssocID="{4361FA44-826D-4CE8-8F8D-C93A54730523}" presName="Name10" presStyleLbl="parChTrans1D2" presStyleIdx="5" presStyleCnt="6"/>
      <dgm:spPr/>
      <dgm:t>
        <a:bodyPr/>
        <a:lstStyle/>
        <a:p>
          <a:endParaRPr lang="cs-CZ"/>
        </a:p>
      </dgm:t>
    </dgm:pt>
    <dgm:pt modelId="{D71BE338-7E1F-4199-AF8E-EB818A68C950}" type="pres">
      <dgm:prSet presAssocID="{E677FC4D-304D-4EA5-AC40-49867A591D15}" presName="hierRoot2" presStyleCnt="0"/>
      <dgm:spPr/>
    </dgm:pt>
    <dgm:pt modelId="{5045E81F-D8F6-48B0-9DD6-020B5C6E41A9}" type="pres">
      <dgm:prSet presAssocID="{E677FC4D-304D-4EA5-AC40-49867A591D15}" presName="composite2" presStyleCnt="0"/>
      <dgm:spPr/>
    </dgm:pt>
    <dgm:pt modelId="{9DCE1832-A310-45CE-B863-68C1E1DF6635}" type="pres">
      <dgm:prSet presAssocID="{E677FC4D-304D-4EA5-AC40-49867A591D15}" presName="background2" presStyleLbl="node2" presStyleIdx="5" presStyleCnt="6"/>
      <dgm:spPr/>
    </dgm:pt>
    <dgm:pt modelId="{CA4F5F05-B935-4E8B-9A7E-B98014EF9D65}" type="pres">
      <dgm:prSet presAssocID="{E677FC4D-304D-4EA5-AC40-49867A591D15}" presName="text2" presStyleLbl="fgAcc2" presStyleIdx="5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1E0C294-3E84-47E2-B710-4B253CE5754A}" type="pres">
      <dgm:prSet presAssocID="{E677FC4D-304D-4EA5-AC40-49867A591D15}" presName="hierChild3" presStyleCnt="0"/>
      <dgm:spPr/>
    </dgm:pt>
  </dgm:ptLst>
  <dgm:cxnLst>
    <dgm:cxn modelId="{42113202-FB84-48C9-B514-D64144061D2E}" type="presOf" srcId="{795034D9-78C7-4BA9-9445-83364F5D2E06}" destId="{1CE67E30-FAE8-4DA3-B1D9-F1D8110ACF4B}" srcOrd="0" destOrd="0" presId="urn:microsoft.com/office/officeart/2005/8/layout/hierarchy1"/>
    <dgm:cxn modelId="{CC39C169-2D83-48C6-A6FC-7159BDBEDFDB}" type="presOf" srcId="{ECE752F8-241A-452B-A42F-5F5AB581E575}" destId="{9A2E440A-CC8C-4A40-BB74-4700CFAF5A52}" srcOrd="0" destOrd="0" presId="urn:microsoft.com/office/officeart/2005/8/layout/hierarchy1"/>
    <dgm:cxn modelId="{B718E62F-E826-4163-8C85-9CA89ABFB2E4}" type="presOf" srcId="{4361FA44-826D-4CE8-8F8D-C93A54730523}" destId="{67A1F349-92E7-4C74-A26B-4B8B266AE87F}" srcOrd="0" destOrd="0" presId="urn:microsoft.com/office/officeart/2005/8/layout/hierarchy1"/>
    <dgm:cxn modelId="{B1A8E3B1-6B9C-4A5E-ADF3-7188C2BE37F3}" srcId="{8BFF0DF4-651E-4A51-90D5-8CC30F5E27DB}" destId="{E677FC4D-304D-4EA5-AC40-49867A591D15}" srcOrd="5" destOrd="0" parTransId="{4361FA44-826D-4CE8-8F8D-C93A54730523}" sibTransId="{39C3880F-280A-4D60-A47B-DDE2F6081CBD}"/>
    <dgm:cxn modelId="{4B8961AB-B02A-4F9A-A94A-E34FBF249E90}" type="presOf" srcId="{8BFF0DF4-651E-4A51-90D5-8CC30F5E27DB}" destId="{441FAF9B-BC80-40E5-B574-96BEDDA2CAC7}" srcOrd="0" destOrd="0" presId="urn:microsoft.com/office/officeart/2005/8/layout/hierarchy1"/>
    <dgm:cxn modelId="{7AC9500B-25A3-4AB0-B785-ABE896B949D7}" type="presOf" srcId="{E677FC4D-304D-4EA5-AC40-49867A591D15}" destId="{CA4F5F05-B935-4E8B-9A7E-B98014EF9D65}" srcOrd="0" destOrd="0" presId="urn:microsoft.com/office/officeart/2005/8/layout/hierarchy1"/>
    <dgm:cxn modelId="{E190832F-D01D-42FC-AB17-98CCF335A86B}" type="presOf" srcId="{8E3D65D6-47D1-4E54-84E9-DDAEE7191609}" destId="{7BF06C65-433F-4F2B-94EB-A60596F959E9}" srcOrd="0" destOrd="0" presId="urn:microsoft.com/office/officeart/2005/8/layout/hierarchy1"/>
    <dgm:cxn modelId="{195D6CD9-C922-4354-A332-EA5B04531AD5}" type="presOf" srcId="{AAF5CB97-8C8C-4D62-939F-8B10201DADD7}" destId="{EC48154F-4EC9-4057-A890-C66413D0786B}" srcOrd="0" destOrd="0" presId="urn:microsoft.com/office/officeart/2005/8/layout/hierarchy1"/>
    <dgm:cxn modelId="{E70980B9-2FA6-4833-B720-4D3CC70B7F91}" srcId="{8BFF0DF4-651E-4A51-90D5-8CC30F5E27DB}" destId="{ECE752F8-241A-452B-A42F-5F5AB581E575}" srcOrd="2" destOrd="0" parTransId="{AAF5CB97-8C8C-4D62-939F-8B10201DADD7}" sibTransId="{38E4417D-B547-420E-8FDF-E1D37F9F1537}"/>
    <dgm:cxn modelId="{D2355597-CFB5-4E60-B2C2-9514AED3776D}" srcId="{8BFF0DF4-651E-4A51-90D5-8CC30F5E27DB}" destId="{84556102-8D90-4F10-B370-80E1C9A6C21F}" srcOrd="0" destOrd="0" parTransId="{F83D9406-41D8-4896-B3E5-F52A861DA01D}" sibTransId="{60A12C91-32E1-4932-BCAB-6882DB53EFFF}"/>
    <dgm:cxn modelId="{81956B80-3B73-4C20-A502-20A3E7B7AF67}" type="presOf" srcId="{E4F2507E-B65E-4E55-9749-799295D2C47A}" destId="{05DAE213-4052-491A-A590-624165C59C86}" srcOrd="0" destOrd="0" presId="urn:microsoft.com/office/officeart/2005/8/layout/hierarchy1"/>
    <dgm:cxn modelId="{0DACA4B3-856A-4F20-9471-D87F1172D01C}" srcId="{4CDAD758-54B8-4980-8C6F-175438F43323}" destId="{8BFF0DF4-651E-4A51-90D5-8CC30F5E27DB}" srcOrd="0" destOrd="0" parTransId="{37C8FC72-A683-480B-BDA1-1B1107EB2670}" sibTransId="{450F1224-9C24-441D-91BB-E24CEC563F7F}"/>
    <dgm:cxn modelId="{98A063BB-5EF4-4EA6-99A1-FFEFEF88158B}" srcId="{8BFF0DF4-651E-4A51-90D5-8CC30F5E27DB}" destId="{8E3D65D6-47D1-4E54-84E9-DDAEE7191609}" srcOrd="4" destOrd="0" parTransId="{30F5B66F-6E92-4B82-AE37-32886332C12E}" sibTransId="{D7B0BC80-474D-4A3C-9167-FA02A7B25423}"/>
    <dgm:cxn modelId="{B3D87D52-555F-471C-8021-7462DA57D3FD}" type="presOf" srcId="{30F5B66F-6E92-4B82-AE37-32886332C12E}" destId="{FF778E24-AEA8-447B-AAEE-868C375B7391}" srcOrd="0" destOrd="0" presId="urn:microsoft.com/office/officeart/2005/8/layout/hierarchy1"/>
    <dgm:cxn modelId="{C2E40E7D-878A-4B19-8462-981F0EE4A9BD}" type="presOf" srcId="{68782FA4-8170-4BB1-AA95-76BABAF570F4}" destId="{D2966821-AD1A-40DA-95F9-0CAD4B6283E7}" srcOrd="0" destOrd="0" presId="urn:microsoft.com/office/officeart/2005/8/layout/hierarchy1"/>
    <dgm:cxn modelId="{D2B3F94C-1BDF-4685-BDA4-255DB25390EF}" type="presOf" srcId="{C58F3EDF-D0C9-4C40-ADBD-83B528C723E3}" destId="{B8931957-7CCE-4D68-8CB3-7461C2AA6FAF}" srcOrd="0" destOrd="0" presId="urn:microsoft.com/office/officeart/2005/8/layout/hierarchy1"/>
    <dgm:cxn modelId="{CA2EACE0-65B2-4857-99FE-A0EC8340FE2E}" type="presOf" srcId="{F83D9406-41D8-4896-B3E5-F52A861DA01D}" destId="{208DA8AB-C74B-423D-B499-D33C020403B2}" srcOrd="0" destOrd="0" presId="urn:microsoft.com/office/officeart/2005/8/layout/hierarchy1"/>
    <dgm:cxn modelId="{DC84389B-36CB-40F3-968E-2AF7DDC60777}" type="presOf" srcId="{4CDAD758-54B8-4980-8C6F-175438F43323}" destId="{4CD72CCE-47D6-4669-B648-6579EA9B59E5}" srcOrd="0" destOrd="0" presId="urn:microsoft.com/office/officeart/2005/8/layout/hierarchy1"/>
    <dgm:cxn modelId="{957D0BAF-FBF9-4A72-B121-934DF4798AC6}" srcId="{8BFF0DF4-651E-4A51-90D5-8CC30F5E27DB}" destId="{C58F3EDF-D0C9-4C40-ADBD-83B528C723E3}" srcOrd="3" destOrd="0" parTransId="{795034D9-78C7-4BA9-9445-83364F5D2E06}" sibTransId="{760C8D45-B713-455A-A043-5EDA00657CBC}"/>
    <dgm:cxn modelId="{61EEF529-820B-4F1D-BD5B-9B7A63C10AA7}" type="presOf" srcId="{84556102-8D90-4F10-B370-80E1C9A6C21F}" destId="{5B7B4FFF-9E0E-4403-BCEF-24BFCBACDDBD}" srcOrd="0" destOrd="0" presId="urn:microsoft.com/office/officeart/2005/8/layout/hierarchy1"/>
    <dgm:cxn modelId="{671207AF-FF1E-4AAC-A3A1-93E7EE119C8D}" srcId="{8BFF0DF4-651E-4A51-90D5-8CC30F5E27DB}" destId="{E4F2507E-B65E-4E55-9749-799295D2C47A}" srcOrd="1" destOrd="0" parTransId="{68782FA4-8170-4BB1-AA95-76BABAF570F4}" sibTransId="{F23DD6AB-CBCA-4CA4-9A94-D0599884C78C}"/>
    <dgm:cxn modelId="{03BC6873-FE33-4569-9EF4-E422C353B43D}" type="presParOf" srcId="{4CD72CCE-47D6-4669-B648-6579EA9B59E5}" destId="{ECE13D1F-0732-4208-ADBC-0A4FAC93AB50}" srcOrd="0" destOrd="0" presId="urn:microsoft.com/office/officeart/2005/8/layout/hierarchy1"/>
    <dgm:cxn modelId="{42276776-90D7-4F05-9FB6-DB18C3F5FA6A}" type="presParOf" srcId="{ECE13D1F-0732-4208-ADBC-0A4FAC93AB50}" destId="{D3DE73CF-1813-4188-ADFC-181F79689C5A}" srcOrd="0" destOrd="0" presId="urn:microsoft.com/office/officeart/2005/8/layout/hierarchy1"/>
    <dgm:cxn modelId="{7DA56C0D-F9B9-4BFC-934C-E7050FA1C2E8}" type="presParOf" srcId="{D3DE73CF-1813-4188-ADFC-181F79689C5A}" destId="{DAF24596-D596-47CB-818B-D1AD2D4F2A3E}" srcOrd="0" destOrd="0" presId="urn:microsoft.com/office/officeart/2005/8/layout/hierarchy1"/>
    <dgm:cxn modelId="{C9528EDD-95AB-42CB-A2BC-15C481C4C618}" type="presParOf" srcId="{D3DE73CF-1813-4188-ADFC-181F79689C5A}" destId="{441FAF9B-BC80-40E5-B574-96BEDDA2CAC7}" srcOrd="1" destOrd="0" presId="urn:microsoft.com/office/officeart/2005/8/layout/hierarchy1"/>
    <dgm:cxn modelId="{7AD6D276-9697-490C-98B8-B3EE979AC3E2}" type="presParOf" srcId="{ECE13D1F-0732-4208-ADBC-0A4FAC93AB50}" destId="{C8D843F5-DDDE-4DF5-BEE2-D015C579437D}" srcOrd="1" destOrd="0" presId="urn:microsoft.com/office/officeart/2005/8/layout/hierarchy1"/>
    <dgm:cxn modelId="{56BA363F-DD2D-4F5D-976A-51C1AA486F63}" type="presParOf" srcId="{C8D843F5-DDDE-4DF5-BEE2-D015C579437D}" destId="{208DA8AB-C74B-423D-B499-D33C020403B2}" srcOrd="0" destOrd="0" presId="urn:microsoft.com/office/officeart/2005/8/layout/hierarchy1"/>
    <dgm:cxn modelId="{9F55BA25-C219-4141-A694-76B054E505E1}" type="presParOf" srcId="{C8D843F5-DDDE-4DF5-BEE2-D015C579437D}" destId="{32B640EB-3DF4-424B-B0D5-59289E501C7C}" srcOrd="1" destOrd="0" presId="urn:microsoft.com/office/officeart/2005/8/layout/hierarchy1"/>
    <dgm:cxn modelId="{5AC22075-6728-456C-A358-788AE576D393}" type="presParOf" srcId="{32B640EB-3DF4-424B-B0D5-59289E501C7C}" destId="{72AF3B64-E836-408A-AD9F-A1BE49F1405B}" srcOrd="0" destOrd="0" presId="urn:microsoft.com/office/officeart/2005/8/layout/hierarchy1"/>
    <dgm:cxn modelId="{D0BA81AB-ABF7-4A15-A354-F4FF8198EF92}" type="presParOf" srcId="{72AF3B64-E836-408A-AD9F-A1BE49F1405B}" destId="{88C0C326-80FA-4955-B943-037FACAC6212}" srcOrd="0" destOrd="0" presId="urn:microsoft.com/office/officeart/2005/8/layout/hierarchy1"/>
    <dgm:cxn modelId="{089D409A-940D-4B65-84DC-CE1970B15510}" type="presParOf" srcId="{72AF3B64-E836-408A-AD9F-A1BE49F1405B}" destId="{5B7B4FFF-9E0E-4403-BCEF-24BFCBACDDBD}" srcOrd="1" destOrd="0" presId="urn:microsoft.com/office/officeart/2005/8/layout/hierarchy1"/>
    <dgm:cxn modelId="{09FC340A-42DF-40AD-A842-3E691A79289E}" type="presParOf" srcId="{32B640EB-3DF4-424B-B0D5-59289E501C7C}" destId="{68601655-2B6E-45F6-81C0-EE328060D301}" srcOrd="1" destOrd="0" presId="urn:microsoft.com/office/officeart/2005/8/layout/hierarchy1"/>
    <dgm:cxn modelId="{075EFB41-A7C3-40C9-828F-52564B61851C}" type="presParOf" srcId="{C8D843F5-DDDE-4DF5-BEE2-D015C579437D}" destId="{D2966821-AD1A-40DA-95F9-0CAD4B6283E7}" srcOrd="2" destOrd="0" presId="urn:microsoft.com/office/officeart/2005/8/layout/hierarchy1"/>
    <dgm:cxn modelId="{37440B0D-D5B5-44D5-8744-3C3615E280BE}" type="presParOf" srcId="{C8D843F5-DDDE-4DF5-BEE2-D015C579437D}" destId="{2313A835-A788-430C-B3C8-0808379C370C}" srcOrd="3" destOrd="0" presId="urn:microsoft.com/office/officeart/2005/8/layout/hierarchy1"/>
    <dgm:cxn modelId="{1E7EE3C2-89AA-41EE-AFA6-7BCE9AB8E8D9}" type="presParOf" srcId="{2313A835-A788-430C-B3C8-0808379C370C}" destId="{6553DCFB-10BD-4F8B-AEDC-76EF2F038C09}" srcOrd="0" destOrd="0" presId="urn:microsoft.com/office/officeart/2005/8/layout/hierarchy1"/>
    <dgm:cxn modelId="{692E7483-775A-43E7-AB79-C504A3202407}" type="presParOf" srcId="{6553DCFB-10BD-4F8B-AEDC-76EF2F038C09}" destId="{9D0089B7-73B0-4F70-8902-D7AF45720A6A}" srcOrd="0" destOrd="0" presId="urn:microsoft.com/office/officeart/2005/8/layout/hierarchy1"/>
    <dgm:cxn modelId="{D1EAD9B2-C6CA-4ABB-9DF3-4B907B1917D6}" type="presParOf" srcId="{6553DCFB-10BD-4F8B-AEDC-76EF2F038C09}" destId="{05DAE213-4052-491A-A590-624165C59C86}" srcOrd="1" destOrd="0" presId="urn:microsoft.com/office/officeart/2005/8/layout/hierarchy1"/>
    <dgm:cxn modelId="{4DA9CF8C-EAA3-406C-8767-0EBBBACF9D60}" type="presParOf" srcId="{2313A835-A788-430C-B3C8-0808379C370C}" destId="{86F149AE-A922-4462-8DC1-894691D1F5F4}" srcOrd="1" destOrd="0" presId="urn:microsoft.com/office/officeart/2005/8/layout/hierarchy1"/>
    <dgm:cxn modelId="{DFA8C77F-4585-47F3-B6CA-B83D26083120}" type="presParOf" srcId="{C8D843F5-DDDE-4DF5-BEE2-D015C579437D}" destId="{EC48154F-4EC9-4057-A890-C66413D0786B}" srcOrd="4" destOrd="0" presId="urn:microsoft.com/office/officeart/2005/8/layout/hierarchy1"/>
    <dgm:cxn modelId="{43E6675D-EB23-43CE-A5A6-0F9A5051E7F5}" type="presParOf" srcId="{C8D843F5-DDDE-4DF5-BEE2-D015C579437D}" destId="{0A57E4A1-49FC-4B8D-9036-88EFC678035B}" srcOrd="5" destOrd="0" presId="urn:microsoft.com/office/officeart/2005/8/layout/hierarchy1"/>
    <dgm:cxn modelId="{49715971-C368-4863-A237-757A051A7B16}" type="presParOf" srcId="{0A57E4A1-49FC-4B8D-9036-88EFC678035B}" destId="{A0C8BF82-F35F-4EC3-9C94-706BDB75269C}" srcOrd="0" destOrd="0" presId="urn:microsoft.com/office/officeart/2005/8/layout/hierarchy1"/>
    <dgm:cxn modelId="{E5B8FDCD-227A-4EB8-8D5D-9A8151B63847}" type="presParOf" srcId="{A0C8BF82-F35F-4EC3-9C94-706BDB75269C}" destId="{FEEA0F30-13CD-46EE-A022-C4D735F270C0}" srcOrd="0" destOrd="0" presId="urn:microsoft.com/office/officeart/2005/8/layout/hierarchy1"/>
    <dgm:cxn modelId="{0327E2EB-3EA2-4052-80AE-C6BC8F6B5F9C}" type="presParOf" srcId="{A0C8BF82-F35F-4EC3-9C94-706BDB75269C}" destId="{9A2E440A-CC8C-4A40-BB74-4700CFAF5A52}" srcOrd="1" destOrd="0" presId="urn:microsoft.com/office/officeart/2005/8/layout/hierarchy1"/>
    <dgm:cxn modelId="{DB9903C9-26BF-49E0-81EE-DE5249A9FDFF}" type="presParOf" srcId="{0A57E4A1-49FC-4B8D-9036-88EFC678035B}" destId="{819D83F0-EC12-4B9F-83AB-FA5830FF2708}" srcOrd="1" destOrd="0" presId="urn:microsoft.com/office/officeart/2005/8/layout/hierarchy1"/>
    <dgm:cxn modelId="{8EA1947A-E773-4BD0-AFDA-E405AEDAB30B}" type="presParOf" srcId="{C8D843F5-DDDE-4DF5-BEE2-D015C579437D}" destId="{1CE67E30-FAE8-4DA3-B1D9-F1D8110ACF4B}" srcOrd="6" destOrd="0" presId="urn:microsoft.com/office/officeart/2005/8/layout/hierarchy1"/>
    <dgm:cxn modelId="{5E09C689-2048-49F8-A084-D5D50918BAC6}" type="presParOf" srcId="{C8D843F5-DDDE-4DF5-BEE2-D015C579437D}" destId="{45EB94AA-E92F-41C2-889F-7832AC4FCC4E}" srcOrd="7" destOrd="0" presId="urn:microsoft.com/office/officeart/2005/8/layout/hierarchy1"/>
    <dgm:cxn modelId="{05B94FF2-01FA-4F63-91F8-C7CB33F33317}" type="presParOf" srcId="{45EB94AA-E92F-41C2-889F-7832AC4FCC4E}" destId="{D2536467-5893-4B84-AA42-D304DF9FBA30}" srcOrd="0" destOrd="0" presId="urn:microsoft.com/office/officeart/2005/8/layout/hierarchy1"/>
    <dgm:cxn modelId="{A9AFA6DD-53C3-489B-A57D-A9882712D969}" type="presParOf" srcId="{D2536467-5893-4B84-AA42-D304DF9FBA30}" destId="{4C7F8BCF-5863-4730-B2E8-523DD3418333}" srcOrd="0" destOrd="0" presId="urn:microsoft.com/office/officeart/2005/8/layout/hierarchy1"/>
    <dgm:cxn modelId="{A40423C9-0314-4C96-9116-6F251454840A}" type="presParOf" srcId="{D2536467-5893-4B84-AA42-D304DF9FBA30}" destId="{B8931957-7CCE-4D68-8CB3-7461C2AA6FAF}" srcOrd="1" destOrd="0" presId="urn:microsoft.com/office/officeart/2005/8/layout/hierarchy1"/>
    <dgm:cxn modelId="{4DEFCF6B-1422-4F88-9BF6-687F26F60300}" type="presParOf" srcId="{45EB94AA-E92F-41C2-889F-7832AC4FCC4E}" destId="{BA057EAB-0CCD-49AF-9478-6139F8B90A33}" srcOrd="1" destOrd="0" presId="urn:microsoft.com/office/officeart/2005/8/layout/hierarchy1"/>
    <dgm:cxn modelId="{D51B4B5B-0DDB-4D2E-8E3C-72E46DF7099D}" type="presParOf" srcId="{C8D843F5-DDDE-4DF5-BEE2-D015C579437D}" destId="{FF778E24-AEA8-447B-AAEE-868C375B7391}" srcOrd="8" destOrd="0" presId="urn:microsoft.com/office/officeart/2005/8/layout/hierarchy1"/>
    <dgm:cxn modelId="{EA4491AD-CB2C-4CBF-9AFD-D11337F013CD}" type="presParOf" srcId="{C8D843F5-DDDE-4DF5-BEE2-D015C579437D}" destId="{E5595A84-50C3-4630-98CF-176A9D693A0F}" srcOrd="9" destOrd="0" presId="urn:microsoft.com/office/officeart/2005/8/layout/hierarchy1"/>
    <dgm:cxn modelId="{5B1F508C-6454-4F67-8653-C7B4C7F174F8}" type="presParOf" srcId="{E5595A84-50C3-4630-98CF-176A9D693A0F}" destId="{A2649C87-0288-45F1-877B-5DC8726A9EF3}" srcOrd="0" destOrd="0" presId="urn:microsoft.com/office/officeart/2005/8/layout/hierarchy1"/>
    <dgm:cxn modelId="{72EBD809-39EF-40C4-86E8-66F44B20AE3F}" type="presParOf" srcId="{A2649C87-0288-45F1-877B-5DC8726A9EF3}" destId="{8A3D0A2F-AE06-4912-AA5B-82AFFF8CC580}" srcOrd="0" destOrd="0" presId="urn:microsoft.com/office/officeart/2005/8/layout/hierarchy1"/>
    <dgm:cxn modelId="{085F1F57-32AC-4FB2-919C-EF4F50F93FF3}" type="presParOf" srcId="{A2649C87-0288-45F1-877B-5DC8726A9EF3}" destId="{7BF06C65-433F-4F2B-94EB-A60596F959E9}" srcOrd="1" destOrd="0" presId="urn:microsoft.com/office/officeart/2005/8/layout/hierarchy1"/>
    <dgm:cxn modelId="{DD39BD46-37DE-4BAF-8FFF-77E0B8141411}" type="presParOf" srcId="{E5595A84-50C3-4630-98CF-176A9D693A0F}" destId="{7DB2B830-9197-47BC-B2AB-D09419626105}" srcOrd="1" destOrd="0" presId="urn:microsoft.com/office/officeart/2005/8/layout/hierarchy1"/>
    <dgm:cxn modelId="{5E4BD37D-CC9C-442F-BDD2-5E25D7988733}" type="presParOf" srcId="{C8D843F5-DDDE-4DF5-BEE2-D015C579437D}" destId="{67A1F349-92E7-4C74-A26B-4B8B266AE87F}" srcOrd="10" destOrd="0" presId="urn:microsoft.com/office/officeart/2005/8/layout/hierarchy1"/>
    <dgm:cxn modelId="{4BFF8AC3-30CE-4E25-ADDA-D2EA4AC1755C}" type="presParOf" srcId="{C8D843F5-DDDE-4DF5-BEE2-D015C579437D}" destId="{D71BE338-7E1F-4199-AF8E-EB818A68C950}" srcOrd="11" destOrd="0" presId="urn:microsoft.com/office/officeart/2005/8/layout/hierarchy1"/>
    <dgm:cxn modelId="{7A27FF68-3724-46C1-B531-3ECA200FC643}" type="presParOf" srcId="{D71BE338-7E1F-4199-AF8E-EB818A68C950}" destId="{5045E81F-D8F6-48B0-9DD6-020B5C6E41A9}" srcOrd="0" destOrd="0" presId="urn:microsoft.com/office/officeart/2005/8/layout/hierarchy1"/>
    <dgm:cxn modelId="{A8E3628A-D77F-4D05-82A3-B5E7B7CFE31D}" type="presParOf" srcId="{5045E81F-D8F6-48B0-9DD6-020B5C6E41A9}" destId="{9DCE1832-A310-45CE-B863-68C1E1DF6635}" srcOrd="0" destOrd="0" presId="urn:microsoft.com/office/officeart/2005/8/layout/hierarchy1"/>
    <dgm:cxn modelId="{F8296EF3-AD43-40D4-AE8B-1388C10D3F37}" type="presParOf" srcId="{5045E81F-D8F6-48B0-9DD6-020B5C6E41A9}" destId="{CA4F5F05-B935-4E8B-9A7E-B98014EF9D65}" srcOrd="1" destOrd="0" presId="urn:microsoft.com/office/officeart/2005/8/layout/hierarchy1"/>
    <dgm:cxn modelId="{FA209750-60EB-428C-9EB0-29A40555C778}" type="presParOf" srcId="{D71BE338-7E1F-4199-AF8E-EB818A68C950}" destId="{51E0C294-3E84-47E2-B710-4B253CE5754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CB2064-F364-47DB-A05F-EE4A1BCAB6E9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3F67347-8369-4E7E-BCD2-5FC24161AD69}">
      <dgm:prSet phldrT="[Text]" custT="1"/>
      <dgm:spPr/>
      <dgm:t>
        <a:bodyPr/>
        <a:lstStyle/>
        <a:p>
          <a:r>
            <a:rPr lang="cs-CZ" sz="1200" b="1" dirty="0" smtClean="0"/>
            <a:t>MAJETEK </a:t>
          </a:r>
          <a:r>
            <a:rPr lang="cs-CZ" sz="1000" b="1" dirty="0" smtClean="0"/>
            <a:t>/aktiva/</a:t>
          </a:r>
          <a:endParaRPr lang="cs-CZ" sz="1000" b="1" dirty="0"/>
        </a:p>
      </dgm:t>
    </dgm:pt>
    <dgm:pt modelId="{39F8687A-6AB3-42B1-B420-2872491E0CEC}" type="parTrans" cxnId="{C92D660F-D373-4A04-81B6-0E253D5F4872}">
      <dgm:prSet/>
      <dgm:spPr/>
      <dgm:t>
        <a:bodyPr/>
        <a:lstStyle/>
        <a:p>
          <a:endParaRPr lang="cs-CZ"/>
        </a:p>
      </dgm:t>
    </dgm:pt>
    <dgm:pt modelId="{BBAA2022-4ECE-43EE-94F2-BD111D42E970}" type="sibTrans" cxnId="{C92D660F-D373-4A04-81B6-0E253D5F4872}">
      <dgm:prSet/>
      <dgm:spPr/>
      <dgm:t>
        <a:bodyPr/>
        <a:lstStyle/>
        <a:p>
          <a:endParaRPr lang="cs-CZ"/>
        </a:p>
      </dgm:t>
    </dgm:pt>
    <dgm:pt modelId="{9032D090-FF5F-4F94-9C4C-2DA9DC485976}">
      <dgm:prSet phldrT="[Text]" custT="1"/>
      <dgm:spPr/>
      <dgm:t>
        <a:bodyPr/>
        <a:lstStyle/>
        <a:p>
          <a:r>
            <a:rPr lang="cs-CZ" sz="1000" b="1" dirty="0" smtClean="0"/>
            <a:t>DLOUHODOBÝ /stálá aktiva/</a:t>
          </a:r>
          <a:endParaRPr lang="cs-CZ" sz="1000" b="1" dirty="0"/>
        </a:p>
      </dgm:t>
    </dgm:pt>
    <dgm:pt modelId="{47A6B263-1154-46D7-B008-B95989322128}" type="parTrans" cxnId="{6A510539-9680-4317-BCFA-7A4730E446D5}">
      <dgm:prSet/>
      <dgm:spPr/>
      <dgm:t>
        <a:bodyPr/>
        <a:lstStyle/>
        <a:p>
          <a:endParaRPr lang="cs-CZ" dirty="0"/>
        </a:p>
      </dgm:t>
    </dgm:pt>
    <dgm:pt modelId="{36A0EA36-475E-4697-965E-3874A481AAD6}" type="sibTrans" cxnId="{6A510539-9680-4317-BCFA-7A4730E446D5}">
      <dgm:prSet/>
      <dgm:spPr/>
      <dgm:t>
        <a:bodyPr/>
        <a:lstStyle/>
        <a:p>
          <a:endParaRPr lang="cs-CZ"/>
        </a:p>
      </dgm:t>
    </dgm:pt>
    <dgm:pt modelId="{05943625-D944-4CA2-A262-782698D6A25B}">
      <dgm:prSet phldrT="[Text]" custT="1"/>
      <dgm:spPr/>
      <dgm:t>
        <a:bodyPr/>
        <a:lstStyle/>
        <a:p>
          <a:r>
            <a:rPr lang="cs-CZ" sz="1000" b="1" dirty="0" smtClean="0"/>
            <a:t>hmotný    </a:t>
          </a:r>
          <a:endParaRPr lang="cs-CZ" sz="1000" b="1" dirty="0"/>
        </a:p>
      </dgm:t>
    </dgm:pt>
    <dgm:pt modelId="{69788E91-0351-45B9-9D12-6044761EB2FC}" type="parTrans" cxnId="{2C749AD4-76E2-441D-9070-AC1232F2D454}">
      <dgm:prSet/>
      <dgm:spPr/>
      <dgm:t>
        <a:bodyPr/>
        <a:lstStyle/>
        <a:p>
          <a:endParaRPr lang="cs-CZ" dirty="0"/>
        </a:p>
      </dgm:t>
    </dgm:pt>
    <dgm:pt modelId="{9DDF57F8-2AB8-4BA2-A195-99B03A286251}" type="sibTrans" cxnId="{2C749AD4-76E2-441D-9070-AC1232F2D454}">
      <dgm:prSet/>
      <dgm:spPr/>
      <dgm:t>
        <a:bodyPr/>
        <a:lstStyle/>
        <a:p>
          <a:endParaRPr lang="cs-CZ"/>
        </a:p>
      </dgm:t>
    </dgm:pt>
    <dgm:pt modelId="{D3EBF9D2-521B-43F4-8A8C-1C5D1C3B3DC5}">
      <dgm:prSet phldrT="[Text]" custT="1"/>
      <dgm:spPr/>
      <dgm:t>
        <a:bodyPr/>
        <a:lstStyle/>
        <a:p>
          <a:r>
            <a:rPr lang="cs-CZ" sz="1000" b="1" dirty="0" smtClean="0"/>
            <a:t>nehmotný </a:t>
          </a:r>
          <a:endParaRPr lang="cs-CZ" sz="1000" b="1" dirty="0"/>
        </a:p>
      </dgm:t>
    </dgm:pt>
    <dgm:pt modelId="{280A0E23-96B1-45BF-90E0-A045B057AB7D}" type="parTrans" cxnId="{A643747E-B21E-4024-A3DA-B5A8F3EBF741}">
      <dgm:prSet/>
      <dgm:spPr/>
      <dgm:t>
        <a:bodyPr/>
        <a:lstStyle/>
        <a:p>
          <a:endParaRPr lang="cs-CZ" dirty="0"/>
        </a:p>
      </dgm:t>
    </dgm:pt>
    <dgm:pt modelId="{47433CE8-227F-4574-A143-7E9688438BE7}" type="sibTrans" cxnId="{A643747E-B21E-4024-A3DA-B5A8F3EBF741}">
      <dgm:prSet/>
      <dgm:spPr/>
      <dgm:t>
        <a:bodyPr/>
        <a:lstStyle/>
        <a:p>
          <a:endParaRPr lang="cs-CZ"/>
        </a:p>
      </dgm:t>
    </dgm:pt>
    <dgm:pt modelId="{9AC8FEC9-1400-4CF3-9500-D494B3A65FF5}">
      <dgm:prSet phldrT="[Text]" custT="1"/>
      <dgm:spPr/>
      <dgm:t>
        <a:bodyPr/>
        <a:lstStyle/>
        <a:p>
          <a:r>
            <a:rPr lang="cs-CZ" sz="1000" b="1" dirty="0" smtClean="0"/>
            <a:t>OBĚŽNÝ      /provozní aktiva/</a:t>
          </a:r>
          <a:endParaRPr lang="cs-CZ" sz="1000" b="1" dirty="0"/>
        </a:p>
      </dgm:t>
    </dgm:pt>
    <dgm:pt modelId="{4C6903A0-8C8A-4DBC-A209-045830E6B850}" type="parTrans" cxnId="{FFABD8E6-5537-4F54-B6E3-86DCA04E9192}">
      <dgm:prSet/>
      <dgm:spPr/>
      <dgm:t>
        <a:bodyPr/>
        <a:lstStyle/>
        <a:p>
          <a:endParaRPr lang="cs-CZ" dirty="0"/>
        </a:p>
      </dgm:t>
    </dgm:pt>
    <dgm:pt modelId="{F9923E46-CA9B-4E3B-BBA2-940BE4B8DB27}" type="sibTrans" cxnId="{FFABD8E6-5537-4F54-B6E3-86DCA04E9192}">
      <dgm:prSet/>
      <dgm:spPr/>
      <dgm:t>
        <a:bodyPr/>
        <a:lstStyle/>
        <a:p>
          <a:endParaRPr lang="cs-CZ"/>
        </a:p>
      </dgm:t>
    </dgm:pt>
    <dgm:pt modelId="{9DF68379-1946-443E-88A5-FB75EE932800}">
      <dgm:prSet phldrT="[Text]" custT="1"/>
      <dgm:spPr/>
      <dgm:t>
        <a:bodyPr/>
        <a:lstStyle/>
        <a:p>
          <a:r>
            <a:rPr lang="cs-CZ" sz="1000" b="1" dirty="0" smtClean="0"/>
            <a:t>zásoby</a:t>
          </a:r>
          <a:endParaRPr lang="cs-CZ" sz="1000" b="1" dirty="0"/>
        </a:p>
      </dgm:t>
    </dgm:pt>
    <dgm:pt modelId="{5B61E0A7-69A0-4520-8C72-7A82FA2D8BE3}" type="parTrans" cxnId="{46ABCF75-54B2-4E9F-B41B-EF2DCCE8A5BE}">
      <dgm:prSet/>
      <dgm:spPr/>
      <dgm:t>
        <a:bodyPr/>
        <a:lstStyle/>
        <a:p>
          <a:endParaRPr lang="cs-CZ" dirty="0"/>
        </a:p>
      </dgm:t>
    </dgm:pt>
    <dgm:pt modelId="{D19B5665-5B87-44A4-96F2-1BF69830959C}" type="sibTrans" cxnId="{46ABCF75-54B2-4E9F-B41B-EF2DCCE8A5BE}">
      <dgm:prSet/>
      <dgm:spPr/>
      <dgm:t>
        <a:bodyPr/>
        <a:lstStyle/>
        <a:p>
          <a:endParaRPr lang="cs-CZ"/>
        </a:p>
      </dgm:t>
    </dgm:pt>
    <dgm:pt modelId="{8B501A1B-7F7D-4DF4-86CC-412760F78087}">
      <dgm:prSet custT="1"/>
      <dgm:spPr/>
      <dgm:t>
        <a:bodyPr/>
        <a:lstStyle/>
        <a:p>
          <a:r>
            <a:rPr lang="cs-CZ" sz="1000" b="1" dirty="0" smtClean="0"/>
            <a:t>finanční </a:t>
          </a:r>
          <a:endParaRPr lang="cs-CZ" sz="1000" b="1" dirty="0"/>
        </a:p>
      </dgm:t>
    </dgm:pt>
    <dgm:pt modelId="{83481DA5-847D-4DCB-A9A1-24EC9A246C2B}" type="parTrans" cxnId="{F7186552-C58A-449E-833D-B7FE9751F781}">
      <dgm:prSet/>
      <dgm:spPr/>
      <dgm:t>
        <a:bodyPr/>
        <a:lstStyle/>
        <a:p>
          <a:endParaRPr lang="cs-CZ" dirty="0"/>
        </a:p>
      </dgm:t>
    </dgm:pt>
    <dgm:pt modelId="{6E7E02E9-1BCC-4CE4-834D-177DCEC3BBB7}" type="sibTrans" cxnId="{F7186552-C58A-449E-833D-B7FE9751F781}">
      <dgm:prSet/>
      <dgm:spPr/>
      <dgm:t>
        <a:bodyPr/>
        <a:lstStyle/>
        <a:p>
          <a:endParaRPr lang="cs-CZ"/>
        </a:p>
      </dgm:t>
    </dgm:pt>
    <dgm:pt modelId="{68BB54EA-745A-4002-8B45-698E78D730DE}">
      <dgm:prSet phldrT="[Text]" custT="1"/>
      <dgm:spPr/>
      <dgm:t>
        <a:bodyPr/>
        <a:lstStyle/>
        <a:p>
          <a:r>
            <a:rPr lang="cs-CZ" sz="1000" b="1" dirty="0" smtClean="0"/>
            <a:t>peněžní forma</a:t>
          </a:r>
          <a:endParaRPr lang="cs-CZ" sz="1000" b="1" dirty="0"/>
        </a:p>
      </dgm:t>
    </dgm:pt>
    <dgm:pt modelId="{BEDA6A63-0814-4E02-A481-92887D32D407}" type="parTrans" cxnId="{E1ADCC18-988E-447C-9C20-100A6C3071D7}">
      <dgm:prSet/>
      <dgm:spPr/>
      <dgm:t>
        <a:bodyPr/>
        <a:lstStyle/>
        <a:p>
          <a:endParaRPr lang="cs-CZ" dirty="0"/>
        </a:p>
      </dgm:t>
    </dgm:pt>
    <dgm:pt modelId="{3E537886-4306-41CB-A516-6CC0265B085F}" type="sibTrans" cxnId="{E1ADCC18-988E-447C-9C20-100A6C3071D7}">
      <dgm:prSet/>
      <dgm:spPr/>
      <dgm:t>
        <a:bodyPr/>
        <a:lstStyle/>
        <a:p>
          <a:endParaRPr lang="cs-CZ"/>
        </a:p>
      </dgm:t>
    </dgm:pt>
    <dgm:pt modelId="{8A74F304-5F0E-4806-8695-09FA64B6C810}">
      <dgm:prSet custT="1"/>
      <dgm:spPr/>
      <dgm:t>
        <a:bodyPr/>
        <a:lstStyle/>
        <a:p>
          <a:r>
            <a:rPr lang="cs-CZ" sz="1000" b="1" dirty="0" smtClean="0"/>
            <a:t>materiál</a:t>
          </a:r>
          <a:endParaRPr lang="cs-CZ" sz="1000" b="1" dirty="0"/>
        </a:p>
      </dgm:t>
    </dgm:pt>
    <dgm:pt modelId="{D97C2679-1B30-4869-AECE-2629489B97B0}" type="parTrans" cxnId="{0D14527B-3A59-4BC7-8E28-355EE88EE751}">
      <dgm:prSet/>
      <dgm:spPr/>
      <dgm:t>
        <a:bodyPr/>
        <a:lstStyle/>
        <a:p>
          <a:endParaRPr lang="cs-CZ" dirty="0"/>
        </a:p>
      </dgm:t>
    </dgm:pt>
    <dgm:pt modelId="{990E7E8C-6561-4FBB-BAB2-0B112A207311}" type="sibTrans" cxnId="{0D14527B-3A59-4BC7-8E28-355EE88EE751}">
      <dgm:prSet/>
      <dgm:spPr/>
      <dgm:t>
        <a:bodyPr/>
        <a:lstStyle/>
        <a:p>
          <a:endParaRPr lang="cs-CZ"/>
        </a:p>
      </dgm:t>
    </dgm:pt>
    <dgm:pt modelId="{C8EC095F-27F9-41FF-8FD1-75FEDE77C46F}">
      <dgm:prSet custT="1"/>
      <dgm:spPr/>
      <dgm:t>
        <a:bodyPr/>
        <a:lstStyle/>
        <a:p>
          <a:r>
            <a:rPr lang="cs-CZ" sz="1000" b="1" dirty="0" smtClean="0"/>
            <a:t>nedokončená výroba</a:t>
          </a:r>
          <a:endParaRPr lang="cs-CZ" sz="1000" b="1" dirty="0"/>
        </a:p>
      </dgm:t>
    </dgm:pt>
    <dgm:pt modelId="{8119AC89-9AD9-4E45-BDAC-FA95187AEFCF}" type="parTrans" cxnId="{6858CF8D-BBAC-4F40-8117-39168CE4222E}">
      <dgm:prSet/>
      <dgm:spPr/>
      <dgm:t>
        <a:bodyPr/>
        <a:lstStyle/>
        <a:p>
          <a:endParaRPr lang="cs-CZ" dirty="0"/>
        </a:p>
      </dgm:t>
    </dgm:pt>
    <dgm:pt modelId="{C2175F2A-85E6-45EC-8FAB-A31648F46891}" type="sibTrans" cxnId="{6858CF8D-BBAC-4F40-8117-39168CE4222E}">
      <dgm:prSet/>
      <dgm:spPr/>
      <dgm:t>
        <a:bodyPr/>
        <a:lstStyle/>
        <a:p>
          <a:endParaRPr lang="cs-CZ"/>
        </a:p>
      </dgm:t>
    </dgm:pt>
    <dgm:pt modelId="{084B2C8A-D3A2-4361-9A7D-834A5930C41A}">
      <dgm:prSet custT="1"/>
      <dgm:spPr/>
      <dgm:t>
        <a:bodyPr/>
        <a:lstStyle/>
        <a:p>
          <a:r>
            <a:rPr lang="cs-CZ" sz="1000" b="1" dirty="0" smtClean="0"/>
            <a:t>hotové výrobky</a:t>
          </a:r>
          <a:endParaRPr lang="cs-CZ" sz="1000" b="1" dirty="0"/>
        </a:p>
      </dgm:t>
    </dgm:pt>
    <dgm:pt modelId="{C0068528-A3B0-415A-B0E0-4476A0F11415}" type="parTrans" cxnId="{08844DC7-DFAD-4724-8073-1CC005B834AC}">
      <dgm:prSet/>
      <dgm:spPr/>
      <dgm:t>
        <a:bodyPr/>
        <a:lstStyle/>
        <a:p>
          <a:endParaRPr lang="cs-CZ" dirty="0"/>
        </a:p>
      </dgm:t>
    </dgm:pt>
    <dgm:pt modelId="{B80B98B3-2695-43DD-BA76-E2525C926301}" type="sibTrans" cxnId="{08844DC7-DFAD-4724-8073-1CC005B834AC}">
      <dgm:prSet/>
      <dgm:spPr/>
      <dgm:t>
        <a:bodyPr/>
        <a:lstStyle/>
        <a:p>
          <a:endParaRPr lang="cs-CZ"/>
        </a:p>
      </dgm:t>
    </dgm:pt>
    <dgm:pt modelId="{49F4C194-6123-4A11-BD3F-57EA44F47333}">
      <dgm:prSet custT="1"/>
      <dgm:spPr/>
      <dgm:t>
        <a:bodyPr/>
        <a:lstStyle/>
        <a:p>
          <a:r>
            <a:rPr lang="cs-CZ" sz="1000" b="1" dirty="0" smtClean="0"/>
            <a:t>zboží</a:t>
          </a:r>
          <a:endParaRPr lang="cs-CZ" sz="1000" b="1" dirty="0"/>
        </a:p>
      </dgm:t>
    </dgm:pt>
    <dgm:pt modelId="{CE0CEC30-B6A5-48DD-912A-4ECD24A9B1D8}" type="parTrans" cxnId="{B7AE4E9D-6ACE-4F48-A0B6-87155216BC56}">
      <dgm:prSet/>
      <dgm:spPr/>
      <dgm:t>
        <a:bodyPr/>
        <a:lstStyle/>
        <a:p>
          <a:endParaRPr lang="cs-CZ" dirty="0"/>
        </a:p>
      </dgm:t>
    </dgm:pt>
    <dgm:pt modelId="{26338F86-2A73-4D3F-9FCF-104313F39E4E}" type="sibTrans" cxnId="{B7AE4E9D-6ACE-4F48-A0B6-87155216BC56}">
      <dgm:prSet/>
      <dgm:spPr/>
      <dgm:t>
        <a:bodyPr/>
        <a:lstStyle/>
        <a:p>
          <a:endParaRPr lang="cs-CZ"/>
        </a:p>
      </dgm:t>
    </dgm:pt>
    <dgm:pt modelId="{128529E7-06CA-4EB7-95BC-768BC86934FC}">
      <dgm:prSet phldrT="[Text]" custT="1"/>
      <dgm:spPr/>
      <dgm:t>
        <a:bodyPr/>
        <a:lstStyle/>
        <a:p>
          <a:r>
            <a:rPr lang="cs-CZ" sz="1000" b="1" dirty="0" smtClean="0"/>
            <a:t>peníze /pokladna, banka/</a:t>
          </a:r>
          <a:endParaRPr lang="cs-CZ" sz="1000" b="1" dirty="0"/>
        </a:p>
      </dgm:t>
    </dgm:pt>
    <dgm:pt modelId="{EDE4A7CD-C059-4C95-A6EF-61AF6B0C1571}" type="parTrans" cxnId="{91017A5F-38C2-41B4-B102-CE9EFEB87773}">
      <dgm:prSet/>
      <dgm:spPr/>
      <dgm:t>
        <a:bodyPr/>
        <a:lstStyle/>
        <a:p>
          <a:endParaRPr lang="cs-CZ" dirty="0"/>
        </a:p>
      </dgm:t>
    </dgm:pt>
    <dgm:pt modelId="{7C0573C5-9678-49D5-BDE9-52F379FF460B}" type="sibTrans" cxnId="{91017A5F-38C2-41B4-B102-CE9EFEB87773}">
      <dgm:prSet/>
      <dgm:spPr/>
      <dgm:t>
        <a:bodyPr/>
        <a:lstStyle/>
        <a:p>
          <a:endParaRPr lang="cs-CZ"/>
        </a:p>
      </dgm:t>
    </dgm:pt>
    <dgm:pt modelId="{99EC926E-E118-4DE5-AAE7-86E7129BCD91}">
      <dgm:prSet phldrT="[Text]" custT="1"/>
      <dgm:spPr/>
      <dgm:t>
        <a:bodyPr/>
        <a:lstStyle/>
        <a:p>
          <a:r>
            <a:rPr lang="cs-CZ" sz="1000" b="1" dirty="0" smtClean="0"/>
            <a:t>ceniny</a:t>
          </a:r>
          <a:endParaRPr lang="cs-CZ" sz="1000" b="1" dirty="0"/>
        </a:p>
      </dgm:t>
    </dgm:pt>
    <dgm:pt modelId="{0A9E87D7-B5D5-44FE-9738-CE377D8935FA}" type="parTrans" cxnId="{F616D454-C4A3-42C0-A6DD-5117FE776799}">
      <dgm:prSet/>
      <dgm:spPr/>
      <dgm:t>
        <a:bodyPr/>
        <a:lstStyle/>
        <a:p>
          <a:endParaRPr lang="cs-CZ" dirty="0"/>
        </a:p>
      </dgm:t>
    </dgm:pt>
    <dgm:pt modelId="{FA73B2B7-C182-4AA9-9128-AE2F11ED4C68}" type="sibTrans" cxnId="{F616D454-C4A3-42C0-A6DD-5117FE776799}">
      <dgm:prSet/>
      <dgm:spPr/>
      <dgm:t>
        <a:bodyPr/>
        <a:lstStyle/>
        <a:p>
          <a:endParaRPr lang="cs-CZ"/>
        </a:p>
      </dgm:t>
    </dgm:pt>
    <dgm:pt modelId="{DC6A6C41-1E0A-4332-BB2E-85786A047829}">
      <dgm:prSet phldrT="[Text]" custT="1"/>
      <dgm:spPr/>
      <dgm:t>
        <a:bodyPr/>
        <a:lstStyle/>
        <a:p>
          <a:r>
            <a:rPr lang="cs-CZ" sz="1000" b="1" dirty="0" smtClean="0"/>
            <a:t>krátkodobé CP</a:t>
          </a:r>
          <a:endParaRPr lang="cs-CZ" sz="1000" b="1" dirty="0"/>
        </a:p>
      </dgm:t>
    </dgm:pt>
    <dgm:pt modelId="{24AAA9D8-13C7-4B05-9E85-DA51D620AE7E}" type="parTrans" cxnId="{63FE03F4-5C0D-4CFE-B8F5-39B59CD37B37}">
      <dgm:prSet/>
      <dgm:spPr/>
      <dgm:t>
        <a:bodyPr/>
        <a:lstStyle/>
        <a:p>
          <a:endParaRPr lang="cs-CZ" dirty="0"/>
        </a:p>
      </dgm:t>
    </dgm:pt>
    <dgm:pt modelId="{E67F17E9-8E4F-4605-8151-35668A9EB06E}" type="sibTrans" cxnId="{63FE03F4-5C0D-4CFE-B8F5-39B59CD37B37}">
      <dgm:prSet/>
      <dgm:spPr/>
      <dgm:t>
        <a:bodyPr/>
        <a:lstStyle/>
        <a:p>
          <a:endParaRPr lang="cs-CZ"/>
        </a:p>
      </dgm:t>
    </dgm:pt>
    <dgm:pt modelId="{1BC28B2C-9370-4738-8B2B-CBA6B7C6B961}">
      <dgm:prSet phldrT="[Text]" custT="1"/>
      <dgm:spPr/>
      <dgm:t>
        <a:bodyPr/>
        <a:lstStyle/>
        <a:p>
          <a:r>
            <a:rPr lang="cs-CZ" sz="1000" b="1" dirty="0" smtClean="0"/>
            <a:t>pohledávky</a:t>
          </a:r>
          <a:endParaRPr lang="cs-CZ" sz="1000" b="1" dirty="0"/>
        </a:p>
      </dgm:t>
    </dgm:pt>
    <dgm:pt modelId="{9D25A803-9CCA-42C8-A671-6BBFE00161BF}" type="parTrans" cxnId="{98DB5BA4-54D0-48FB-8900-13C2AC74D80A}">
      <dgm:prSet/>
      <dgm:spPr/>
      <dgm:t>
        <a:bodyPr/>
        <a:lstStyle/>
        <a:p>
          <a:endParaRPr lang="cs-CZ" dirty="0"/>
        </a:p>
      </dgm:t>
    </dgm:pt>
    <dgm:pt modelId="{59894996-1904-4B65-9752-692674B61F78}" type="sibTrans" cxnId="{98DB5BA4-54D0-48FB-8900-13C2AC74D80A}">
      <dgm:prSet/>
      <dgm:spPr/>
      <dgm:t>
        <a:bodyPr/>
        <a:lstStyle/>
        <a:p>
          <a:endParaRPr lang="cs-CZ"/>
        </a:p>
      </dgm:t>
    </dgm:pt>
    <dgm:pt modelId="{A86155E2-7239-4B04-9330-E3FBEC4A84F4}" type="pres">
      <dgm:prSet presAssocID="{D7CB2064-F364-47DB-A05F-EE4A1BCAB6E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E39E78-B438-4479-B2E4-3D52E27C4D1F}" type="pres">
      <dgm:prSet presAssocID="{93F67347-8369-4E7E-BCD2-5FC24161AD69}" presName="root1" presStyleCnt="0"/>
      <dgm:spPr/>
    </dgm:pt>
    <dgm:pt modelId="{D8B034BE-B09B-47C3-8657-C09AC8B16EC9}" type="pres">
      <dgm:prSet presAssocID="{93F67347-8369-4E7E-BCD2-5FC24161AD69}" presName="LevelOneTextNode" presStyleLbl="node0" presStyleIdx="0" presStyleCnt="1" custScaleX="132489" custScaleY="145948" custLinFactX="-58135" custLinFactNeighborX="-100000" custLinFactNeighborY="-508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9671C2A-1FC5-46C5-B516-BE25830B42D4}" type="pres">
      <dgm:prSet presAssocID="{93F67347-8369-4E7E-BCD2-5FC24161AD69}" presName="level2hierChild" presStyleCnt="0"/>
      <dgm:spPr/>
    </dgm:pt>
    <dgm:pt modelId="{5600BC45-BD48-41EE-933A-74CCCFF8A6E4}" type="pres">
      <dgm:prSet presAssocID="{47A6B263-1154-46D7-B008-B95989322128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42CBF6A9-122B-469E-B03F-2A3832130AE0}" type="pres">
      <dgm:prSet presAssocID="{47A6B263-1154-46D7-B008-B95989322128}" presName="connTx" presStyleLbl="parChTrans1D2" presStyleIdx="0" presStyleCnt="2"/>
      <dgm:spPr/>
      <dgm:t>
        <a:bodyPr/>
        <a:lstStyle/>
        <a:p>
          <a:endParaRPr lang="cs-CZ"/>
        </a:p>
      </dgm:t>
    </dgm:pt>
    <dgm:pt modelId="{5D34050A-79AE-463A-8B40-4277EC151C4C}" type="pres">
      <dgm:prSet presAssocID="{9032D090-FF5F-4F94-9C4C-2DA9DC485976}" presName="root2" presStyleCnt="0"/>
      <dgm:spPr/>
    </dgm:pt>
    <dgm:pt modelId="{5BF43E8A-97A2-43E5-B565-47D413EAC226}" type="pres">
      <dgm:prSet presAssocID="{9032D090-FF5F-4F94-9C4C-2DA9DC485976}" presName="LevelTwoTextNode" presStyleLbl="node2" presStyleIdx="0" presStyleCnt="2" custScaleX="121647" custScaleY="171838" custLinFactX="-45659" custLinFactNeighborX="-100000" custLinFactNeighborY="3466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B89C530-E179-40CF-BBF6-4BBF2003C17A}" type="pres">
      <dgm:prSet presAssocID="{9032D090-FF5F-4F94-9C4C-2DA9DC485976}" presName="level3hierChild" presStyleCnt="0"/>
      <dgm:spPr/>
    </dgm:pt>
    <dgm:pt modelId="{E2C2C87E-F41A-4CDC-8D66-BCB9FD21039E}" type="pres">
      <dgm:prSet presAssocID="{69788E91-0351-45B9-9D12-6044761EB2FC}" presName="conn2-1" presStyleLbl="parChTrans1D3" presStyleIdx="0" presStyleCnt="5"/>
      <dgm:spPr/>
      <dgm:t>
        <a:bodyPr/>
        <a:lstStyle/>
        <a:p>
          <a:endParaRPr lang="cs-CZ"/>
        </a:p>
      </dgm:t>
    </dgm:pt>
    <dgm:pt modelId="{6CB06AF7-2898-44F1-A5B6-53595125AD10}" type="pres">
      <dgm:prSet presAssocID="{69788E91-0351-45B9-9D12-6044761EB2FC}" presName="connTx" presStyleLbl="parChTrans1D3" presStyleIdx="0" presStyleCnt="5"/>
      <dgm:spPr/>
      <dgm:t>
        <a:bodyPr/>
        <a:lstStyle/>
        <a:p>
          <a:endParaRPr lang="cs-CZ"/>
        </a:p>
      </dgm:t>
    </dgm:pt>
    <dgm:pt modelId="{CEB61458-987E-4987-B41E-E815D83D7683}" type="pres">
      <dgm:prSet presAssocID="{05943625-D944-4CA2-A262-782698D6A25B}" presName="root2" presStyleCnt="0"/>
      <dgm:spPr/>
    </dgm:pt>
    <dgm:pt modelId="{FA4F7F3C-DE27-40CD-B7E0-569D220CEDFE}" type="pres">
      <dgm:prSet presAssocID="{05943625-D944-4CA2-A262-782698D6A25B}" presName="LevelTwoTextNode" presStyleLbl="node3" presStyleIdx="0" presStyleCnt="5" custScaleX="93862" custScaleY="106190" custLinFactNeighborX="-72108" custLinFactNeighborY="-132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D811E21-5DE8-472E-9124-C48799E375F5}" type="pres">
      <dgm:prSet presAssocID="{05943625-D944-4CA2-A262-782698D6A25B}" presName="level3hierChild" presStyleCnt="0"/>
      <dgm:spPr/>
    </dgm:pt>
    <dgm:pt modelId="{04A5D700-C7BE-44D0-9388-58E73485AC0B}" type="pres">
      <dgm:prSet presAssocID="{280A0E23-96B1-45BF-90E0-A045B057AB7D}" presName="conn2-1" presStyleLbl="parChTrans1D3" presStyleIdx="1" presStyleCnt="5"/>
      <dgm:spPr/>
      <dgm:t>
        <a:bodyPr/>
        <a:lstStyle/>
        <a:p>
          <a:endParaRPr lang="cs-CZ"/>
        </a:p>
      </dgm:t>
    </dgm:pt>
    <dgm:pt modelId="{5BF44A95-20FC-4983-A9EE-C96D225627BD}" type="pres">
      <dgm:prSet presAssocID="{280A0E23-96B1-45BF-90E0-A045B057AB7D}" presName="connTx" presStyleLbl="parChTrans1D3" presStyleIdx="1" presStyleCnt="5"/>
      <dgm:spPr/>
      <dgm:t>
        <a:bodyPr/>
        <a:lstStyle/>
        <a:p>
          <a:endParaRPr lang="cs-CZ"/>
        </a:p>
      </dgm:t>
    </dgm:pt>
    <dgm:pt modelId="{02182E45-445A-4731-A61C-7A3B078AD319}" type="pres">
      <dgm:prSet presAssocID="{D3EBF9D2-521B-43F4-8A8C-1C5D1C3B3DC5}" presName="root2" presStyleCnt="0"/>
      <dgm:spPr/>
    </dgm:pt>
    <dgm:pt modelId="{6F0F4B84-CB7B-487C-9BC3-310B1AB8D76D}" type="pres">
      <dgm:prSet presAssocID="{D3EBF9D2-521B-43F4-8A8C-1C5D1C3B3DC5}" presName="LevelTwoTextNode" presStyleLbl="node3" presStyleIdx="1" presStyleCnt="5" custLinFactNeighborX="-72108" custLinFactNeighborY="45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556C8BF-5BF2-46F6-9D7B-4C27F8185BD7}" type="pres">
      <dgm:prSet presAssocID="{D3EBF9D2-521B-43F4-8A8C-1C5D1C3B3DC5}" presName="level3hierChild" presStyleCnt="0"/>
      <dgm:spPr/>
    </dgm:pt>
    <dgm:pt modelId="{03DAF5EB-FB21-432E-BEF3-7842142CED58}" type="pres">
      <dgm:prSet presAssocID="{83481DA5-847D-4DCB-A9A1-24EC9A246C2B}" presName="conn2-1" presStyleLbl="parChTrans1D3" presStyleIdx="2" presStyleCnt="5"/>
      <dgm:spPr/>
      <dgm:t>
        <a:bodyPr/>
        <a:lstStyle/>
        <a:p>
          <a:endParaRPr lang="cs-CZ"/>
        </a:p>
      </dgm:t>
    </dgm:pt>
    <dgm:pt modelId="{125121B1-3C51-41ED-B9D1-73EBF332CE1A}" type="pres">
      <dgm:prSet presAssocID="{83481DA5-847D-4DCB-A9A1-24EC9A246C2B}" presName="connTx" presStyleLbl="parChTrans1D3" presStyleIdx="2" presStyleCnt="5"/>
      <dgm:spPr/>
      <dgm:t>
        <a:bodyPr/>
        <a:lstStyle/>
        <a:p>
          <a:endParaRPr lang="cs-CZ"/>
        </a:p>
      </dgm:t>
    </dgm:pt>
    <dgm:pt modelId="{92CFFC0E-20B2-45F1-B573-592A265EFF23}" type="pres">
      <dgm:prSet presAssocID="{8B501A1B-7F7D-4DF4-86CC-412760F78087}" presName="root2" presStyleCnt="0"/>
      <dgm:spPr/>
    </dgm:pt>
    <dgm:pt modelId="{3A8BA65E-AB79-44EF-B09F-59D8D6095F27}" type="pres">
      <dgm:prSet presAssocID="{8B501A1B-7F7D-4DF4-86CC-412760F78087}" presName="LevelTwoTextNode" presStyleLbl="node3" presStyleIdx="2" presStyleCnt="5" custLinFactNeighborX="-72108" custLinFactNeighborY="81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6F2966A-854D-4833-96A3-25C3DB79F7EC}" type="pres">
      <dgm:prSet presAssocID="{8B501A1B-7F7D-4DF4-86CC-412760F78087}" presName="level3hierChild" presStyleCnt="0"/>
      <dgm:spPr/>
    </dgm:pt>
    <dgm:pt modelId="{0CF9DED5-D217-4D38-816C-90F6933AA0F9}" type="pres">
      <dgm:prSet presAssocID="{4C6903A0-8C8A-4DBC-A209-045830E6B850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E6FCCFAE-4613-4774-8B05-951D95959186}" type="pres">
      <dgm:prSet presAssocID="{4C6903A0-8C8A-4DBC-A209-045830E6B850}" presName="connTx" presStyleLbl="parChTrans1D2" presStyleIdx="1" presStyleCnt="2"/>
      <dgm:spPr/>
      <dgm:t>
        <a:bodyPr/>
        <a:lstStyle/>
        <a:p>
          <a:endParaRPr lang="cs-CZ"/>
        </a:p>
      </dgm:t>
    </dgm:pt>
    <dgm:pt modelId="{B58642C5-C0E1-48F2-8AFB-CA7FF747E9DE}" type="pres">
      <dgm:prSet presAssocID="{9AC8FEC9-1400-4CF3-9500-D494B3A65FF5}" presName="root2" presStyleCnt="0"/>
      <dgm:spPr/>
    </dgm:pt>
    <dgm:pt modelId="{813E4F8A-B20F-400F-BA2E-3424F50E86CB}" type="pres">
      <dgm:prSet presAssocID="{9AC8FEC9-1400-4CF3-9500-D494B3A65FF5}" presName="LevelTwoTextNode" presStyleLbl="node2" presStyleIdx="1" presStyleCnt="2" custScaleX="124193" custScaleY="171686" custLinFactX="-28844" custLinFactNeighborX="-100000" custLinFactNeighborY="-5272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3F11589-5F4C-4504-8C89-E2888E8857F8}" type="pres">
      <dgm:prSet presAssocID="{9AC8FEC9-1400-4CF3-9500-D494B3A65FF5}" presName="level3hierChild" presStyleCnt="0"/>
      <dgm:spPr/>
    </dgm:pt>
    <dgm:pt modelId="{E7AB8518-DC40-4F38-9E8D-6B4548B0F8C0}" type="pres">
      <dgm:prSet presAssocID="{5B61E0A7-69A0-4520-8C72-7A82FA2D8BE3}" presName="conn2-1" presStyleLbl="parChTrans1D3" presStyleIdx="3" presStyleCnt="5"/>
      <dgm:spPr/>
      <dgm:t>
        <a:bodyPr/>
        <a:lstStyle/>
        <a:p>
          <a:endParaRPr lang="cs-CZ"/>
        </a:p>
      </dgm:t>
    </dgm:pt>
    <dgm:pt modelId="{2113F8D6-979B-4E26-84B1-8B260EFA2988}" type="pres">
      <dgm:prSet presAssocID="{5B61E0A7-69A0-4520-8C72-7A82FA2D8BE3}" presName="connTx" presStyleLbl="parChTrans1D3" presStyleIdx="3" presStyleCnt="5"/>
      <dgm:spPr/>
      <dgm:t>
        <a:bodyPr/>
        <a:lstStyle/>
        <a:p>
          <a:endParaRPr lang="cs-CZ"/>
        </a:p>
      </dgm:t>
    </dgm:pt>
    <dgm:pt modelId="{BAFE2632-F887-49FF-9290-3D155A02E25A}" type="pres">
      <dgm:prSet presAssocID="{9DF68379-1946-443E-88A5-FB75EE932800}" presName="root2" presStyleCnt="0"/>
      <dgm:spPr/>
    </dgm:pt>
    <dgm:pt modelId="{926F6C86-5316-44DE-BC00-B1D919DFDC42}" type="pres">
      <dgm:prSet presAssocID="{9DF68379-1946-443E-88A5-FB75EE932800}" presName="LevelTwoTextNode" presStyleLbl="node3" presStyleIdx="3" presStyleCnt="5" custLinFactNeighborX="-40735" custLinFactNeighborY="-5752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FCE5AD1-6CF8-4133-B660-796135C66326}" type="pres">
      <dgm:prSet presAssocID="{9DF68379-1946-443E-88A5-FB75EE932800}" presName="level3hierChild" presStyleCnt="0"/>
      <dgm:spPr/>
    </dgm:pt>
    <dgm:pt modelId="{6C99CE24-92D4-45DC-B051-3DAB16ECA523}" type="pres">
      <dgm:prSet presAssocID="{D97C2679-1B30-4869-AECE-2629489B97B0}" presName="conn2-1" presStyleLbl="parChTrans1D4" presStyleIdx="0" presStyleCnt="8"/>
      <dgm:spPr/>
      <dgm:t>
        <a:bodyPr/>
        <a:lstStyle/>
        <a:p>
          <a:endParaRPr lang="cs-CZ"/>
        </a:p>
      </dgm:t>
    </dgm:pt>
    <dgm:pt modelId="{0C8E68EC-E104-44D0-991B-EDE094B689C8}" type="pres">
      <dgm:prSet presAssocID="{D97C2679-1B30-4869-AECE-2629489B97B0}" presName="connTx" presStyleLbl="parChTrans1D4" presStyleIdx="0" presStyleCnt="8"/>
      <dgm:spPr/>
      <dgm:t>
        <a:bodyPr/>
        <a:lstStyle/>
        <a:p>
          <a:endParaRPr lang="cs-CZ"/>
        </a:p>
      </dgm:t>
    </dgm:pt>
    <dgm:pt modelId="{3275C859-E461-4E64-90FA-E0155E00A9B7}" type="pres">
      <dgm:prSet presAssocID="{8A74F304-5F0E-4806-8695-09FA64B6C810}" presName="root2" presStyleCnt="0"/>
      <dgm:spPr/>
    </dgm:pt>
    <dgm:pt modelId="{44CBD747-89BD-4AE7-A954-E5A46D273A27}" type="pres">
      <dgm:prSet presAssocID="{8A74F304-5F0E-4806-8695-09FA64B6C810}" presName="LevelTwoTextNode" presStyleLbl="node4" presStyleIdx="0" presStyleCnt="8" custLinFactNeighborX="88228" custLinFactNeighborY="1787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2F21B77-811C-4512-B76D-35D0CBAE327D}" type="pres">
      <dgm:prSet presAssocID="{8A74F304-5F0E-4806-8695-09FA64B6C810}" presName="level3hierChild" presStyleCnt="0"/>
      <dgm:spPr/>
    </dgm:pt>
    <dgm:pt modelId="{EF102937-C2E1-4B23-ACDA-7FBBE9DE683B}" type="pres">
      <dgm:prSet presAssocID="{8119AC89-9AD9-4E45-BDAC-FA95187AEFCF}" presName="conn2-1" presStyleLbl="parChTrans1D4" presStyleIdx="1" presStyleCnt="8"/>
      <dgm:spPr/>
      <dgm:t>
        <a:bodyPr/>
        <a:lstStyle/>
        <a:p>
          <a:endParaRPr lang="cs-CZ"/>
        </a:p>
      </dgm:t>
    </dgm:pt>
    <dgm:pt modelId="{361617D7-3523-4022-A0CA-27621ED8D47B}" type="pres">
      <dgm:prSet presAssocID="{8119AC89-9AD9-4E45-BDAC-FA95187AEFCF}" presName="connTx" presStyleLbl="parChTrans1D4" presStyleIdx="1" presStyleCnt="8"/>
      <dgm:spPr/>
      <dgm:t>
        <a:bodyPr/>
        <a:lstStyle/>
        <a:p>
          <a:endParaRPr lang="cs-CZ"/>
        </a:p>
      </dgm:t>
    </dgm:pt>
    <dgm:pt modelId="{776F5A12-E2D3-484B-BE1E-A6658F49AA36}" type="pres">
      <dgm:prSet presAssocID="{C8EC095F-27F9-41FF-8FD1-75FEDE77C46F}" presName="root2" presStyleCnt="0"/>
      <dgm:spPr/>
    </dgm:pt>
    <dgm:pt modelId="{4B23ADE3-2EFB-47DD-A00C-D777BACA0F61}" type="pres">
      <dgm:prSet presAssocID="{C8EC095F-27F9-41FF-8FD1-75FEDE77C46F}" presName="LevelTwoTextNode" presStyleLbl="node4" presStyleIdx="1" presStyleCnt="8" custScaleX="103846" custScaleY="86396" custLinFactNeighborX="88228" custLinFactNeighborY="2058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34EE24A-49BC-44C0-B3D8-CC7ECD79F99D}" type="pres">
      <dgm:prSet presAssocID="{C8EC095F-27F9-41FF-8FD1-75FEDE77C46F}" presName="level3hierChild" presStyleCnt="0"/>
      <dgm:spPr/>
    </dgm:pt>
    <dgm:pt modelId="{3C6B632F-0C59-4AA5-8EFC-34999436135A}" type="pres">
      <dgm:prSet presAssocID="{C0068528-A3B0-415A-B0E0-4476A0F11415}" presName="conn2-1" presStyleLbl="parChTrans1D4" presStyleIdx="2" presStyleCnt="8"/>
      <dgm:spPr/>
      <dgm:t>
        <a:bodyPr/>
        <a:lstStyle/>
        <a:p>
          <a:endParaRPr lang="cs-CZ"/>
        </a:p>
      </dgm:t>
    </dgm:pt>
    <dgm:pt modelId="{A4F32D00-C884-4FA0-A823-BD7D4C0485C6}" type="pres">
      <dgm:prSet presAssocID="{C0068528-A3B0-415A-B0E0-4476A0F11415}" presName="connTx" presStyleLbl="parChTrans1D4" presStyleIdx="2" presStyleCnt="8"/>
      <dgm:spPr/>
      <dgm:t>
        <a:bodyPr/>
        <a:lstStyle/>
        <a:p>
          <a:endParaRPr lang="cs-CZ"/>
        </a:p>
      </dgm:t>
    </dgm:pt>
    <dgm:pt modelId="{E641C96F-C0AC-4A26-AB45-68894DFC5EC0}" type="pres">
      <dgm:prSet presAssocID="{084B2C8A-D3A2-4361-9A7D-834A5930C41A}" presName="root2" presStyleCnt="0"/>
      <dgm:spPr/>
    </dgm:pt>
    <dgm:pt modelId="{7CEE01BC-680A-48C6-87C5-C0EC63546E76}" type="pres">
      <dgm:prSet presAssocID="{084B2C8A-D3A2-4361-9A7D-834A5930C41A}" presName="LevelTwoTextNode" presStyleLbl="node4" presStyleIdx="2" presStyleCnt="8" custLinFactNeighborX="88228" custLinFactNeighborY="3689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E32C6EF-FE4B-4921-8EBB-B795FCC3F08E}" type="pres">
      <dgm:prSet presAssocID="{084B2C8A-D3A2-4361-9A7D-834A5930C41A}" presName="level3hierChild" presStyleCnt="0"/>
      <dgm:spPr/>
    </dgm:pt>
    <dgm:pt modelId="{3772002C-7A01-4110-B355-20A4214898B8}" type="pres">
      <dgm:prSet presAssocID="{CE0CEC30-B6A5-48DD-912A-4ECD24A9B1D8}" presName="conn2-1" presStyleLbl="parChTrans1D4" presStyleIdx="3" presStyleCnt="8"/>
      <dgm:spPr/>
      <dgm:t>
        <a:bodyPr/>
        <a:lstStyle/>
        <a:p>
          <a:endParaRPr lang="cs-CZ"/>
        </a:p>
      </dgm:t>
    </dgm:pt>
    <dgm:pt modelId="{ABF9A65C-C77D-4CCB-B896-74A6F5B4CEC4}" type="pres">
      <dgm:prSet presAssocID="{CE0CEC30-B6A5-48DD-912A-4ECD24A9B1D8}" presName="connTx" presStyleLbl="parChTrans1D4" presStyleIdx="3" presStyleCnt="8"/>
      <dgm:spPr/>
      <dgm:t>
        <a:bodyPr/>
        <a:lstStyle/>
        <a:p>
          <a:endParaRPr lang="cs-CZ"/>
        </a:p>
      </dgm:t>
    </dgm:pt>
    <dgm:pt modelId="{A62FF247-18D0-4C9E-AE5F-034B64081AD3}" type="pres">
      <dgm:prSet presAssocID="{49F4C194-6123-4A11-BD3F-57EA44F47333}" presName="root2" presStyleCnt="0"/>
      <dgm:spPr/>
    </dgm:pt>
    <dgm:pt modelId="{83852371-9399-4BAB-8900-8B93772572A8}" type="pres">
      <dgm:prSet presAssocID="{49F4C194-6123-4A11-BD3F-57EA44F47333}" presName="LevelTwoTextNode" presStyleLbl="node4" presStyleIdx="3" presStyleCnt="8" custLinFactNeighborX="88228" custLinFactNeighborY="5641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62FD06D-7C06-43BF-8358-E2C6E86D229C}" type="pres">
      <dgm:prSet presAssocID="{49F4C194-6123-4A11-BD3F-57EA44F47333}" presName="level3hierChild" presStyleCnt="0"/>
      <dgm:spPr/>
    </dgm:pt>
    <dgm:pt modelId="{27CE9F5D-A9AC-4584-B42B-8400ECCE19CD}" type="pres">
      <dgm:prSet presAssocID="{BEDA6A63-0814-4E02-A481-92887D32D407}" presName="conn2-1" presStyleLbl="parChTrans1D3" presStyleIdx="4" presStyleCnt="5"/>
      <dgm:spPr/>
      <dgm:t>
        <a:bodyPr/>
        <a:lstStyle/>
        <a:p>
          <a:endParaRPr lang="cs-CZ"/>
        </a:p>
      </dgm:t>
    </dgm:pt>
    <dgm:pt modelId="{B83D03B1-8426-4136-A941-854FA1F06CED}" type="pres">
      <dgm:prSet presAssocID="{BEDA6A63-0814-4E02-A481-92887D32D407}" presName="connTx" presStyleLbl="parChTrans1D3" presStyleIdx="4" presStyleCnt="5"/>
      <dgm:spPr/>
      <dgm:t>
        <a:bodyPr/>
        <a:lstStyle/>
        <a:p>
          <a:endParaRPr lang="cs-CZ"/>
        </a:p>
      </dgm:t>
    </dgm:pt>
    <dgm:pt modelId="{66757465-6167-4780-9C69-D6ACBF55E282}" type="pres">
      <dgm:prSet presAssocID="{68BB54EA-745A-4002-8B45-698E78D730DE}" presName="root2" presStyleCnt="0"/>
      <dgm:spPr/>
    </dgm:pt>
    <dgm:pt modelId="{C9D4258C-3227-41FF-B824-69ECDEB1F5A7}" type="pres">
      <dgm:prSet presAssocID="{68BB54EA-745A-4002-8B45-698E78D730DE}" presName="LevelTwoTextNode" presStyleLbl="node3" presStyleIdx="4" presStyleCnt="5" custLinFactX="-24887" custLinFactNeighborX="-100000" custLinFactNeighborY="432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747C09D-4B56-4D75-B44C-C42B4EA5A1AE}" type="pres">
      <dgm:prSet presAssocID="{68BB54EA-745A-4002-8B45-698E78D730DE}" presName="level3hierChild" presStyleCnt="0"/>
      <dgm:spPr/>
    </dgm:pt>
    <dgm:pt modelId="{4CD7E1C3-BFE5-4CD0-9D5C-DE8965909A27}" type="pres">
      <dgm:prSet presAssocID="{EDE4A7CD-C059-4C95-A6EF-61AF6B0C1571}" presName="conn2-1" presStyleLbl="parChTrans1D4" presStyleIdx="4" presStyleCnt="8"/>
      <dgm:spPr/>
      <dgm:t>
        <a:bodyPr/>
        <a:lstStyle/>
        <a:p>
          <a:endParaRPr lang="cs-CZ"/>
        </a:p>
      </dgm:t>
    </dgm:pt>
    <dgm:pt modelId="{01725ADD-E7B9-46BC-9805-FBF89227F31A}" type="pres">
      <dgm:prSet presAssocID="{EDE4A7CD-C059-4C95-A6EF-61AF6B0C1571}" presName="connTx" presStyleLbl="parChTrans1D4" presStyleIdx="4" presStyleCnt="8"/>
      <dgm:spPr/>
      <dgm:t>
        <a:bodyPr/>
        <a:lstStyle/>
        <a:p>
          <a:endParaRPr lang="cs-CZ"/>
        </a:p>
      </dgm:t>
    </dgm:pt>
    <dgm:pt modelId="{A568C520-B28F-4B52-8003-F3A1B909AC3D}" type="pres">
      <dgm:prSet presAssocID="{128529E7-06CA-4EB7-95BC-768BC86934FC}" presName="root2" presStyleCnt="0"/>
      <dgm:spPr/>
    </dgm:pt>
    <dgm:pt modelId="{786B0547-A26E-4B38-AFB4-18105CF97B79}" type="pres">
      <dgm:prSet presAssocID="{128529E7-06CA-4EB7-95BC-768BC86934FC}" presName="LevelTwoTextNode" presStyleLbl="node4" presStyleIdx="4" presStyleCnt="8" custLinFactNeighborX="-37884" custLinFactNeighborY="-2495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0912A63-9724-4039-A985-3AF4B6266B30}" type="pres">
      <dgm:prSet presAssocID="{128529E7-06CA-4EB7-95BC-768BC86934FC}" presName="level3hierChild" presStyleCnt="0"/>
      <dgm:spPr/>
    </dgm:pt>
    <dgm:pt modelId="{41B53BFF-2DB8-4B7D-840A-2B25CA6DE1AB}" type="pres">
      <dgm:prSet presAssocID="{0A9E87D7-B5D5-44FE-9738-CE377D8935FA}" presName="conn2-1" presStyleLbl="parChTrans1D4" presStyleIdx="5" presStyleCnt="8"/>
      <dgm:spPr/>
      <dgm:t>
        <a:bodyPr/>
        <a:lstStyle/>
        <a:p>
          <a:endParaRPr lang="cs-CZ"/>
        </a:p>
      </dgm:t>
    </dgm:pt>
    <dgm:pt modelId="{0F52A072-450D-40DD-8F36-F6D077BF3566}" type="pres">
      <dgm:prSet presAssocID="{0A9E87D7-B5D5-44FE-9738-CE377D8935FA}" presName="connTx" presStyleLbl="parChTrans1D4" presStyleIdx="5" presStyleCnt="8"/>
      <dgm:spPr/>
      <dgm:t>
        <a:bodyPr/>
        <a:lstStyle/>
        <a:p>
          <a:endParaRPr lang="cs-CZ"/>
        </a:p>
      </dgm:t>
    </dgm:pt>
    <dgm:pt modelId="{1D5EC8BF-1E3D-41FB-8607-62667C13C299}" type="pres">
      <dgm:prSet presAssocID="{99EC926E-E118-4DE5-AAE7-86E7129BCD91}" presName="root2" presStyleCnt="0"/>
      <dgm:spPr/>
    </dgm:pt>
    <dgm:pt modelId="{D14B7512-F72B-4B68-8DC0-4251E622E4C2}" type="pres">
      <dgm:prSet presAssocID="{99EC926E-E118-4DE5-AAE7-86E7129BCD91}" presName="LevelTwoTextNode" presStyleLbl="node4" presStyleIdx="5" presStyleCnt="8" custLinFactNeighborX="-37884" custLinFactNeighborY="-2225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CB2C8CE-C00C-47BB-9107-B7EEDDE6F689}" type="pres">
      <dgm:prSet presAssocID="{99EC926E-E118-4DE5-AAE7-86E7129BCD91}" presName="level3hierChild" presStyleCnt="0"/>
      <dgm:spPr/>
    </dgm:pt>
    <dgm:pt modelId="{1935499F-94E8-48B1-896C-5CF7AAEB44E2}" type="pres">
      <dgm:prSet presAssocID="{24AAA9D8-13C7-4B05-9E85-DA51D620AE7E}" presName="conn2-1" presStyleLbl="parChTrans1D4" presStyleIdx="6" presStyleCnt="8"/>
      <dgm:spPr/>
      <dgm:t>
        <a:bodyPr/>
        <a:lstStyle/>
        <a:p>
          <a:endParaRPr lang="cs-CZ"/>
        </a:p>
      </dgm:t>
    </dgm:pt>
    <dgm:pt modelId="{D04209C4-2D9D-4682-9E80-259CF933DA1C}" type="pres">
      <dgm:prSet presAssocID="{24AAA9D8-13C7-4B05-9E85-DA51D620AE7E}" presName="connTx" presStyleLbl="parChTrans1D4" presStyleIdx="6" presStyleCnt="8"/>
      <dgm:spPr/>
      <dgm:t>
        <a:bodyPr/>
        <a:lstStyle/>
        <a:p>
          <a:endParaRPr lang="cs-CZ"/>
        </a:p>
      </dgm:t>
    </dgm:pt>
    <dgm:pt modelId="{39BC20C9-A0AB-4947-83D9-7ED67F2A106C}" type="pres">
      <dgm:prSet presAssocID="{DC6A6C41-1E0A-4332-BB2E-85786A047829}" presName="root2" presStyleCnt="0"/>
      <dgm:spPr/>
    </dgm:pt>
    <dgm:pt modelId="{F13B00F3-A656-41AD-A938-41A42E017B4C}" type="pres">
      <dgm:prSet presAssocID="{DC6A6C41-1E0A-4332-BB2E-85786A047829}" presName="LevelTwoTextNode" presStyleLbl="node4" presStyleIdx="6" presStyleCnt="8" custLinFactNeighborX="-37884" custLinFactNeighborY="-1954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A431362-0D68-42ED-B67F-276622BEBB84}" type="pres">
      <dgm:prSet presAssocID="{DC6A6C41-1E0A-4332-BB2E-85786A047829}" presName="level3hierChild" presStyleCnt="0"/>
      <dgm:spPr/>
    </dgm:pt>
    <dgm:pt modelId="{4BBC6A97-E8A7-4DC0-ABB3-99BF01442AAD}" type="pres">
      <dgm:prSet presAssocID="{9D25A803-9CCA-42C8-A671-6BBFE00161BF}" presName="conn2-1" presStyleLbl="parChTrans1D4" presStyleIdx="7" presStyleCnt="8"/>
      <dgm:spPr/>
      <dgm:t>
        <a:bodyPr/>
        <a:lstStyle/>
        <a:p>
          <a:endParaRPr lang="cs-CZ"/>
        </a:p>
      </dgm:t>
    </dgm:pt>
    <dgm:pt modelId="{5B895431-43F3-4EB2-8493-541F9FA43286}" type="pres">
      <dgm:prSet presAssocID="{9D25A803-9CCA-42C8-A671-6BBFE00161BF}" presName="connTx" presStyleLbl="parChTrans1D4" presStyleIdx="7" presStyleCnt="8"/>
      <dgm:spPr/>
      <dgm:t>
        <a:bodyPr/>
        <a:lstStyle/>
        <a:p>
          <a:endParaRPr lang="cs-CZ"/>
        </a:p>
      </dgm:t>
    </dgm:pt>
    <dgm:pt modelId="{928B6EEA-4B92-4407-A6EC-E1746433BA51}" type="pres">
      <dgm:prSet presAssocID="{1BC28B2C-9370-4738-8B2B-CBA6B7C6B961}" presName="root2" presStyleCnt="0"/>
      <dgm:spPr/>
    </dgm:pt>
    <dgm:pt modelId="{81D695EA-F830-4C5F-893B-32E9EE7F9A46}" type="pres">
      <dgm:prSet presAssocID="{1BC28B2C-9370-4738-8B2B-CBA6B7C6B961}" presName="LevelTwoTextNode" presStyleLbl="node4" presStyleIdx="7" presStyleCnt="8" custLinFactNeighborX="-37884" custLinFactNeighborY="-1684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C183C06-2FF8-4A59-BB81-12E462C9A9BC}" type="pres">
      <dgm:prSet presAssocID="{1BC28B2C-9370-4738-8B2B-CBA6B7C6B961}" presName="level3hierChild" presStyleCnt="0"/>
      <dgm:spPr/>
    </dgm:pt>
  </dgm:ptLst>
  <dgm:cxnLst>
    <dgm:cxn modelId="{91017A5F-38C2-41B4-B102-CE9EFEB87773}" srcId="{68BB54EA-745A-4002-8B45-698E78D730DE}" destId="{128529E7-06CA-4EB7-95BC-768BC86934FC}" srcOrd="0" destOrd="0" parTransId="{EDE4A7CD-C059-4C95-A6EF-61AF6B0C1571}" sibTransId="{7C0573C5-9678-49D5-BDE9-52F379FF460B}"/>
    <dgm:cxn modelId="{6A510539-9680-4317-BCFA-7A4730E446D5}" srcId="{93F67347-8369-4E7E-BCD2-5FC24161AD69}" destId="{9032D090-FF5F-4F94-9C4C-2DA9DC485976}" srcOrd="0" destOrd="0" parTransId="{47A6B263-1154-46D7-B008-B95989322128}" sibTransId="{36A0EA36-475E-4697-965E-3874A481AAD6}"/>
    <dgm:cxn modelId="{2A54B259-9085-49B9-801C-DF5C2A5053CF}" type="presOf" srcId="{BEDA6A63-0814-4E02-A481-92887D32D407}" destId="{B83D03B1-8426-4136-A941-854FA1F06CED}" srcOrd="1" destOrd="0" presId="urn:microsoft.com/office/officeart/2005/8/layout/hierarchy2"/>
    <dgm:cxn modelId="{D68D9915-F381-482D-BF65-623747A8872C}" type="presOf" srcId="{C0068528-A3B0-415A-B0E0-4476A0F11415}" destId="{A4F32D00-C884-4FA0-A823-BD7D4C0485C6}" srcOrd="1" destOrd="0" presId="urn:microsoft.com/office/officeart/2005/8/layout/hierarchy2"/>
    <dgm:cxn modelId="{788C38EA-45BE-4F62-B7EF-9B38B3DD67E8}" type="presOf" srcId="{9D25A803-9CCA-42C8-A671-6BBFE00161BF}" destId="{5B895431-43F3-4EB2-8493-541F9FA43286}" srcOrd="1" destOrd="0" presId="urn:microsoft.com/office/officeart/2005/8/layout/hierarchy2"/>
    <dgm:cxn modelId="{B7AE4E9D-6ACE-4F48-A0B6-87155216BC56}" srcId="{9DF68379-1946-443E-88A5-FB75EE932800}" destId="{49F4C194-6123-4A11-BD3F-57EA44F47333}" srcOrd="3" destOrd="0" parTransId="{CE0CEC30-B6A5-48DD-912A-4ECD24A9B1D8}" sibTransId="{26338F86-2A73-4D3F-9FCF-104313F39E4E}"/>
    <dgm:cxn modelId="{4E0D833E-E9FF-4590-A22F-C3C884834749}" type="presOf" srcId="{47A6B263-1154-46D7-B008-B95989322128}" destId="{5600BC45-BD48-41EE-933A-74CCCFF8A6E4}" srcOrd="0" destOrd="0" presId="urn:microsoft.com/office/officeart/2005/8/layout/hierarchy2"/>
    <dgm:cxn modelId="{6D4BF865-49BF-4233-90F9-4DB1EC5FD165}" type="presOf" srcId="{1BC28B2C-9370-4738-8B2B-CBA6B7C6B961}" destId="{81D695EA-F830-4C5F-893B-32E9EE7F9A46}" srcOrd="0" destOrd="0" presId="urn:microsoft.com/office/officeart/2005/8/layout/hierarchy2"/>
    <dgm:cxn modelId="{2B141945-25BC-41A8-96B7-D120DFB824EB}" type="presOf" srcId="{5B61E0A7-69A0-4520-8C72-7A82FA2D8BE3}" destId="{E7AB8518-DC40-4F38-9E8D-6B4548B0F8C0}" srcOrd="0" destOrd="0" presId="urn:microsoft.com/office/officeart/2005/8/layout/hierarchy2"/>
    <dgm:cxn modelId="{E089CCC1-13CC-4451-A83A-3C3031F6AB60}" type="presOf" srcId="{9D25A803-9CCA-42C8-A671-6BBFE00161BF}" destId="{4BBC6A97-E8A7-4DC0-ABB3-99BF01442AAD}" srcOrd="0" destOrd="0" presId="urn:microsoft.com/office/officeart/2005/8/layout/hierarchy2"/>
    <dgm:cxn modelId="{CF6A3859-C544-4673-954B-D3B9A8FABB81}" type="presOf" srcId="{CE0CEC30-B6A5-48DD-912A-4ECD24A9B1D8}" destId="{ABF9A65C-C77D-4CCB-B896-74A6F5B4CEC4}" srcOrd="1" destOrd="0" presId="urn:microsoft.com/office/officeart/2005/8/layout/hierarchy2"/>
    <dgm:cxn modelId="{C34C0EAA-ACBB-49C0-9DA5-C5574938C126}" type="presOf" srcId="{280A0E23-96B1-45BF-90E0-A045B057AB7D}" destId="{04A5D700-C7BE-44D0-9388-58E73485AC0B}" srcOrd="0" destOrd="0" presId="urn:microsoft.com/office/officeart/2005/8/layout/hierarchy2"/>
    <dgm:cxn modelId="{64B085E3-8F4D-4C7B-AF23-CD4A9B576986}" type="presOf" srcId="{9DF68379-1946-443E-88A5-FB75EE932800}" destId="{926F6C86-5316-44DE-BC00-B1D919DFDC42}" srcOrd="0" destOrd="0" presId="urn:microsoft.com/office/officeart/2005/8/layout/hierarchy2"/>
    <dgm:cxn modelId="{65EC0DEE-3E77-4BFF-98EF-3C1E024A4C50}" type="presOf" srcId="{D3EBF9D2-521B-43F4-8A8C-1C5D1C3B3DC5}" destId="{6F0F4B84-CB7B-487C-9BC3-310B1AB8D76D}" srcOrd="0" destOrd="0" presId="urn:microsoft.com/office/officeart/2005/8/layout/hierarchy2"/>
    <dgm:cxn modelId="{F7186552-C58A-449E-833D-B7FE9751F781}" srcId="{9032D090-FF5F-4F94-9C4C-2DA9DC485976}" destId="{8B501A1B-7F7D-4DF4-86CC-412760F78087}" srcOrd="2" destOrd="0" parTransId="{83481DA5-847D-4DCB-A9A1-24EC9A246C2B}" sibTransId="{6E7E02E9-1BCC-4CE4-834D-177DCEC3BBB7}"/>
    <dgm:cxn modelId="{FFABD8E6-5537-4F54-B6E3-86DCA04E9192}" srcId="{93F67347-8369-4E7E-BCD2-5FC24161AD69}" destId="{9AC8FEC9-1400-4CF3-9500-D494B3A65FF5}" srcOrd="1" destOrd="0" parTransId="{4C6903A0-8C8A-4DBC-A209-045830E6B850}" sibTransId="{F9923E46-CA9B-4E3B-BBA2-940BE4B8DB27}"/>
    <dgm:cxn modelId="{1F15AD61-C09D-4EC9-AAE5-E0C1B198FBCF}" type="presOf" srcId="{9032D090-FF5F-4F94-9C4C-2DA9DC485976}" destId="{5BF43E8A-97A2-43E5-B565-47D413EAC226}" srcOrd="0" destOrd="0" presId="urn:microsoft.com/office/officeart/2005/8/layout/hierarchy2"/>
    <dgm:cxn modelId="{2EC1534E-E76E-493C-A8EF-50522413C80E}" type="presOf" srcId="{EDE4A7CD-C059-4C95-A6EF-61AF6B0C1571}" destId="{4CD7E1C3-BFE5-4CD0-9D5C-DE8965909A27}" srcOrd="0" destOrd="0" presId="urn:microsoft.com/office/officeart/2005/8/layout/hierarchy2"/>
    <dgm:cxn modelId="{683EA898-8E13-43A7-B2B2-257A4347C875}" type="presOf" srcId="{8119AC89-9AD9-4E45-BDAC-FA95187AEFCF}" destId="{EF102937-C2E1-4B23-ACDA-7FBBE9DE683B}" srcOrd="0" destOrd="0" presId="urn:microsoft.com/office/officeart/2005/8/layout/hierarchy2"/>
    <dgm:cxn modelId="{B4BC2365-6E15-4142-AC45-C6D0BDC3C9FB}" type="presOf" srcId="{8B501A1B-7F7D-4DF4-86CC-412760F78087}" destId="{3A8BA65E-AB79-44EF-B09F-59D8D6095F27}" srcOrd="0" destOrd="0" presId="urn:microsoft.com/office/officeart/2005/8/layout/hierarchy2"/>
    <dgm:cxn modelId="{FD036022-EAC4-41A9-BC5F-2089FA5ED3CA}" type="presOf" srcId="{68BB54EA-745A-4002-8B45-698E78D730DE}" destId="{C9D4258C-3227-41FF-B824-69ECDEB1F5A7}" srcOrd="0" destOrd="0" presId="urn:microsoft.com/office/officeart/2005/8/layout/hierarchy2"/>
    <dgm:cxn modelId="{4992F340-7EA1-400F-853F-A1CE2E4C3941}" type="presOf" srcId="{D97C2679-1B30-4869-AECE-2629489B97B0}" destId="{6C99CE24-92D4-45DC-B051-3DAB16ECA523}" srcOrd="0" destOrd="0" presId="urn:microsoft.com/office/officeart/2005/8/layout/hierarchy2"/>
    <dgm:cxn modelId="{0DAABF5D-18BE-4C35-A312-AD930DB8E1D4}" type="presOf" srcId="{49F4C194-6123-4A11-BD3F-57EA44F47333}" destId="{83852371-9399-4BAB-8900-8B93772572A8}" srcOrd="0" destOrd="0" presId="urn:microsoft.com/office/officeart/2005/8/layout/hierarchy2"/>
    <dgm:cxn modelId="{A643747E-B21E-4024-A3DA-B5A8F3EBF741}" srcId="{9032D090-FF5F-4F94-9C4C-2DA9DC485976}" destId="{D3EBF9D2-521B-43F4-8A8C-1C5D1C3B3DC5}" srcOrd="1" destOrd="0" parTransId="{280A0E23-96B1-45BF-90E0-A045B057AB7D}" sibTransId="{47433CE8-227F-4574-A143-7E9688438BE7}"/>
    <dgm:cxn modelId="{F4B32463-F2D1-40A1-BCD0-C94A52667434}" type="presOf" srcId="{EDE4A7CD-C059-4C95-A6EF-61AF6B0C1571}" destId="{01725ADD-E7B9-46BC-9805-FBF89227F31A}" srcOrd="1" destOrd="0" presId="urn:microsoft.com/office/officeart/2005/8/layout/hierarchy2"/>
    <dgm:cxn modelId="{0FD950D1-A912-48DB-9090-6C47A976AFC4}" type="presOf" srcId="{8119AC89-9AD9-4E45-BDAC-FA95187AEFCF}" destId="{361617D7-3523-4022-A0CA-27621ED8D47B}" srcOrd="1" destOrd="0" presId="urn:microsoft.com/office/officeart/2005/8/layout/hierarchy2"/>
    <dgm:cxn modelId="{BC86ECF6-2BE5-479C-97D8-7D614048852D}" type="presOf" srcId="{D97C2679-1B30-4869-AECE-2629489B97B0}" destId="{0C8E68EC-E104-44D0-991B-EDE094B689C8}" srcOrd="1" destOrd="0" presId="urn:microsoft.com/office/officeart/2005/8/layout/hierarchy2"/>
    <dgm:cxn modelId="{781A10C2-0C01-4B59-9749-61801608E586}" type="presOf" srcId="{C8EC095F-27F9-41FF-8FD1-75FEDE77C46F}" destId="{4B23ADE3-2EFB-47DD-A00C-D777BACA0F61}" srcOrd="0" destOrd="0" presId="urn:microsoft.com/office/officeart/2005/8/layout/hierarchy2"/>
    <dgm:cxn modelId="{0D14527B-3A59-4BC7-8E28-355EE88EE751}" srcId="{9DF68379-1946-443E-88A5-FB75EE932800}" destId="{8A74F304-5F0E-4806-8695-09FA64B6C810}" srcOrd="0" destOrd="0" parTransId="{D97C2679-1B30-4869-AECE-2629489B97B0}" sibTransId="{990E7E8C-6561-4FBB-BAB2-0B112A207311}"/>
    <dgm:cxn modelId="{46ABCF75-54B2-4E9F-B41B-EF2DCCE8A5BE}" srcId="{9AC8FEC9-1400-4CF3-9500-D494B3A65FF5}" destId="{9DF68379-1946-443E-88A5-FB75EE932800}" srcOrd="0" destOrd="0" parTransId="{5B61E0A7-69A0-4520-8C72-7A82FA2D8BE3}" sibTransId="{D19B5665-5B87-44A4-96F2-1BF69830959C}"/>
    <dgm:cxn modelId="{98DB5BA4-54D0-48FB-8900-13C2AC74D80A}" srcId="{68BB54EA-745A-4002-8B45-698E78D730DE}" destId="{1BC28B2C-9370-4738-8B2B-CBA6B7C6B961}" srcOrd="3" destOrd="0" parTransId="{9D25A803-9CCA-42C8-A671-6BBFE00161BF}" sibTransId="{59894996-1904-4B65-9752-692674B61F78}"/>
    <dgm:cxn modelId="{F616D454-C4A3-42C0-A6DD-5117FE776799}" srcId="{68BB54EA-745A-4002-8B45-698E78D730DE}" destId="{99EC926E-E118-4DE5-AAE7-86E7129BCD91}" srcOrd="1" destOrd="0" parTransId="{0A9E87D7-B5D5-44FE-9738-CE377D8935FA}" sibTransId="{FA73B2B7-C182-4AA9-9128-AE2F11ED4C68}"/>
    <dgm:cxn modelId="{447C953F-52C0-4B64-AA51-A26401D7989F}" type="presOf" srcId="{D7CB2064-F364-47DB-A05F-EE4A1BCAB6E9}" destId="{A86155E2-7239-4B04-9330-E3FBEC4A84F4}" srcOrd="0" destOrd="0" presId="urn:microsoft.com/office/officeart/2005/8/layout/hierarchy2"/>
    <dgm:cxn modelId="{08844DC7-DFAD-4724-8073-1CC005B834AC}" srcId="{9DF68379-1946-443E-88A5-FB75EE932800}" destId="{084B2C8A-D3A2-4361-9A7D-834A5930C41A}" srcOrd="2" destOrd="0" parTransId="{C0068528-A3B0-415A-B0E0-4476A0F11415}" sibTransId="{B80B98B3-2695-43DD-BA76-E2525C926301}"/>
    <dgm:cxn modelId="{125697AC-80AE-4B62-AC68-FB8D63D9D827}" type="presOf" srcId="{4C6903A0-8C8A-4DBC-A209-045830E6B850}" destId="{E6FCCFAE-4613-4774-8B05-951D95959186}" srcOrd="1" destOrd="0" presId="urn:microsoft.com/office/officeart/2005/8/layout/hierarchy2"/>
    <dgm:cxn modelId="{95DE3E70-D58F-4589-A13D-312327557F5A}" type="presOf" srcId="{05943625-D944-4CA2-A262-782698D6A25B}" destId="{FA4F7F3C-DE27-40CD-B7E0-569D220CEDFE}" srcOrd="0" destOrd="0" presId="urn:microsoft.com/office/officeart/2005/8/layout/hierarchy2"/>
    <dgm:cxn modelId="{4762E70E-8BF4-440F-A71A-7C214009467F}" type="presOf" srcId="{47A6B263-1154-46D7-B008-B95989322128}" destId="{42CBF6A9-122B-469E-B03F-2A3832130AE0}" srcOrd="1" destOrd="0" presId="urn:microsoft.com/office/officeart/2005/8/layout/hierarchy2"/>
    <dgm:cxn modelId="{2A2BB65F-527A-48FD-B999-81044E715685}" type="presOf" srcId="{4C6903A0-8C8A-4DBC-A209-045830E6B850}" destId="{0CF9DED5-D217-4D38-816C-90F6933AA0F9}" srcOrd="0" destOrd="0" presId="urn:microsoft.com/office/officeart/2005/8/layout/hierarchy2"/>
    <dgm:cxn modelId="{54B9A971-A1BF-4568-BA0C-1280EF10178E}" type="presOf" srcId="{24AAA9D8-13C7-4B05-9E85-DA51D620AE7E}" destId="{1935499F-94E8-48B1-896C-5CF7AAEB44E2}" srcOrd="0" destOrd="0" presId="urn:microsoft.com/office/officeart/2005/8/layout/hierarchy2"/>
    <dgm:cxn modelId="{63FE03F4-5C0D-4CFE-B8F5-39B59CD37B37}" srcId="{68BB54EA-745A-4002-8B45-698E78D730DE}" destId="{DC6A6C41-1E0A-4332-BB2E-85786A047829}" srcOrd="2" destOrd="0" parTransId="{24AAA9D8-13C7-4B05-9E85-DA51D620AE7E}" sibTransId="{E67F17E9-8E4F-4605-8151-35668A9EB06E}"/>
    <dgm:cxn modelId="{7FE05C46-0653-4C1E-84AC-85CD7590D168}" type="presOf" srcId="{128529E7-06CA-4EB7-95BC-768BC86934FC}" destId="{786B0547-A26E-4B38-AFB4-18105CF97B79}" srcOrd="0" destOrd="0" presId="urn:microsoft.com/office/officeart/2005/8/layout/hierarchy2"/>
    <dgm:cxn modelId="{FC5EC9F3-EA67-4800-963A-37193EE5F713}" type="presOf" srcId="{CE0CEC30-B6A5-48DD-912A-4ECD24A9B1D8}" destId="{3772002C-7A01-4110-B355-20A4214898B8}" srcOrd="0" destOrd="0" presId="urn:microsoft.com/office/officeart/2005/8/layout/hierarchy2"/>
    <dgm:cxn modelId="{FB9FAA13-7DE6-4CE1-8E0F-B33716041893}" type="presOf" srcId="{9AC8FEC9-1400-4CF3-9500-D494B3A65FF5}" destId="{813E4F8A-B20F-400F-BA2E-3424F50E86CB}" srcOrd="0" destOrd="0" presId="urn:microsoft.com/office/officeart/2005/8/layout/hierarchy2"/>
    <dgm:cxn modelId="{A8EE83CD-7E89-44C3-B0E5-D7D791089A3A}" type="presOf" srcId="{0A9E87D7-B5D5-44FE-9738-CE377D8935FA}" destId="{41B53BFF-2DB8-4B7D-840A-2B25CA6DE1AB}" srcOrd="0" destOrd="0" presId="urn:microsoft.com/office/officeart/2005/8/layout/hierarchy2"/>
    <dgm:cxn modelId="{DE3EBC76-44A2-437E-8DA9-26ABC987909B}" type="presOf" srcId="{69788E91-0351-45B9-9D12-6044761EB2FC}" destId="{E2C2C87E-F41A-4CDC-8D66-BCB9FD21039E}" srcOrd="0" destOrd="0" presId="urn:microsoft.com/office/officeart/2005/8/layout/hierarchy2"/>
    <dgm:cxn modelId="{7F23F2C9-20F1-48BE-AC86-583E559BD5F2}" type="presOf" srcId="{69788E91-0351-45B9-9D12-6044761EB2FC}" destId="{6CB06AF7-2898-44F1-A5B6-53595125AD10}" srcOrd="1" destOrd="0" presId="urn:microsoft.com/office/officeart/2005/8/layout/hierarchy2"/>
    <dgm:cxn modelId="{4C7D0636-BC24-49E4-A566-C7F92433E08D}" type="presOf" srcId="{24AAA9D8-13C7-4B05-9E85-DA51D620AE7E}" destId="{D04209C4-2D9D-4682-9E80-259CF933DA1C}" srcOrd="1" destOrd="0" presId="urn:microsoft.com/office/officeart/2005/8/layout/hierarchy2"/>
    <dgm:cxn modelId="{F9E5038C-1E7A-483A-898E-2366E1AE58C6}" type="presOf" srcId="{83481DA5-847D-4DCB-A9A1-24EC9A246C2B}" destId="{03DAF5EB-FB21-432E-BEF3-7842142CED58}" srcOrd="0" destOrd="0" presId="urn:microsoft.com/office/officeart/2005/8/layout/hierarchy2"/>
    <dgm:cxn modelId="{5A58BD2F-BE8E-4A73-8E53-FDDF276C43CF}" type="presOf" srcId="{83481DA5-847D-4DCB-A9A1-24EC9A246C2B}" destId="{125121B1-3C51-41ED-B9D1-73EBF332CE1A}" srcOrd="1" destOrd="0" presId="urn:microsoft.com/office/officeart/2005/8/layout/hierarchy2"/>
    <dgm:cxn modelId="{6F2FEEDF-8126-48EA-B1C0-4A6AE95CA35D}" type="presOf" srcId="{280A0E23-96B1-45BF-90E0-A045B057AB7D}" destId="{5BF44A95-20FC-4983-A9EE-C96D225627BD}" srcOrd="1" destOrd="0" presId="urn:microsoft.com/office/officeart/2005/8/layout/hierarchy2"/>
    <dgm:cxn modelId="{F41DA657-4EA4-4B04-BF07-B058627CBDBB}" type="presOf" srcId="{C0068528-A3B0-415A-B0E0-4476A0F11415}" destId="{3C6B632F-0C59-4AA5-8EFC-34999436135A}" srcOrd="0" destOrd="0" presId="urn:microsoft.com/office/officeart/2005/8/layout/hierarchy2"/>
    <dgm:cxn modelId="{05BCA28B-972C-4488-95B5-33E39E1D566B}" type="presOf" srcId="{93F67347-8369-4E7E-BCD2-5FC24161AD69}" destId="{D8B034BE-B09B-47C3-8657-C09AC8B16EC9}" srcOrd="0" destOrd="0" presId="urn:microsoft.com/office/officeart/2005/8/layout/hierarchy2"/>
    <dgm:cxn modelId="{D075FA97-C94B-4C1D-8406-6B9F111AC0C1}" type="presOf" srcId="{DC6A6C41-1E0A-4332-BB2E-85786A047829}" destId="{F13B00F3-A656-41AD-A938-41A42E017B4C}" srcOrd="0" destOrd="0" presId="urn:microsoft.com/office/officeart/2005/8/layout/hierarchy2"/>
    <dgm:cxn modelId="{E586D23F-DE57-4B95-9D1B-7988BAE3EEFD}" type="presOf" srcId="{084B2C8A-D3A2-4361-9A7D-834A5930C41A}" destId="{7CEE01BC-680A-48C6-87C5-C0EC63546E76}" srcOrd="0" destOrd="0" presId="urn:microsoft.com/office/officeart/2005/8/layout/hierarchy2"/>
    <dgm:cxn modelId="{C92D660F-D373-4A04-81B6-0E253D5F4872}" srcId="{D7CB2064-F364-47DB-A05F-EE4A1BCAB6E9}" destId="{93F67347-8369-4E7E-BCD2-5FC24161AD69}" srcOrd="0" destOrd="0" parTransId="{39F8687A-6AB3-42B1-B420-2872491E0CEC}" sibTransId="{BBAA2022-4ECE-43EE-94F2-BD111D42E970}"/>
    <dgm:cxn modelId="{85C83405-2535-40B4-A4C0-87629B1C76DF}" type="presOf" srcId="{5B61E0A7-69A0-4520-8C72-7A82FA2D8BE3}" destId="{2113F8D6-979B-4E26-84B1-8B260EFA2988}" srcOrd="1" destOrd="0" presId="urn:microsoft.com/office/officeart/2005/8/layout/hierarchy2"/>
    <dgm:cxn modelId="{E1ADCC18-988E-447C-9C20-100A6C3071D7}" srcId="{9AC8FEC9-1400-4CF3-9500-D494B3A65FF5}" destId="{68BB54EA-745A-4002-8B45-698E78D730DE}" srcOrd="1" destOrd="0" parTransId="{BEDA6A63-0814-4E02-A481-92887D32D407}" sibTransId="{3E537886-4306-41CB-A516-6CC0265B085F}"/>
    <dgm:cxn modelId="{BE65A122-63C5-41FD-B67F-68CA4148249C}" type="presOf" srcId="{8A74F304-5F0E-4806-8695-09FA64B6C810}" destId="{44CBD747-89BD-4AE7-A954-E5A46D273A27}" srcOrd="0" destOrd="0" presId="urn:microsoft.com/office/officeart/2005/8/layout/hierarchy2"/>
    <dgm:cxn modelId="{C3786141-6879-4643-B9ED-8D8D77D3CBA5}" type="presOf" srcId="{0A9E87D7-B5D5-44FE-9738-CE377D8935FA}" destId="{0F52A072-450D-40DD-8F36-F6D077BF3566}" srcOrd="1" destOrd="0" presId="urn:microsoft.com/office/officeart/2005/8/layout/hierarchy2"/>
    <dgm:cxn modelId="{924B4736-C494-4D45-8DCB-CAC8D7E93D18}" type="presOf" srcId="{99EC926E-E118-4DE5-AAE7-86E7129BCD91}" destId="{D14B7512-F72B-4B68-8DC0-4251E622E4C2}" srcOrd="0" destOrd="0" presId="urn:microsoft.com/office/officeart/2005/8/layout/hierarchy2"/>
    <dgm:cxn modelId="{6946FA3B-CA8E-4072-98F8-767D8A1DE98C}" type="presOf" srcId="{BEDA6A63-0814-4E02-A481-92887D32D407}" destId="{27CE9F5D-A9AC-4584-B42B-8400ECCE19CD}" srcOrd="0" destOrd="0" presId="urn:microsoft.com/office/officeart/2005/8/layout/hierarchy2"/>
    <dgm:cxn modelId="{6858CF8D-BBAC-4F40-8117-39168CE4222E}" srcId="{9DF68379-1946-443E-88A5-FB75EE932800}" destId="{C8EC095F-27F9-41FF-8FD1-75FEDE77C46F}" srcOrd="1" destOrd="0" parTransId="{8119AC89-9AD9-4E45-BDAC-FA95187AEFCF}" sibTransId="{C2175F2A-85E6-45EC-8FAB-A31648F46891}"/>
    <dgm:cxn modelId="{2C749AD4-76E2-441D-9070-AC1232F2D454}" srcId="{9032D090-FF5F-4F94-9C4C-2DA9DC485976}" destId="{05943625-D944-4CA2-A262-782698D6A25B}" srcOrd="0" destOrd="0" parTransId="{69788E91-0351-45B9-9D12-6044761EB2FC}" sibTransId="{9DDF57F8-2AB8-4BA2-A195-99B03A286251}"/>
    <dgm:cxn modelId="{83B0ABCD-BD0A-4F68-BC86-CA2EC84A880E}" type="presParOf" srcId="{A86155E2-7239-4B04-9330-E3FBEC4A84F4}" destId="{88E39E78-B438-4479-B2E4-3D52E27C4D1F}" srcOrd="0" destOrd="0" presId="urn:microsoft.com/office/officeart/2005/8/layout/hierarchy2"/>
    <dgm:cxn modelId="{5733E2F0-2844-486F-8CB7-0EC38D3C8A26}" type="presParOf" srcId="{88E39E78-B438-4479-B2E4-3D52E27C4D1F}" destId="{D8B034BE-B09B-47C3-8657-C09AC8B16EC9}" srcOrd="0" destOrd="0" presId="urn:microsoft.com/office/officeart/2005/8/layout/hierarchy2"/>
    <dgm:cxn modelId="{A6653CC4-4F3D-4086-9CD8-18B09232DF08}" type="presParOf" srcId="{88E39E78-B438-4479-B2E4-3D52E27C4D1F}" destId="{89671C2A-1FC5-46C5-B516-BE25830B42D4}" srcOrd="1" destOrd="0" presId="urn:microsoft.com/office/officeart/2005/8/layout/hierarchy2"/>
    <dgm:cxn modelId="{45583421-A76B-45CF-B6EC-70278C0E8A2E}" type="presParOf" srcId="{89671C2A-1FC5-46C5-B516-BE25830B42D4}" destId="{5600BC45-BD48-41EE-933A-74CCCFF8A6E4}" srcOrd="0" destOrd="0" presId="urn:microsoft.com/office/officeart/2005/8/layout/hierarchy2"/>
    <dgm:cxn modelId="{05C5D19E-9756-4B3E-A01D-DFC4E07EA547}" type="presParOf" srcId="{5600BC45-BD48-41EE-933A-74CCCFF8A6E4}" destId="{42CBF6A9-122B-469E-B03F-2A3832130AE0}" srcOrd="0" destOrd="0" presId="urn:microsoft.com/office/officeart/2005/8/layout/hierarchy2"/>
    <dgm:cxn modelId="{73F336EB-F609-4DD0-B778-C9A7D2712E38}" type="presParOf" srcId="{89671C2A-1FC5-46C5-B516-BE25830B42D4}" destId="{5D34050A-79AE-463A-8B40-4277EC151C4C}" srcOrd="1" destOrd="0" presId="urn:microsoft.com/office/officeart/2005/8/layout/hierarchy2"/>
    <dgm:cxn modelId="{E38100D6-0D6B-4130-AE36-FDA513143875}" type="presParOf" srcId="{5D34050A-79AE-463A-8B40-4277EC151C4C}" destId="{5BF43E8A-97A2-43E5-B565-47D413EAC226}" srcOrd="0" destOrd="0" presId="urn:microsoft.com/office/officeart/2005/8/layout/hierarchy2"/>
    <dgm:cxn modelId="{F527DA04-96C4-412C-9F61-306EF4CB40D6}" type="presParOf" srcId="{5D34050A-79AE-463A-8B40-4277EC151C4C}" destId="{FB89C530-E179-40CF-BBF6-4BBF2003C17A}" srcOrd="1" destOrd="0" presId="urn:microsoft.com/office/officeart/2005/8/layout/hierarchy2"/>
    <dgm:cxn modelId="{0914654A-6B03-43DC-A348-3F60EDF1D9F8}" type="presParOf" srcId="{FB89C530-E179-40CF-BBF6-4BBF2003C17A}" destId="{E2C2C87E-F41A-4CDC-8D66-BCB9FD21039E}" srcOrd="0" destOrd="0" presId="urn:microsoft.com/office/officeart/2005/8/layout/hierarchy2"/>
    <dgm:cxn modelId="{00248BB2-4644-47D5-91B5-F0B23E1FDB56}" type="presParOf" srcId="{E2C2C87E-F41A-4CDC-8D66-BCB9FD21039E}" destId="{6CB06AF7-2898-44F1-A5B6-53595125AD10}" srcOrd="0" destOrd="0" presId="urn:microsoft.com/office/officeart/2005/8/layout/hierarchy2"/>
    <dgm:cxn modelId="{70684764-BEA4-4E2D-8AF8-E8BACAFAF520}" type="presParOf" srcId="{FB89C530-E179-40CF-BBF6-4BBF2003C17A}" destId="{CEB61458-987E-4987-B41E-E815D83D7683}" srcOrd="1" destOrd="0" presId="urn:microsoft.com/office/officeart/2005/8/layout/hierarchy2"/>
    <dgm:cxn modelId="{E70796CE-B8AB-46AF-BF6B-69975E7C255F}" type="presParOf" srcId="{CEB61458-987E-4987-B41E-E815D83D7683}" destId="{FA4F7F3C-DE27-40CD-B7E0-569D220CEDFE}" srcOrd="0" destOrd="0" presId="urn:microsoft.com/office/officeart/2005/8/layout/hierarchy2"/>
    <dgm:cxn modelId="{8B4061D1-3DA8-40D7-9C68-335DC0A5395E}" type="presParOf" srcId="{CEB61458-987E-4987-B41E-E815D83D7683}" destId="{CD811E21-5DE8-472E-9124-C48799E375F5}" srcOrd="1" destOrd="0" presId="urn:microsoft.com/office/officeart/2005/8/layout/hierarchy2"/>
    <dgm:cxn modelId="{52E1F173-D02E-4C5E-8E25-98068F01CF08}" type="presParOf" srcId="{FB89C530-E179-40CF-BBF6-4BBF2003C17A}" destId="{04A5D700-C7BE-44D0-9388-58E73485AC0B}" srcOrd="2" destOrd="0" presId="urn:microsoft.com/office/officeart/2005/8/layout/hierarchy2"/>
    <dgm:cxn modelId="{B32A89E3-6DE9-4046-8556-0A5E6A1AD5F4}" type="presParOf" srcId="{04A5D700-C7BE-44D0-9388-58E73485AC0B}" destId="{5BF44A95-20FC-4983-A9EE-C96D225627BD}" srcOrd="0" destOrd="0" presId="urn:microsoft.com/office/officeart/2005/8/layout/hierarchy2"/>
    <dgm:cxn modelId="{A43EDFCB-B6E3-4A9A-A80D-AE6712B436D5}" type="presParOf" srcId="{FB89C530-E179-40CF-BBF6-4BBF2003C17A}" destId="{02182E45-445A-4731-A61C-7A3B078AD319}" srcOrd="3" destOrd="0" presId="urn:microsoft.com/office/officeart/2005/8/layout/hierarchy2"/>
    <dgm:cxn modelId="{B58D70C2-CCC2-476F-8518-F23AA1059668}" type="presParOf" srcId="{02182E45-445A-4731-A61C-7A3B078AD319}" destId="{6F0F4B84-CB7B-487C-9BC3-310B1AB8D76D}" srcOrd="0" destOrd="0" presId="urn:microsoft.com/office/officeart/2005/8/layout/hierarchy2"/>
    <dgm:cxn modelId="{B93EFFA7-A981-4264-8007-F6A42D3AD25A}" type="presParOf" srcId="{02182E45-445A-4731-A61C-7A3B078AD319}" destId="{F556C8BF-5BF2-46F6-9D7B-4C27F8185BD7}" srcOrd="1" destOrd="0" presId="urn:microsoft.com/office/officeart/2005/8/layout/hierarchy2"/>
    <dgm:cxn modelId="{8C79D1A0-3B84-442A-9B40-731DE4FF220C}" type="presParOf" srcId="{FB89C530-E179-40CF-BBF6-4BBF2003C17A}" destId="{03DAF5EB-FB21-432E-BEF3-7842142CED58}" srcOrd="4" destOrd="0" presId="urn:microsoft.com/office/officeart/2005/8/layout/hierarchy2"/>
    <dgm:cxn modelId="{0AB5CE4E-2A06-4058-AA5B-A74B1EF68A3C}" type="presParOf" srcId="{03DAF5EB-FB21-432E-BEF3-7842142CED58}" destId="{125121B1-3C51-41ED-B9D1-73EBF332CE1A}" srcOrd="0" destOrd="0" presId="urn:microsoft.com/office/officeart/2005/8/layout/hierarchy2"/>
    <dgm:cxn modelId="{220BD67F-C89C-46D3-B869-50B1B2A96915}" type="presParOf" srcId="{FB89C530-E179-40CF-BBF6-4BBF2003C17A}" destId="{92CFFC0E-20B2-45F1-B573-592A265EFF23}" srcOrd="5" destOrd="0" presId="urn:microsoft.com/office/officeart/2005/8/layout/hierarchy2"/>
    <dgm:cxn modelId="{2C796981-2C26-4BF8-AF31-2DFB50DD19AE}" type="presParOf" srcId="{92CFFC0E-20B2-45F1-B573-592A265EFF23}" destId="{3A8BA65E-AB79-44EF-B09F-59D8D6095F27}" srcOrd="0" destOrd="0" presId="urn:microsoft.com/office/officeart/2005/8/layout/hierarchy2"/>
    <dgm:cxn modelId="{40B66540-F90A-4C25-98AE-DBC721C7E489}" type="presParOf" srcId="{92CFFC0E-20B2-45F1-B573-592A265EFF23}" destId="{76F2966A-854D-4833-96A3-25C3DB79F7EC}" srcOrd="1" destOrd="0" presId="urn:microsoft.com/office/officeart/2005/8/layout/hierarchy2"/>
    <dgm:cxn modelId="{308C3D7F-FA57-49E8-8678-FD192C1C6990}" type="presParOf" srcId="{89671C2A-1FC5-46C5-B516-BE25830B42D4}" destId="{0CF9DED5-D217-4D38-816C-90F6933AA0F9}" srcOrd="2" destOrd="0" presId="urn:microsoft.com/office/officeart/2005/8/layout/hierarchy2"/>
    <dgm:cxn modelId="{04CB1332-4F10-45A2-96DD-820CFF0DC5F3}" type="presParOf" srcId="{0CF9DED5-D217-4D38-816C-90F6933AA0F9}" destId="{E6FCCFAE-4613-4774-8B05-951D95959186}" srcOrd="0" destOrd="0" presId="urn:microsoft.com/office/officeart/2005/8/layout/hierarchy2"/>
    <dgm:cxn modelId="{8BFE14DC-230C-41FB-A998-3699F82C9E95}" type="presParOf" srcId="{89671C2A-1FC5-46C5-B516-BE25830B42D4}" destId="{B58642C5-C0E1-48F2-8AFB-CA7FF747E9DE}" srcOrd="3" destOrd="0" presId="urn:microsoft.com/office/officeart/2005/8/layout/hierarchy2"/>
    <dgm:cxn modelId="{9DE7B0FA-85CC-4C06-BE7E-F8E1A05EA71B}" type="presParOf" srcId="{B58642C5-C0E1-48F2-8AFB-CA7FF747E9DE}" destId="{813E4F8A-B20F-400F-BA2E-3424F50E86CB}" srcOrd="0" destOrd="0" presId="urn:microsoft.com/office/officeart/2005/8/layout/hierarchy2"/>
    <dgm:cxn modelId="{29C47082-81A2-43DE-B299-DBD2608C544D}" type="presParOf" srcId="{B58642C5-C0E1-48F2-8AFB-CA7FF747E9DE}" destId="{F3F11589-5F4C-4504-8C89-E2888E8857F8}" srcOrd="1" destOrd="0" presId="urn:microsoft.com/office/officeart/2005/8/layout/hierarchy2"/>
    <dgm:cxn modelId="{BF6B4852-7D71-4776-AF6A-7BB37E7273B1}" type="presParOf" srcId="{F3F11589-5F4C-4504-8C89-E2888E8857F8}" destId="{E7AB8518-DC40-4F38-9E8D-6B4548B0F8C0}" srcOrd="0" destOrd="0" presId="urn:microsoft.com/office/officeart/2005/8/layout/hierarchy2"/>
    <dgm:cxn modelId="{4255CB83-F49C-4C6A-92D0-1AE8B8C75DC8}" type="presParOf" srcId="{E7AB8518-DC40-4F38-9E8D-6B4548B0F8C0}" destId="{2113F8D6-979B-4E26-84B1-8B260EFA2988}" srcOrd="0" destOrd="0" presId="urn:microsoft.com/office/officeart/2005/8/layout/hierarchy2"/>
    <dgm:cxn modelId="{1B41B85E-5F61-4D34-B3CC-06E028876916}" type="presParOf" srcId="{F3F11589-5F4C-4504-8C89-E2888E8857F8}" destId="{BAFE2632-F887-49FF-9290-3D155A02E25A}" srcOrd="1" destOrd="0" presId="urn:microsoft.com/office/officeart/2005/8/layout/hierarchy2"/>
    <dgm:cxn modelId="{D6DDE19F-C6FB-41C8-B574-E0A4BC5C6D99}" type="presParOf" srcId="{BAFE2632-F887-49FF-9290-3D155A02E25A}" destId="{926F6C86-5316-44DE-BC00-B1D919DFDC42}" srcOrd="0" destOrd="0" presId="urn:microsoft.com/office/officeart/2005/8/layout/hierarchy2"/>
    <dgm:cxn modelId="{FE531BEA-7164-4692-A28C-0AE7DF793A79}" type="presParOf" srcId="{BAFE2632-F887-49FF-9290-3D155A02E25A}" destId="{1FCE5AD1-6CF8-4133-B660-796135C66326}" srcOrd="1" destOrd="0" presId="urn:microsoft.com/office/officeart/2005/8/layout/hierarchy2"/>
    <dgm:cxn modelId="{16CFAE82-1057-48AE-BE30-E95E90F9300A}" type="presParOf" srcId="{1FCE5AD1-6CF8-4133-B660-796135C66326}" destId="{6C99CE24-92D4-45DC-B051-3DAB16ECA523}" srcOrd="0" destOrd="0" presId="urn:microsoft.com/office/officeart/2005/8/layout/hierarchy2"/>
    <dgm:cxn modelId="{BC23715B-B979-4673-9FC1-0B441CEA75F7}" type="presParOf" srcId="{6C99CE24-92D4-45DC-B051-3DAB16ECA523}" destId="{0C8E68EC-E104-44D0-991B-EDE094B689C8}" srcOrd="0" destOrd="0" presId="urn:microsoft.com/office/officeart/2005/8/layout/hierarchy2"/>
    <dgm:cxn modelId="{4D7FD063-0405-4881-9961-C7153B2A3E7D}" type="presParOf" srcId="{1FCE5AD1-6CF8-4133-B660-796135C66326}" destId="{3275C859-E461-4E64-90FA-E0155E00A9B7}" srcOrd="1" destOrd="0" presId="urn:microsoft.com/office/officeart/2005/8/layout/hierarchy2"/>
    <dgm:cxn modelId="{FA1B84BA-7E00-4EAD-9B44-E8C51C4EF79D}" type="presParOf" srcId="{3275C859-E461-4E64-90FA-E0155E00A9B7}" destId="{44CBD747-89BD-4AE7-A954-E5A46D273A27}" srcOrd="0" destOrd="0" presId="urn:microsoft.com/office/officeart/2005/8/layout/hierarchy2"/>
    <dgm:cxn modelId="{79608FAD-5363-46BA-A71B-28B960401DAA}" type="presParOf" srcId="{3275C859-E461-4E64-90FA-E0155E00A9B7}" destId="{82F21B77-811C-4512-B76D-35D0CBAE327D}" srcOrd="1" destOrd="0" presId="urn:microsoft.com/office/officeart/2005/8/layout/hierarchy2"/>
    <dgm:cxn modelId="{D187343F-A040-4A56-BCBE-1E98DEFFCB8B}" type="presParOf" srcId="{1FCE5AD1-6CF8-4133-B660-796135C66326}" destId="{EF102937-C2E1-4B23-ACDA-7FBBE9DE683B}" srcOrd="2" destOrd="0" presId="urn:microsoft.com/office/officeart/2005/8/layout/hierarchy2"/>
    <dgm:cxn modelId="{373E0EEC-AFFC-4DCB-B90D-205D80E2455B}" type="presParOf" srcId="{EF102937-C2E1-4B23-ACDA-7FBBE9DE683B}" destId="{361617D7-3523-4022-A0CA-27621ED8D47B}" srcOrd="0" destOrd="0" presId="urn:microsoft.com/office/officeart/2005/8/layout/hierarchy2"/>
    <dgm:cxn modelId="{90F0E7DE-B4A1-47B1-AC09-C39ECE3E4FD4}" type="presParOf" srcId="{1FCE5AD1-6CF8-4133-B660-796135C66326}" destId="{776F5A12-E2D3-484B-BE1E-A6658F49AA36}" srcOrd="3" destOrd="0" presId="urn:microsoft.com/office/officeart/2005/8/layout/hierarchy2"/>
    <dgm:cxn modelId="{9D18066D-7E94-4D62-843A-9B4BF1CA878D}" type="presParOf" srcId="{776F5A12-E2D3-484B-BE1E-A6658F49AA36}" destId="{4B23ADE3-2EFB-47DD-A00C-D777BACA0F61}" srcOrd="0" destOrd="0" presId="urn:microsoft.com/office/officeart/2005/8/layout/hierarchy2"/>
    <dgm:cxn modelId="{0654C95E-1C68-4CC0-8662-9D55570EDDCF}" type="presParOf" srcId="{776F5A12-E2D3-484B-BE1E-A6658F49AA36}" destId="{D34EE24A-49BC-44C0-B3D8-CC7ECD79F99D}" srcOrd="1" destOrd="0" presId="urn:microsoft.com/office/officeart/2005/8/layout/hierarchy2"/>
    <dgm:cxn modelId="{71219755-8F9A-460A-BE53-9A47D0A966CB}" type="presParOf" srcId="{1FCE5AD1-6CF8-4133-B660-796135C66326}" destId="{3C6B632F-0C59-4AA5-8EFC-34999436135A}" srcOrd="4" destOrd="0" presId="urn:microsoft.com/office/officeart/2005/8/layout/hierarchy2"/>
    <dgm:cxn modelId="{9A8AC1EA-C87B-40E4-A8CB-97E284110182}" type="presParOf" srcId="{3C6B632F-0C59-4AA5-8EFC-34999436135A}" destId="{A4F32D00-C884-4FA0-A823-BD7D4C0485C6}" srcOrd="0" destOrd="0" presId="urn:microsoft.com/office/officeart/2005/8/layout/hierarchy2"/>
    <dgm:cxn modelId="{B03E5EC6-9563-4768-8D9E-D8192329A6B8}" type="presParOf" srcId="{1FCE5AD1-6CF8-4133-B660-796135C66326}" destId="{E641C96F-C0AC-4A26-AB45-68894DFC5EC0}" srcOrd="5" destOrd="0" presId="urn:microsoft.com/office/officeart/2005/8/layout/hierarchy2"/>
    <dgm:cxn modelId="{6064F6CF-E64E-487C-90ED-099377B7CBD3}" type="presParOf" srcId="{E641C96F-C0AC-4A26-AB45-68894DFC5EC0}" destId="{7CEE01BC-680A-48C6-87C5-C0EC63546E76}" srcOrd="0" destOrd="0" presId="urn:microsoft.com/office/officeart/2005/8/layout/hierarchy2"/>
    <dgm:cxn modelId="{FC95D4AD-0BA8-455F-A97F-0CA9990033B3}" type="presParOf" srcId="{E641C96F-C0AC-4A26-AB45-68894DFC5EC0}" destId="{1E32C6EF-FE4B-4921-8EBB-B795FCC3F08E}" srcOrd="1" destOrd="0" presId="urn:microsoft.com/office/officeart/2005/8/layout/hierarchy2"/>
    <dgm:cxn modelId="{69B8D1C6-C953-4643-9D0D-B15F01449D90}" type="presParOf" srcId="{1FCE5AD1-6CF8-4133-B660-796135C66326}" destId="{3772002C-7A01-4110-B355-20A4214898B8}" srcOrd="6" destOrd="0" presId="urn:microsoft.com/office/officeart/2005/8/layout/hierarchy2"/>
    <dgm:cxn modelId="{5F8637DD-C506-4BA3-BC90-3A42D030123E}" type="presParOf" srcId="{3772002C-7A01-4110-B355-20A4214898B8}" destId="{ABF9A65C-C77D-4CCB-B896-74A6F5B4CEC4}" srcOrd="0" destOrd="0" presId="urn:microsoft.com/office/officeart/2005/8/layout/hierarchy2"/>
    <dgm:cxn modelId="{97E62A61-1F3F-4779-862E-AF78B8BDB423}" type="presParOf" srcId="{1FCE5AD1-6CF8-4133-B660-796135C66326}" destId="{A62FF247-18D0-4C9E-AE5F-034B64081AD3}" srcOrd="7" destOrd="0" presId="urn:microsoft.com/office/officeart/2005/8/layout/hierarchy2"/>
    <dgm:cxn modelId="{805A08FC-2BD0-4F93-A5F3-7D6CBCED1218}" type="presParOf" srcId="{A62FF247-18D0-4C9E-AE5F-034B64081AD3}" destId="{83852371-9399-4BAB-8900-8B93772572A8}" srcOrd="0" destOrd="0" presId="urn:microsoft.com/office/officeart/2005/8/layout/hierarchy2"/>
    <dgm:cxn modelId="{1BA158D2-61A6-43C4-8A34-69C3B2C8CE3A}" type="presParOf" srcId="{A62FF247-18D0-4C9E-AE5F-034B64081AD3}" destId="{062FD06D-7C06-43BF-8358-E2C6E86D229C}" srcOrd="1" destOrd="0" presId="urn:microsoft.com/office/officeart/2005/8/layout/hierarchy2"/>
    <dgm:cxn modelId="{B4600AC9-BEC4-47D4-A885-057A5D037C9E}" type="presParOf" srcId="{F3F11589-5F4C-4504-8C89-E2888E8857F8}" destId="{27CE9F5D-A9AC-4584-B42B-8400ECCE19CD}" srcOrd="2" destOrd="0" presId="urn:microsoft.com/office/officeart/2005/8/layout/hierarchy2"/>
    <dgm:cxn modelId="{F8F84BC0-53ED-44D2-9EFF-B680DEA9C9DD}" type="presParOf" srcId="{27CE9F5D-A9AC-4584-B42B-8400ECCE19CD}" destId="{B83D03B1-8426-4136-A941-854FA1F06CED}" srcOrd="0" destOrd="0" presId="urn:microsoft.com/office/officeart/2005/8/layout/hierarchy2"/>
    <dgm:cxn modelId="{4C67B226-82ED-4295-8434-0A759E1B703A}" type="presParOf" srcId="{F3F11589-5F4C-4504-8C89-E2888E8857F8}" destId="{66757465-6167-4780-9C69-D6ACBF55E282}" srcOrd="3" destOrd="0" presId="urn:microsoft.com/office/officeart/2005/8/layout/hierarchy2"/>
    <dgm:cxn modelId="{15C68552-DC2F-46A6-A6E7-BE1528F81F7E}" type="presParOf" srcId="{66757465-6167-4780-9C69-D6ACBF55E282}" destId="{C9D4258C-3227-41FF-B824-69ECDEB1F5A7}" srcOrd="0" destOrd="0" presId="urn:microsoft.com/office/officeart/2005/8/layout/hierarchy2"/>
    <dgm:cxn modelId="{4CF5FB44-61D4-42F9-A1D9-D7D5A248AEFB}" type="presParOf" srcId="{66757465-6167-4780-9C69-D6ACBF55E282}" destId="{7747C09D-4B56-4D75-B44C-C42B4EA5A1AE}" srcOrd="1" destOrd="0" presId="urn:microsoft.com/office/officeart/2005/8/layout/hierarchy2"/>
    <dgm:cxn modelId="{8929A778-2C24-47FB-A74A-29EA2E61A506}" type="presParOf" srcId="{7747C09D-4B56-4D75-B44C-C42B4EA5A1AE}" destId="{4CD7E1C3-BFE5-4CD0-9D5C-DE8965909A27}" srcOrd="0" destOrd="0" presId="urn:microsoft.com/office/officeart/2005/8/layout/hierarchy2"/>
    <dgm:cxn modelId="{E5BC1CC8-9E6C-40CF-B9BA-49BA0F04A3D3}" type="presParOf" srcId="{4CD7E1C3-BFE5-4CD0-9D5C-DE8965909A27}" destId="{01725ADD-E7B9-46BC-9805-FBF89227F31A}" srcOrd="0" destOrd="0" presId="urn:microsoft.com/office/officeart/2005/8/layout/hierarchy2"/>
    <dgm:cxn modelId="{9FF22C59-B812-41B7-B050-11BA571121F9}" type="presParOf" srcId="{7747C09D-4B56-4D75-B44C-C42B4EA5A1AE}" destId="{A568C520-B28F-4B52-8003-F3A1B909AC3D}" srcOrd="1" destOrd="0" presId="urn:microsoft.com/office/officeart/2005/8/layout/hierarchy2"/>
    <dgm:cxn modelId="{2F55C0AD-5606-4218-9D08-D4FCFC741E90}" type="presParOf" srcId="{A568C520-B28F-4B52-8003-F3A1B909AC3D}" destId="{786B0547-A26E-4B38-AFB4-18105CF97B79}" srcOrd="0" destOrd="0" presId="urn:microsoft.com/office/officeart/2005/8/layout/hierarchy2"/>
    <dgm:cxn modelId="{F919B695-1C61-4429-8DC8-90BA431E52ED}" type="presParOf" srcId="{A568C520-B28F-4B52-8003-F3A1B909AC3D}" destId="{40912A63-9724-4039-A985-3AF4B6266B30}" srcOrd="1" destOrd="0" presId="urn:microsoft.com/office/officeart/2005/8/layout/hierarchy2"/>
    <dgm:cxn modelId="{85EF166A-A5B6-4BEF-87EA-30C4C7E7BAA7}" type="presParOf" srcId="{7747C09D-4B56-4D75-B44C-C42B4EA5A1AE}" destId="{41B53BFF-2DB8-4B7D-840A-2B25CA6DE1AB}" srcOrd="2" destOrd="0" presId="urn:microsoft.com/office/officeart/2005/8/layout/hierarchy2"/>
    <dgm:cxn modelId="{7013D3EC-FB4D-4D8C-99BD-1DBF9D45B8AF}" type="presParOf" srcId="{41B53BFF-2DB8-4B7D-840A-2B25CA6DE1AB}" destId="{0F52A072-450D-40DD-8F36-F6D077BF3566}" srcOrd="0" destOrd="0" presId="urn:microsoft.com/office/officeart/2005/8/layout/hierarchy2"/>
    <dgm:cxn modelId="{0F888F0C-AF0F-472C-8078-3791AE5ADBF8}" type="presParOf" srcId="{7747C09D-4B56-4D75-B44C-C42B4EA5A1AE}" destId="{1D5EC8BF-1E3D-41FB-8607-62667C13C299}" srcOrd="3" destOrd="0" presId="urn:microsoft.com/office/officeart/2005/8/layout/hierarchy2"/>
    <dgm:cxn modelId="{4EC23EC0-0A1B-47E7-B968-63B0443BA737}" type="presParOf" srcId="{1D5EC8BF-1E3D-41FB-8607-62667C13C299}" destId="{D14B7512-F72B-4B68-8DC0-4251E622E4C2}" srcOrd="0" destOrd="0" presId="urn:microsoft.com/office/officeart/2005/8/layout/hierarchy2"/>
    <dgm:cxn modelId="{89892EFC-9043-4AD1-A3B5-1911BAA5F195}" type="presParOf" srcId="{1D5EC8BF-1E3D-41FB-8607-62667C13C299}" destId="{CCB2C8CE-C00C-47BB-9107-B7EEDDE6F689}" srcOrd="1" destOrd="0" presId="urn:microsoft.com/office/officeart/2005/8/layout/hierarchy2"/>
    <dgm:cxn modelId="{E4E339FD-92B1-4901-8E70-61F1D4FCA714}" type="presParOf" srcId="{7747C09D-4B56-4D75-B44C-C42B4EA5A1AE}" destId="{1935499F-94E8-48B1-896C-5CF7AAEB44E2}" srcOrd="4" destOrd="0" presId="urn:microsoft.com/office/officeart/2005/8/layout/hierarchy2"/>
    <dgm:cxn modelId="{9D4CA1EC-37C7-4B8E-8640-369D448EF1AC}" type="presParOf" srcId="{1935499F-94E8-48B1-896C-5CF7AAEB44E2}" destId="{D04209C4-2D9D-4682-9E80-259CF933DA1C}" srcOrd="0" destOrd="0" presId="urn:microsoft.com/office/officeart/2005/8/layout/hierarchy2"/>
    <dgm:cxn modelId="{D5C75426-5FEA-43D3-987E-0426D100F48B}" type="presParOf" srcId="{7747C09D-4B56-4D75-B44C-C42B4EA5A1AE}" destId="{39BC20C9-A0AB-4947-83D9-7ED67F2A106C}" srcOrd="5" destOrd="0" presId="urn:microsoft.com/office/officeart/2005/8/layout/hierarchy2"/>
    <dgm:cxn modelId="{7364EC74-AE20-4DE7-92DD-C8294BE00B89}" type="presParOf" srcId="{39BC20C9-A0AB-4947-83D9-7ED67F2A106C}" destId="{F13B00F3-A656-41AD-A938-41A42E017B4C}" srcOrd="0" destOrd="0" presId="urn:microsoft.com/office/officeart/2005/8/layout/hierarchy2"/>
    <dgm:cxn modelId="{48EB7492-E6EF-4617-B823-38854084E907}" type="presParOf" srcId="{39BC20C9-A0AB-4947-83D9-7ED67F2A106C}" destId="{0A431362-0D68-42ED-B67F-276622BEBB84}" srcOrd="1" destOrd="0" presId="urn:microsoft.com/office/officeart/2005/8/layout/hierarchy2"/>
    <dgm:cxn modelId="{3DD300F5-57E7-4F1A-84B8-C70F9FB32FA8}" type="presParOf" srcId="{7747C09D-4B56-4D75-B44C-C42B4EA5A1AE}" destId="{4BBC6A97-E8A7-4DC0-ABB3-99BF01442AAD}" srcOrd="6" destOrd="0" presId="urn:microsoft.com/office/officeart/2005/8/layout/hierarchy2"/>
    <dgm:cxn modelId="{A43B685F-27B8-4EDA-8884-C881F37237D5}" type="presParOf" srcId="{4BBC6A97-E8A7-4DC0-ABB3-99BF01442AAD}" destId="{5B895431-43F3-4EB2-8493-541F9FA43286}" srcOrd="0" destOrd="0" presId="urn:microsoft.com/office/officeart/2005/8/layout/hierarchy2"/>
    <dgm:cxn modelId="{2F3233E0-4D5D-4AA0-A135-47C92B3E1F6A}" type="presParOf" srcId="{7747C09D-4B56-4D75-B44C-C42B4EA5A1AE}" destId="{928B6EEA-4B92-4407-A6EC-E1746433BA51}" srcOrd="7" destOrd="0" presId="urn:microsoft.com/office/officeart/2005/8/layout/hierarchy2"/>
    <dgm:cxn modelId="{8E2CD4E6-9E32-49E9-8B2E-9F72BBAFECFC}" type="presParOf" srcId="{928B6EEA-4B92-4407-A6EC-E1746433BA51}" destId="{81D695EA-F830-4C5F-893B-32E9EE7F9A46}" srcOrd="0" destOrd="0" presId="urn:microsoft.com/office/officeart/2005/8/layout/hierarchy2"/>
    <dgm:cxn modelId="{DAF91C88-BBD1-4B59-AFA0-3110BD4F0D24}" type="presParOf" srcId="{928B6EEA-4B92-4407-A6EC-E1746433BA51}" destId="{9C183C06-2FF8-4A59-BB81-12E462C9A9B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300351-36A4-4D3F-A2EC-FDCC32B64D1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88C6853-62D2-4434-9BC5-7E9ED8AACD4F}">
      <dgm:prSet phldrT="[Text]"/>
      <dgm:spPr/>
      <dgm:t>
        <a:bodyPr/>
        <a:lstStyle/>
        <a:p>
          <a:r>
            <a:rPr lang="cs-CZ" dirty="0" smtClean="0"/>
            <a:t>Majetek /pasiva/</a:t>
          </a:r>
          <a:endParaRPr lang="cs-CZ" dirty="0"/>
        </a:p>
      </dgm:t>
    </dgm:pt>
    <dgm:pt modelId="{3B25B204-FD8E-4EFE-B42D-9D9B74D1A905}" type="parTrans" cxnId="{653E859E-C12A-4774-B7FB-27D364506A23}">
      <dgm:prSet/>
      <dgm:spPr/>
      <dgm:t>
        <a:bodyPr/>
        <a:lstStyle/>
        <a:p>
          <a:endParaRPr lang="cs-CZ"/>
        </a:p>
      </dgm:t>
    </dgm:pt>
    <dgm:pt modelId="{FA920117-70C4-4B8B-A67D-8C3547E6A74C}" type="sibTrans" cxnId="{653E859E-C12A-4774-B7FB-27D364506A23}">
      <dgm:prSet/>
      <dgm:spPr/>
      <dgm:t>
        <a:bodyPr/>
        <a:lstStyle/>
        <a:p>
          <a:endParaRPr lang="cs-CZ"/>
        </a:p>
      </dgm:t>
    </dgm:pt>
    <dgm:pt modelId="{20FDC174-C991-4E14-93E6-1F5042EACECA}">
      <dgm:prSet phldrT="[Text]"/>
      <dgm:spPr/>
      <dgm:t>
        <a:bodyPr/>
        <a:lstStyle/>
        <a:p>
          <a:r>
            <a:rPr lang="cs-CZ" dirty="0" smtClean="0"/>
            <a:t>z vlastních zdrojů</a:t>
          </a:r>
          <a:endParaRPr lang="cs-CZ" dirty="0"/>
        </a:p>
      </dgm:t>
    </dgm:pt>
    <dgm:pt modelId="{67FAA3D6-150D-4C67-95F6-381FCF9C8792}" type="parTrans" cxnId="{F467CDE7-E7EB-45CF-8304-3C463304B4E6}">
      <dgm:prSet/>
      <dgm:spPr/>
      <dgm:t>
        <a:bodyPr/>
        <a:lstStyle/>
        <a:p>
          <a:endParaRPr lang="cs-CZ"/>
        </a:p>
      </dgm:t>
    </dgm:pt>
    <dgm:pt modelId="{3B0FA17C-2970-4551-BE2D-9EAC1F3104BC}" type="sibTrans" cxnId="{F467CDE7-E7EB-45CF-8304-3C463304B4E6}">
      <dgm:prSet/>
      <dgm:spPr/>
      <dgm:t>
        <a:bodyPr/>
        <a:lstStyle/>
        <a:p>
          <a:endParaRPr lang="cs-CZ"/>
        </a:p>
      </dgm:t>
    </dgm:pt>
    <dgm:pt modelId="{D59A1B08-F4EF-4A81-92E5-7C47CD93CC9B}">
      <dgm:prSet phldrT="[Text]"/>
      <dgm:spPr/>
      <dgm:t>
        <a:bodyPr/>
        <a:lstStyle/>
        <a:p>
          <a:r>
            <a:rPr lang="cs-CZ" dirty="0" smtClean="0"/>
            <a:t>základní kapitál</a:t>
          </a:r>
          <a:endParaRPr lang="cs-CZ" dirty="0"/>
        </a:p>
      </dgm:t>
    </dgm:pt>
    <dgm:pt modelId="{A1855C5A-1023-42EC-B7E6-9440D36C6CCB}" type="parTrans" cxnId="{21061DC1-4AEA-4477-A0E0-52AA2FCF7027}">
      <dgm:prSet/>
      <dgm:spPr/>
      <dgm:t>
        <a:bodyPr/>
        <a:lstStyle/>
        <a:p>
          <a:endParaRPr lang="cs-CZ"/>
        </a:p>
      </dgm:t>
    </dgm:pt>
    <dgm:pt modelId="{5F4D98F7-A4F1-4FB4-B92B-96C576C9BA82}" type="sibTrans" cxnId="{21061DC1-4AEA-4477-A0E0-52AA2FCF7027}">
      <dgm:prSet/>
      <dgm:spPr/>
      <dgm:t>
        <a:bodyPr/>
        <a:lstStyle/>
        <a:p>
          <a:endParaRPr lang="cs-CZ"/>
        </a:p>
      </dgm:t>
    </dgm:pt>
    <dgm:pt modelId="{A3036B48-FFDD-4B9B-91E5-27A67C0052EF}">
      <dgm:prSet phldrT="[Text]"/>
      <dgm:spPr/>
      <dgm:t>
        <a:bodyPr/>
        <a:lstStyle/>
        <a:p>
          <a:r>
            <a:rPr lang="cs-CZ" dirty="0" smtClean="0"/>
            <a:t>emisní ážio</a:t>
          </a:r>
          <a:endParaRPr lang="cs-CZ" dirty="0"/>
        </a:p>
      </dgm:t>
    </dgm:pt>
    <dgm:pt modelId="{E34962B1-9C20-4F34-A919-73FD6B9C78EF}" type="parTrans" cxnId="{42DED69F-3C54-4CE8-8AFB-E8D026D35CDD}">
      <dgm:prSet/>
      <dgm:spPr/>
      <dgm:t>
        <a:bodyPr/>
        <a:lstStyle/>
        <a:p>
          <a:endParaRPr lang="cs-CZ"/>
        </a:p>
      </dgm:t>
    </dgm:pt>
    <dgm:pt modelId="{F8793F11-0582-4051-A9EB-98F9BA2A3F16}" type="sibTrans" cxnId="{42DED69F-3C54-4CE8-8AFB-E8D026D35CDD}">
      <dgm:prSet/>
      <dgm:spPr/>
      <dgm:t>
        <a:bodyPr/>
        <a:lstStyle/>
        <a:p>
          <a:endParaRPr lang="cs-CZ"/>
        </a:p>
      </dgm:t>
    </dgm:pt>
    <dgm:pt modelId="{3958F204-641A-4F46-AD75-D1AB24C76414}">
      <dgm:prSet phldrT="[Text]"/>
      <dgm:spPr/>
      <dgm:t>
        <a:bodyPr/>
        <a:lstStyle/>
        <a:p>
          <a:r>
            <a:rPr lang="cs-CZ" dirty="0" smtClean="0"/>
            <a:t>z cizích zdrojů</a:t>
          </a:r>
          <a:endParaRPr lang="cs-CZ" dirty="0"/>
        </a:p>
      </dgm:t>
    </dgm:pt>
    <dgm:pt modelId="{B1F2E07A-2710-4754-9EC8-449E40E71B37}" type="parTrans" cxnId="{90B08428-533C-4D98-9B1C-B540BE6716C8}">
      <dgm:prSet/>
      <dgm:spPr/>
      <dgm:t>
        <a:bodyPr/>
        <a:lstStyle/>
        <a:p>
          <a:endParaRPr lang="cs-CZ"/>
        </a:p>
      </dgm:t>
    </dgm:pt>
    <dgm:pt modelId="{1D43B7D1-7A64-4BA5-BF32-AFD943FC8F6D}" type="sibTrans" cxnId="{90B08428-533C-4D98-9B1C-B540BE6716C8}">
      <dgm:prSet/>
      <dgm:spPr/>
      <dgm:t>
        <a:bodyPr/>
        <a:lstStyle/>
        <a:p>
          <a:endParaRPr lang="cs-CZ"/>
        </a:p>
      </dgm:t>
    </dgm:pt>
    <dgm:pt modelId="{4F20FE9F-8319-439B-9719-824AE9721272}">
      <dgm:prSet phldrT="[Text]"/>
      <dgm:spPr/>
      <dgm:t>
        <a:bodyPr/>
        <a:lstStyle/>
        <a:p>
          <a:r>
            <a:rPr lang="cs-CZ" dirty="0" smtClean="0"/>
            <a:t>bankovní úvěry</a:t>
          </a:r>
          <a:endParaRPr lang="cs-CZ" dirty="0"/>
        </a:p>
      </dgm:t>
    </dgm:pt>
    <dgm:pt modelId="{0885C886-7314-4C92-9FDA-43856552263D}" type="parTrans" cxnId="{9932C72D-1D9B-48EC-AB13-438FD5E63DE5}">
      <dgm:prSet/>
      <dgm:spPr/>
      <dgm:t>
        <a:bodyPr/>
        <a:lstStyle/>
        <a:p>
          <a:endParaRPr lang="cs-CZ"/>
        </a:p>
      </dgm:t>
    </dgm:pt>
    <dgm:pt modelId="{A06A96AE-4040-4442-A7FF-5833C187F033}" type="sibTrans" cxnId="{9932C72D-1D9B-48EC-AB13-438FD5E63DE5}">
      <dgm:prSet/>
      <dgm:spPr/>
      <dgm:t>
        <a:bodyPr/>
        <a:lstStyle/>
        <a:p>
          <a:endParaRPr lang="cs-CZ"/>
        </a:p>
      </dgm:t>
    </dgm:pt>
    <dgm:pt modelId="{4840CD92-1B2C-4B42-9157-9CA1138764A9}">
      <dgm:prSet phldrT="[Text]"/>
      <dgm:spPr/>
      <dgm:t>
        <a:bodyPr/>
        <a:lstStyle/>
        <a:p>
          <a:r>
            <a:rPr lang="cs-CZ" dirty="0" smtClean="0"/>
            <a:t>vklady tichého společníka</a:t>
          </a:r>
          <a:endParaRPr lang="cs-CZ" dirty="0"/>
        </a:p>
      </dgm:t>
    </dgm:pt>
    <dgm:pt modelId="{4010B7B5-8637-4D02-AF1B-AD9C0C272F84}" type="parTrans" cxnId="{D1D47631-433D-4C42-999E-084F4C6EF7E9}">
      <dgm:prSet/>
      <dgm:spPr/>
      <dgm:t>
        <a:bodyPr/>
        <a:lstStyle/>
        <a:p>
          <a:endParaRPr lang="cs-CZ"/>
        </a:p>
      </dgm:t>
    </dgm:pt>
    <dgm:pt modelId="{9317F2AE-457E-4CAB-9D40-0FCCEC0E4BFD}" type="sibTrans" cxnId="{D1D47631-433D-4C42-999E-084F4C6EF7E9}">
      <dgm:prSet/>
      <dgm:spPr/>
      <dgm:t>
        <a:bodyPr/>
        <a:lstStyle/>
        <a:p>
          <a:endParaRPr lang="cs-CZ"/>
        </a:p>
      </dgm:t>
    </dgm:pt>
    <dgm:pt modelId="{B0AC0978-C805-4071-9366-A2D3BD16D98F}">
      <dgm:prSet phldrT="[Text]"/>
      <dgm:spPr/>
      <dgm:t>
        <a:bodyPr/>
        <a:lstStyle/>
        <a:p>
          <a:r>
            <a:rPr lang="cs-CZ" dirty="0" smtClean="0"/>
            <a:t>zisk</a:t>
          </a:r>
          <a:endParaRPr lang="cs-CZ" dirty="0"/>
        </a:p>
      </dgm:t>
    </dgm:pt>
    <dgm:pt modelId="{11F28426-46DB-433F-9BF0-9B65B9EB544B}" type="parTrans" cxnId="{FB99FB1D-E27B-4B83-98B5-950E7A9C39A0}">
      <dgm:prSet/>
      <dgm:spPr/>
      <dgm:t>
        <a:bodyPr/>
        <a:lstStyle/>
        <a:p>
          <a:endParaRPr lang="cs-CZ"/>
        </a:p>
      </dgm:t>
    </dgm:pt>
    <dgm:pt modelId="{A2D16080-794F-426C-8DE8-D249CD4F18ED}" type="sibTrans" cxnId="{FB99FB1D-E27B-4B83-98B5-950E7A9C39A0}">
      <dgm:prSet/>
      <dgm:spPr/>
      <dgm:t>
        <a:bodyPr/>
        <a:lstStyle/>
        <a:p>
          <a:endParaRPr lang="cs-CZ"/>
        </a:p>
      </dgm:t>
    </dgm:pt>
    <dgm:pt modelId="{D58359C0-8C53-4C05-B665-9CACC8E8E1E8}">
      <dgm:prSet phldrT="[Text]"/>
      <dgm:spPr/>
      <dgm:t>
        <a:bodyPr/>
        <a:lstStyle/>
        <a:p>
          <a:r>
            <a:rPr lang="cs-CZ" dirty="0" smtClean="0"/>
            <a:t>dodavatelské úvěry</a:t>
          </a:r>
          <a:endParaRPr lang="cs-CZ" dirty="0"/>
        </a:p>
      </dgm:t>
    </dgm:pt>
    <dgm:pt modelId="{D82419F5-53F2-4254-A7DF-76F960F5DEC3}" type="parTrans" cxnId="{0307A586-1CB8-4ADA-AA49-8FFACC92C97A}">
      <dgm:prSet/>
      <dgm:spPr/>
      <dgm:t>
        <a:bodyPr/>
        <a:lstStyle/>
        <a:p>
          <a:endParaRPr lang="cs-CZ"/>
        </a:p>
      </dgm:t>
    </dgm:pt>
    <dgm:pt modelId="{4E78418D-CF72-44E5-A5AB-E802CCD542DA}" type="sibTrans" cxnId="{0307A586-1CB8-4ADA-AA49-8FFACC92C97A}">
      <dgm:prSet/>
      <dgm:spPr/>
      <dgm:t>
        <a:bodyPr/>
        <a:lstStyle/>
        <a:p>
          <a:endParaRPr lang="cs-CZ"/>
        </a:p>
      </dgm:t>
    </dgm:pt>
    <dgm:pt modelId="{56020977-5C18-477A-9827-94AC6435D3C4}">
      <dgm:prSet phldrT="[Text]"/>
      <dgm:spPr/>
      <dgm:t>
        <a:bodyPr/>
        <a:lstStyle/>
        <a:p>
          <a:r>
            <a:rPr lang="cs-CZ" dirty="0" smtClean="0"/>
            <a:t>emise obligací</a:t>
          </a:r>
          <a:endParaRPr lang="cs-CZ" dirty="0"/>
        </a:p>
      </dgm:t>
    </dgm:pt>
    <dgm:pt modelId="{1DEADD14-70F3-42D4-A713-253FFE277369}" type="parTrans" cxnId="{DB8882DD-6E2A-4EDC-AA97-6CF250754E64}">
      <dgm:prSet/>
      <dgm:spPr/>
      <dgm:t>
        <a:bodyPr/>
        <a:lstStyle/>
        <a:p>
          <a:endParaRPr lang="cs-CZ"/>
        </a:p>
      </dgm:t>
    </dgm:pt>
    <dgm:pt modelId="{7115F015-A6C9-4A03-B4A6-6E563ED72ECB}" type="sibTrans" cxnId="{DB8882DD-6E2A-4EDC-AA97-6CF250754E64}">
      <dgm:prSet/>
      <dgm:spPr/>
      <dgm:t>
        <a:bodyPr/>
        <a:lstStyle/>
        <a:p>
          <a:endParaRPr lang="cs-CZ"/>
        </a:p>
      </dgm:t>
    </dgm:pt>
    <dgm:pt modelId="{606BB820-D427-4BA3-8CFA-73040AB48463}">
      <dgm:prSet phldrT="[Text]"/>
      <dgm:spPr/>
      <dgm:t>
        <a:bodyPr/>
        <a:lstStyle/>
        <a:p>
          <a:r>
            <a:rPr lang="cs-CZ" dirty="0" smtClean="0"/>
            <a:t>přijaté zálohy</a:t>
          </a:r>
          <a:endParaRPr lang="cs-CZ" dirty="0"/>
        </a:p>
      </dgm:t>
    </dgm:pt>
    <dgm:pt modelId="{605D3381-87E6-4839-B594-E26708CAC599}" type="parTrans" cxnId="{FA3121C4-7DD9-42BC-9308-07341B232653}">
      <dgm:prSet/>
      <dgm:spPr/>
      <dgm:t>
        <a:bodyPr/>
        <a:lstStyle/>
        <a:p>
          <a:endParaRPr lang="cs-CZ"/>
        </a:p>
      </dgm:t>
    </dgm:pt>
    <dgm:pt modelId="{4C1ED711-876C-4640-BA19-E668A90D097D}" type="sibTrans" cxnId="{FA3121C4-7DD9-42BC-9308-07341B232653}">
      <dgm:prSet/>
      <dgm:spPr/>
      <dgm:t>
        <a:bodyPr/>
        <a:lstStyle/>
        <a:p>
          <a:endParaRPr lang="cs-CZ"/>
        </a:p>
      </dgm:t>
    </dgm:pt>
    <dgm:pt modelId="{39F9491E-9C35-4D02-AC1D-6A3A100769F3}" type="pres">
      <dgm:prSet presAssocID="{35300351-36A4-4D3F-A2EC-FDCC32B64D1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FDCE967-89EA-4DF1-8742-D8B5A15EADBF}" type="pres">
      <dgm:prSet presAssocID="{988C6853-62D2-4434-9BC5-7E9ED8AACD4F}" presName="root1" presStyleCnt="0"/>
      <dgm:spPr/>
    </dgm:pt>
    <dgm:pt modelId="{FB36E932-5F09-4208-8EFA-D4EEAB560A4E}" type="pres">
      <dgm:prSet presAssocID="{988C6853-62D2-4434-9BC5-7E9ED8AACD4F}" presName="LevelOneTextNode" presStyleLbl="node0" presStyleIdx="0" presStyleCnt="1" custLinFactX="-4367" custLinFactNeighborX="-100000" custLinFactNeighborY="226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A4EAD95-4FAC-4E01-8D77-39FB525DA2DA}" type="pres">
      <dgm:prSet presAssocID="{988C6853-62D2-4434-9BC5-7E9ED8AACD4F}" presName="level2hierChild" presStyleCnt="0"/>
      <dgm:spPr/>
    </dgm:pt>
    <dgm:pt modelId="{1E6AA4F5-5A49-400B-A791-82F5120A493D}" type="pres">
      <dgm:prSet presAssocID="{67FAA3D6-150D-4C67-95F6-381FCF9C8792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3E089C17-E688-4024-9E24-290C7BCA791E}" type="pres">
      <dgm:prSet presAssocID="{67FAA3D6-150D-4C67-95F6-381FCF9C8792}" presName="connTx" presStyleLbl="parChTrans1D2" presStyleIdx="0" presStyleCnt="2"/>
      <dgm:spPr/>
      <dgm:t>
        <a:bodyPr/>
        <a:lstStyle/>
        <a:p>
          <a:endParaRPr lang="cs-CZ"/>
        </a:p>
      </dgm:t>
    </dgm:pt>
    <dgm:pt modelId="{10E6FFA3-C54E-489B-A2CF-77B63709A38A}" type="pres">
      <dgm:prSet presAssocID="{20FDC174-C991-4E14-93E6-1F5042EACECA}" presName="root2" presStyleCnt="0"/>
      <dgm:spPr/>
    </dgm:pt>
    <dgm:pt modelId="{D1D7F009-6831-4D8C-8B29-595F74DCBFB2}" type="pres">
      <dgm:prSet presAssocID="{20FDC174-C991-4E14-93E6-1F5042EACECA}" presName="LevelTwoTextNode" presStyleLbl="node2" presStyleIdx="0" presStyleCnt="2" custLinFactNeighborX="-61382" custLinFactNeighborY="-64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07F6D44-23B2-42DC-B0FF-50704D04B024}" type="pres">
      <dgm:prSet presAssocID="{20FDC174-C991-4E14-93E6-1F5042EACECA}" presName="level3hierChild" presStyleCnt="0"/>
      <dgm:spPr/>
    </dgm:pt>
    <dgm:pt modelId="{32BE16CB-BF33-4F28-89B8-748E85E150EA}" type="pres">
      <dgm:prSet presAssocID="{A1855C5A-1023-42EC-B7E6-9440D36C6CCB}" presName="conn2-1" presStyleLbl="parChTrans1D3" presStyleIdx="0" presStyleCnt="8"/>
      <dgm:spPr/>
      <dgm:t>
        <a:bodyPr/>
        <a:lstStyle/>
        <a:p>
          <a:endParaRPr lang="cs-CZ"/>
        </a:p>
      </dgm:t>
    </dgm:pt>
    <dgm:pt modelId="{1EFB72EF-B3D1-47D1-AFC7-569CDAB8D3DC}" type="pres">
      <dgm:prSet presAssocID="{A1855C5A-1023-42EC-B7E6-9440D36C6CCB}" presName="connTx" presStyleLbl="parChTrans1D3" presStyleIdx="0" presStyleCnt="8"/>
      <dgm:spPr/>
      <dgm:t>
        <a:bodyPr/>
        <a:lstStyle/>
        <a:p>
          <a:endParaRPr lang="cs-CZ"/>
        </a:p>
      </dgm:t>
    </dgm:pt>
    <dgm:pt modelId="{CD88E0D3-BBE0-4790-93C1-6BED2FE2A23D}" type="pres">
      <dgm:prSet presAssocID="{D59A1B08-F4EF-4A81-92E5-7C47CD93CC9B}" presName="root2" presStyleCnt="0"/>
      <dgm:spPr/>
    </dgm:pt>
    <dgm:pt modelId="{4A330B2F-8736-441F-AA9D-F705ACB5529C}" type="pres">
      <dgm:prSet presAssocID="{D59A1B08-F4EF-4A81-92E5-7C47CD93CC9B}" presName="LevelTwoTextNod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B0C93A7-3F8B-4E7B-BEBB-D361C6658679}" type="pres">
      <dgm:prSet presAssocID="{D59A1B08-F4EF-4A81-92E5-7C47CD93CC9B}" presName="level3hierChild" presStyleCnt="0"/>
      <dgm:spPr/>
    </dgm:pt>
    <dgm:pt modelId="{012CA728-E7C0-4B62-BA74-55341DEB2AF6}" type="pres">
      <dgm:prSet presAssocID="{E34962B1-9C20-4F34-A919-73FD6B9C78EF}" presName="conn2-1" presStyleLbl="parChTrans1D3" presStyleIdx="1" presStyleCnt="8"/>
      <dgm:spPr/>
      <dgm:t>
        <a:bodyPr/>
        <a:lstStyle/>
        <a:p>
          <a:endParaRPr lang="cs-CZ"/>
        </a:p>
      </dgm:t>
    </dgm:pt>
    <dgm:pt modelId="{DE9D9CB1-0791-4113-88FB-42FBF4B15508}" type="pres">
      <dgm:prSet presAssocID="{E34962B1-9C20-4F34-A919-73FD6B9C78EF}" presName="connTx" presStyleLbl="parChTrans1D3" presStyleIdx="1" presStyleCnt="8"/>
      <dgm:spPr/>
      <dgm:t>
        <a:bodyPr/>
        <a:lstStyle/>
        <a:p>
          <a:endParaRPr lang="cs-CZ"/>
        </a:p>
      </dgm:t>
    </dgm:pt>
    <dgm:pt modelId="{971CEC05-41A4-4E9D-B1B6-FDBB5CB4271F}" type="pres">
      <dgm:prSet presAssocID="{A3036B48-FFDD-4B9B-91E5-27A67C0052EF}" presName="root2" presStyleCnt="0"/>
      <dgm:spPr/>
    </dgm:pt>
    <dgm:pt modelId="{CEAF9B85-2CE5-4ADE-A54A-8364BF9DAA0F}" type="pres">
      <dgm:prSet presAssocID="{A3036B48-FFDD-4B9B-91E5-27A67C0052EF}" presName="LevelTwoTextNod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3ADA764-695E-43C4-A632-343277167EB8}" type="pres">
      <dgm:prSet presAssocID="{A3036B48-FFDD-4B9B-91E5-27A67C0052EF}" presName="level3hierChild" presStyleCnt="0"/>
      <dgm:spPr/>
    </dgm:pt>
    <dgm:pt modelId="{A97860AD-DF49-46BD-BDCA-B8B0A65DCA59}" type="pres">
      <dgm:prSet presAssocID="{4010B7B5-8637-4D02-AF1B-AD9C0C272F84}" presName="conn2-1" presStyleLbl="parChTrans1D3" presStyleIdx="2" presStyleCnt="8"/>
      <dgm:spPr/>
      <dgm:t>
        <a:bodyPr/>
        <a:lstStyle/>
        <a:p>
          <a:endParaRPr lang="cs-CZ"/>
        </a:p>
      </dgm:t>
    </dgm:pt>
    <dgm:pt modelId="{8A4823E7-6B09-4C65-BF06-48AB1649C881}" type="pres">
      <dgm:prSet presAssocID="{4010B7B5-8637-4D02-AF1B-AD9C0C272F84}" presName="connTx" presStyleLbl="parChTrans1D3" presStyleIdx="2" presStyleCnt="8"/>
      <dgm:spPr/>
      <dgm:t>
        <a:bodyPr/>
        <a:lstStyle/>
        <a:p>
          <a:endParaRPr lang="cs-CZ"/>
        </a:p>
      </dgm:t>
    </dgm:pt>
    <dgm:pt modelId="{B69380C7-831B-44B2-9F39-74F70EDE7E97}" type="pres">
      <dgm:prSet presAssocID="{4840CD92-1B2C-4B42-9157-9CA1138764A9}" presName="root2" presStyleCnt="0"/>
      <dgm:spPr/>
    </dgm:pt>
    <dgm:pt modelId="{E26AB046-64B3-409A-BE1E-9E14500FFDD9}" type="pres">
      <dgm:prSet presAssocID="{4840CD92-1B2C-4B42-9157-9CA1138764A9}" presName="LevelTwoTextNod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0169604-99EF-4764-8D3F-D6620A909F52}" type="pres">
      <dgm:prSet presAssocID="{4840CD92-1B2C-4B42-9157-9CA1138764A9}" presName="level3hierChild" presStyleCnt="0"/>
      <dgm:spPr/>
    </dgm:pt>
    <dgm:pt modelId="{C2CF3139-7477-4266-8A8F-B25A4D39402B}" type="pres">
      <dgm:prSet presAssocID="{11F28426-46DB-433F-9BF0-9B65B9EB544B}" presName="conn2-1" presStyleLbl="parChTrans1D3" presStyleIdx="3" presStyleCnt="8"/>
      <dgm:spPr/>
      <dgm:t>
        <a:bodyPr/>
        <a:lstStyle/>
        <a:p>
          <a:endParaRPr lang="cs-CZ"/>
        </a:p>
      </dgm:t>
    </dgm:pt>
    <dgm:pt modelId="{7521A4D1-63E4-4EED-A0C4-10EDA4096A0D}" type="pres">
      <dgm:prSet presAssocID="{11F28426-46DB-433F-9BF0-9B65B9EB544B}" presName="connTx" presStyleLbl="parChTrans1D3" presStyleIdx="3" presStyleCnt="8"/>
      <dgm:spPr/>
      <dgm:t>
        <a:bodyPr/>
        <a:lstStyle/>
        <a:p>
          <a:endParaRPr lang="cs-CZ"/>
        </a:p>
      </dgm:t>
    </dgm:pt>
    <dgm:pt modelId="{24D3D65F-E913-44F7-9CB2-4EADF4ABF152}" type="pres">
      <dgm:prSet presAssocID="{B0AC0978-C805-4071-9366-A2D3BD16D98F}" presName="root2" presStyleCnt="0"/>
      <dgm:spPr/>
    </dgm:pt>
    <dgm:pt modelId="{7D609A51-778B-476E-9924-BD75C88039C7}" type="pres">
      <dgm:prSet presAssocID="{B0AC0978-C805-4071-9366-A2D3BD16D98F}" presName="LevelTwoTextNod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726A629-62B1-4627-B66E-5BB4FD92B6B7}" type="pres">
      <dgm:prSet presAssocID="{B0AC0978-C805-4071-9366-A2D3BD16D98F}" presName="level3hierChild" presStyleCnt="0"/>
      <dgm:spPr/>
    </dgm:pt>
    <dgm:pt modelId="{6DA5B854-A773-4C90-B484-FC8CA810113D}" type="pres">
      <dgm:prSet presAssocID="{B1F2E07A-2710-4754-9EC8-449E40E71B37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4D1A79CC-E43B-447E-ABB9-0063BDDEBEAD}" type="pres">
      <dgm:prSet presAssocID="{B1F2E07A-2710-4754-9EC8-449E40E71B37}" presName="connTx" presStyleLbl="parChTrans1D2" presStyleIdx="1" presStyleCnt="2"/>
      <dgm:spPr/>
      <dgm:t>
        <a:bodyPr/>
        <a:lstStyle/>
        <a:p>
          <a:endParaRPr lang="cs-CZ"/>
        </a:p>
      </dgm:t>
    </dgm:pt>
    <dgm:pt modelId="{6B1B1152-2679-4E97-9077-29541399091C}" type="pres">
      <dgm:prSet presAssocID="{3958F204-641A-4F46-AD75-D1AB24C76414}" presName="root2" presStyleCnt="0"/>
      <dgm:spPr/>
    </dgm:pt>
    <dgm:pt modelId="{2A659ADD-4425-434F-9BED-351CA21D595D}" type="pres">
      <dgm:prSet presAssocID="{3958F204-641A-4F46-AD75-D1AB24C76414}" presName="LevelTwoTextNode" presStyleLbl="node2" presStyleIdx="1" presStyleCnt="2" custLinFactNeighborX="-53426" custLinFactNeighborY="-497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DED3B9-7546-4C66-9BFE-35E37621B569}" type="pres">
      <dgm:prSet presAssocID="{3958F204-641A-4F46-AD75-D1AB24C76414}" presName="level3hierChild" presStyleCnt="0"/>
      <dgm:spPr/>
    </dgm:pt>
    <dgm:pt modelId="{1F96B37F-1819-4B6E-963C-A54FC7CB61B1}" type="pres">
      <dgm:prSet presAssocID="{0885C886-7314-4C92-9FDA-43856552263D}" presName="conn2-1" presStyleLbl="parChTrans1D3" presStyleIdx="4" presStyleCnt="8"/>
      <dgm:spPr/>
      <dgm:t>
        <a:bodyPr/>
        <a:lstStyle/>
        <a:p>
          <a:endParaRPr lang="cs-CZ"/>
        </a:p>
      </dgm:t>
    </dgm:pt>
    <dgm:pt modelId="{C1568BBB-9920-4C70-BE96-EEA49178EF1B}" type="pres">
      <dgm:prSet presAssocID="{0885C886-7314-4C92-9FDA-43856552263D}" presName="connTx" presStyleLbl="parChTrans1D3" presStyleIdx="4" presStyleCnt="8"/>
      <dgm:spPr/>
      <dgm:t>
        <a:bodyPr/>
        <a:lstStyle/>
        <a:p>
          <a:endParaRPr lang="cs-CZ"/>
        </a:p>
      </dgm:t>
    </dgm:pt>
    <dgm:pt modelId="{8392C82A-ECC6-490A-811B-F3D57D26516E}" type="pres">
      <dgm:prSet presAssocID="{4F20FE9F-8319-439B-9719-824AE9721272}" presName="root2" presStyleCnt="0"/>
      <dgm:spPr/>
    </dgm:pt>
    <dgm:pt modelId="{00F089C9-0B45-4504-8299-585F24BC72D4}" type="pres">
      <dgm:prSet presAssocID="{4F20FE9F-8319-439B-9719-824AE9721272}" presName="LevelTwoTextNod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FD2F1C0-7BD5-4FE5-B869-9C564210C027}" type="pres">
      <dgm:prSet presAssocID="{4F20FE9F-8319-439B-9719-824AE9721272}" presName="level3hierChild" presStyleCnt="0"/>
      <dgm:spPr/>
    </dgm:pt>
    <dgm:pt modelId="{2504354B-919B-4C7D-BD06-07275EBA71D4}" type="pres">
      <dgm:prSet presAssocID="{D82419F5-53F2-4254-A7DF-76F960F5DEC3}" presName="conn2-1" presStyleLbl="parChTrans1D3" presStyleIdx="5" presStyleCnt="8"/>
      <dgm:spPr/>
      <dgm:t>
        <a:bodyPr/>
        <a:lstStyle/>
        <a:p>
          <a:endParaRPr lang="cs-CZ"/>
        </a:p>
      </dgm:t>
    </dgm:pt>
    <dgm:pt modelId="{EC9E5C23-DDEC-45D1-AE75-5AC80A393119}" type="pres">
      <dgm:prSet presAssocID="{D82419F5-53F2-4254-A7DF-76F960F5DEC3}" presName="connTx" presStyleLbl="parChTrans1D3" presStyleIdx="5" presStyleCnt="8"/>
      <dgm:spPr/>
      <dgm:t>
        <a:bodyPr/>
        <a:lstStyle/>
        <a:p>
          <a:endParaRPr lang="cs-CZ"/>
        </a:p>
      </dgm:t>
    </dgm:pt>
    <dgm:pt modelId="{9AC194C3-5909-4EAB-BD27-FE603B7FB672}" type="pres">
      <dgm:prSet presAssocID="{D58359C0-8C53-4C05-B665-9CACC8E8E1E8}" presName="root2" presStyleCnt="0"/>
      <dgm:spPr/>
    </dgm:pt>
    <dgm:pt modelId="{C2B94216-4C6F-4AAB-87E9-68400AB81863}" type="pres">
      <dgm:prSet presAssocID="{D58359C0-8C53-4C05-B665-9CACC8E8E1E8}" presName="LevelTwoTextNod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8EC20C6-0F79-49D4-8C81-88AB3BB60909}" type="pres">
      <dgm:prSet presAssocID="{D58359C0-8C53-4C05-B665-9CACC8E8E1E8}" presName="level3hierChild" presStyleCnt="0"/>
      <dgm:spPr/>
    </dgm:pt>
    <dgm:pt modelId="{56376292-7F60-4994-BAF9-2DA6DCE1D561}" type="pres">
      <dgm:prSet presAssocID="{1DEADD14-70F3-42D4-A713-253FFE277369}" presName="conn2-1" presStyleLbl="parChTrans1D3" presStyleIdx="6" presStyleCnt="8"/>
      <dgm:spPr/>
      <dgm:t>
        <a:bodyPr/>
        <a:lstStyle/>
        <a:p>
          <a:endParaRPr lang="cs-CZ"/>
        </a:p>
      </dgm:t>
    </dgm:pt>
    <dgm:pt modelId="{15C32434-5B31-4643-A50E-3823354A1BC4}" type="pres">
      <dgm:prSet presAssocID="{1DEADD14-70F3-42D4-A713-253FFE277369}" presName="connTx" presStyleLbl="parChTrans1D3" presStyleIdx="6" presStyleCnt="8"/>
      <dgm:spPr/>
      <dgm:t>
        <a:bodyPr/>
        <a:lstStyle/>
        <a:p>
          <a:endParaRPr lang="cs-CZ"/>
        </a:p>
      </dgm:t>
    </dgm:pt>
    <dgm:pt modelId="{9B3A62F0-EA90-48A5-9721-80F2979E11F8}" type="pres">
      <dgm:prSet presAssocID="{56020977-5C18-477A-9827-94AC6435D3C4}" presName="root2" presStyleCnt="0"/>
      <dgm:spPr/>
    </dgm:pt>
    <dgm:pt modelId="{1D0B5D0E-8851-4CBF-A96F-4C93D5BC1E4C}" type="pres">
      <dgm:prSet presAssocID="{56020977-5C18-477A-9827-94AC6435D3C4}" presName="LevelTwoTextNod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09DA7BD-BC29-4699-A834-16414B956CDD}" type="pres">
      <dgm:prSet presAssocID="{56020977-5C18-477A-9827-94AC6435D3C4}" presName="level3hierChild" presStyleCnt="0"/>
      <dgm:spPr/>
    </dgm:pt>
    <dgm:pt modelId="{06BA946D-19A0-47AE-88C4-FB4A51F9D430}" type="pres">
      <dgm:prSet presAssocID="{605D3381-87E6-4839-B594-E26708CAC599}" presName="conn2-1" presStyleLbl="parChTrans1D3" presStyleIdx="7" presStyleCnt="8"/>
      <dgm:spPr/>
      <dgm:t>
        <a:bodyPr/>
        <a:lstStyle/>
        <a:p>
          <a:endParaRPr lang="cs-CZ"/>
        </a:p>
      </dgm:t>
    </dgm:pt>
    <dgm:pt modelId="{115114C3-33A0-482A-9AB6-80C0A342343C}" type="pres">
      <dgm:prSet presAssocID="{605D3381-87E6-4839-B594-E26708CAC599}" presName="connTx" presStyleLbl="parChTrans1D3" presStyleIdx="7" presStyleCnt="8"/>
      <dgm:spPr/>
      <dgm:t>
        <a:bodyPr/>
        <a:lstStyle/>
        <a:p>
          <a:endParaRPr lang="cs-CZ"/>
        </a:p>
      </dgm:t>
    </dgm:pt>
    <dgm:pt modelId="{5107DAA3-A260-486D-9B85-49DB11D57B45}" type="pres">
      <dgm:prSet presAssocID="{606BB820-D427-4BA3-8CFA-73040AB48463}" presName="root2" presStyleCnt="0"/>
      <dgm:spPr/>
    </dgm:pt>
    <dgm:pt modelId="{5F7CCF64-59C8-40F3-84D4-76F0694A679D}" type="pres">
      <dgm:prSet presAssocID="{606BB820-D427-4BA3-8CFA-73040AB48463}" presName="LevelTwoTextNod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5D38AB4-5BD9-4D64-8997-EE3C7D57CB83}" type="pres">
      <dgm:prSet presAssocID="{606BB820-D427-4BA3-8CFA-73040AB48463}" presName="level3hierChild" presStyleCnt="0"/>
      <dgm:spPr/>
    </dgm:pt>
  </dgm:ptLst>
  <dgm:cxnLst>
    <dgm:cxn modelId="{DB8882DD-6E2A-4EDC-AA97-6CF250754E64}" srcId="{3958F204-641A-4F46-AD75-D1AB24C76414}" destId="{56020977-5C18-477A-9827-94AC6435D3C4}" srcOrd="2" destOrd="0" parTransId="{1DEADD14-70F3-42D4-A713-253FFE277369}" sibTransId="{7115F015-A6C9-4A03-B4A6-6E563ED72ECB}"/>
    <dgm:cxn modelId="{21A39B9D-77BF-4319-AF80-074AE6B9710B}" type="presOf" srcId="{605D3381-87E6-4839-B594-E26708CAC599}" destId="{115114C3-33A0-482A-9AB6-80C0A342343C}" srcOrd="1" destOrd="0" presId="urn:microsoft.com/office/officeart/2005/8/layout/hierarchy2"/>
    <dgm:cxn modelId="{313774B2-7AF1-428C-B8C4-8F04A33B9841}" type="presOf" srcId="{D82419F5-53F2-4254-A7DF-76F960F5DEC3}" destId="{2504354B-919B-4C7D-BD06-07275EBA71D4}" srcOrd="0" destOrd="0" presId="urn:microsoft.com/office/officeart/2005/8/layout/hierarchy2"/>
    <dgm:cxn modelId="{EF34EB8E-6D32-4D9B-A1BA-982AC0C97FA7}" type="presOf" srcId="{D82419F5-53F2-4254-A7DF-76F960F5DEC3}" destId="{EC9E5C23-DDEC-45D1-AE75-5AC80A393119}" srcOrd="1" destOrd="0" presId="urn:microsoft.com/office/officeart/2005/8/layout/hierarchy2"/>
    <dgm:cxn modelId="{75F66F49-77F4-4FD9-91A2-0BAA63320684}" type="presOf" srcId="{4840CD92-1B2C-4B42-9157-9CA1138764A9}" destId="{E26AB046-64B3-409A-BE1E-9E14500FFDD9}" srcOrd="0" destOrd="0" presId="urn:microsoft.com/office/officeart/2005/8/layout/hierarchy2"/>
    <dgm:cxn modelId="{2B25B7CA-C955-4234-A9D0-A885436D0C45}" type="presOf" srcId="{67FAA3D6-150D-4C67-95F6-381FCF9C8792}" destId="{3E089C17-E688-4024-9E24-290C7BCA791E}" srcOrd="1" destOrd="0" presId="urn:microsoft.com/office/officeart/2005/8/layout/hierarchy2"/>
    <dgm:cxn modelId="{FB99FB1D-E27B-4B83-98B5-950E7A9C39A0}" srcId="{20FDC174-C991-4E14-93E6-1F5042EACECA}" destId="{B0AC0978-C805-4071-9366-A2D3BD16D98F}" srcOrd="3" destOrd="0" parTransId="{11F28426-46DB-433F-9BF0-9B65B9EB544B}" sibTransId="{A2D16080-794F-426C-8DE8-D249CD4F18ED}"/>
    <dgm:cxn modelId="{F6333452-6A0C-48A2-96D0-4D5342AEE33F}" type="presOf" srcId="{A1855C5A-1023-42EC-B7E6-9440D36C6CCB}" destId="{32BE16CB-BF33-4F28-89B8-748E85E150EA}" srcOrd="0" destOrd="0" presId="urn:microsoft.com/office/officeart/2005/8/layout/hierarchy2"/>
    <dgm:cxn modelId="{F33DD1EE-3B3C-4562-905C-914F18F9F634}" type="presOf" srcId="{20FDC174-C991-4E14-93E6-1F5042EACECA}" destId="{D1D7F009-6831-4D8C-8B29-595F74DCBFB2}" srcOrd="0" destOrd="0" presId="urn:microsoft.com/office/officeart/2005/8/layout/hierarchy2"/>
    <dgm:cxn modelId="{21061DC1-4AEA-4477-A0E0-52AA2FCF7027}" srcId="{20FDC174-C991-4E14-93E6-1F5042EACECA}" destId="{D59A1B08-F4EF-4A81-92E5-7C47CD93CC9B}" srcOrd="0" destOrd="0" parTransId="{A1855C5A-1023-42EC-B7E6-9440D36C6CCB}" sibTransId="{5F4D98F7-A4F1-4FB4-B92B-96C576C9BA82}"/>
    <dgm:cxn modelId="{DB844931-3097-4C36-9ED0-E9E9ECC5E73D}" type="presOf" srcId="{A1855C5A-1023-42EC-B7E6-9440D36C6CCB}" destId="{1EFB72EF-B3D1-47D1-AFC7-569CDAB8D3DC}" srcOrd="1" destOrd="0" presId="urn:microsoft.com/office/officeart/2005/8/layout/hierarchy2"/>
    <dgm:cxn modelId="{081BFF70-8F56-4E0B-BBDE-1FC378BB6685}" type="presOf" srcId="{605D3381-87E6-4839-B594-E26708CAC599}" destId="{06BA946D-19A0-47AE-88C4-FB4A51F9D430}" srcOrd="0" destOrd="0" presId="urn:microsoft.com/office/officeart/2005/8/layout/hierarchy2"/>
    <dgm:cxn modelId="{EB9E5EB8-1F0E-46C7-A1B6-234961AEDFE0}" type="presOf" srcId="{56020977-5C18-477A-9827-94AC6435D3C4}" destId="{1D0B5D0E-8851-4CBF-A96F-4C93D5BC1E4C}" srcOrd="0" destOrd="0" presId="urn:microsoft.com/office/officeart/2005/8/layout/hierarchy2"/>
    <dgm:cxn modelId="{EE7BFAB8-7AF0-4509-A6E5-70105F751CF4}" type="presOf" srcId="{4F20FE9F-8319-439B-9719-824AE9721272}" destId="{00F089C9-0B45-4504-8299-585F24BC72D4}" srcOrd="0" destOrd="0" presId="urn:microsoft.com/office/officeart/2005/8/layout/hierarchy2"/>
    <dgm:cxn modelId="{90B08428-533C-4D98-9B1C-B540BE6716C8}" srcId="{988C6853-62D2-4434-9BC5-7E9ED8AACD4F}" destId="{3958F204-641A-4F46-AD75-D1AB24C76414}" srcOrd="1" destOrd="0" parTransId="{B1F2E07A-2710-4754-9EC8-449E40E71B37}" sibTransId="{1D43B7D1-7A64-4BA5-BF32-AFD943FC8F6D}"/>
    <dgm:cxn modelId="{7D71C595-3961-49CE-A275-45F76E2C651F}" type="presOf" srcId="{0885C886-7314-4C92-9FDA-43856552263D}" destId="{C1568BBB-9920-4C70-BE96-EEA49178EF1B}" srcOrd="1" destOrd="0" presId="urn:microsoft.com/office/officeart/2005/8/layout/hierarchy2"/>
    <dgm:cxn modelId="{C63ED4E6-BFB5-4A01-839F-3CACEA5C854E}" type="presOf" srcId="{1DEADD14-70F3-42D4-A713-253FFE277369}" destId="{15C32434-5B31-4643-A50E-3823354A1BC4}" srcOrd="1" destOrd="0" presId="urn:microsoft.com/office/officeart/2005/8/layout/hierarchy2"/>
    <dgm:cxn modelId="{03DF8AE3-2AA0-4D77-B277-95A128686869}" type="presOf" srcId="{3958F204-641A-4F46-AD75-D1AB24C76414}" destId="{2A659ADD-4425-434F-9BED-351CA21D595D}" srcOrd="0" destOrd="0" presId="urn:microsoft.com/office/officeart/2005/8/layout/hierarchy2"/>
    <dgm:cxn modelId="{840FBBC3-9F59-4053-8B86-D627A0A06B51}" type="presOf" srcId="{606BB820-D427-4BA3-8CFA-73040AB48463}" destId="{5F7CCF64-59C8-40F3-84D4-76F0694A679D}" srcOrd="0" destOrd="0" presId="urn:microsoft.com/office/officeart/2005/8/layout/hierarchy2"/>
    <dgm:cxn modelId="{859B89A8-A604-4AAD-8437-7D4536C35E1C}" type="presOf" srcId="{1DEADD14-70F3-42D4-A713-253FFE277369}" destId="{56376292-7F60-4994-BAF9-2DA6DCE1D561}" srcOrd="0" destOrd="0" presId="urn:microsoft.com/office/officeart/2005/8/layout/hierarchy2"/>
    <dgm:cxn modelId="{C28EAF45-D4D2-40A7-B174-8DE6D225E189}" type="presOf" srcId="{988C6853-62D2-4434-9BC5-7E9ED8AACD4F}" destId="{FB36E932-5F09-4208-8EFA-D4EEAB560A4E}" srcOrd="0" destOrd="0" presId="urn:microsoft.com/office/officeart/2005/8/layout/hierarchy2"/>
    <dgm:cxn modelId="{F01379F9-A2FC-4137-9043-0BBC473153AF}" type="presOf" srcId="{B1F2E07A-2710-4754-9EC8-449E40E71B37}" destId="{6DA5B854-A773-4C90-B484-FC8CA810113D}" srcOrd="0" destOrd="0" presId="urn:microsoft.com/office/officeart/2005/8/layout/hierarchy2"/>
    <dgm:cxn modelId="{2F8EAE9C-BECC-43E8-A99B-F8D5D6AF4CB2}" type="presOf" srcId="{E34962B1-9C20-4F34-A919-73FD6B9C78EF}" destId="{012CA728-E7C0-4B62-BA74-55341DEB2AF6}" srcOrd="0" destOrd="0" presId="urn:microsoft.com/office/officeart/2005/8/layout/hierarchy2"/>
    <dgm:cxn modelId="{F43CD58D-AAB0-4586-B333-C4DB0897E00A}" type="presOf" srcId="{0885C886-7314-4C92-9FDA-43856552263D}" destId="{1F96B37F-1819-4B6E-963C-A54FC7CB61B1}" srcOrd="0" destOrd="0" presId="urn:microsoft.com/office/officeart/2005/8/layout/hierarchy2"/>
    <dgm:cxn modelId="{D1D47631-433D-4C42-999E-084F4C6EF7E9}" srcId="{20FDC174-C991-4E14-93E6-1F5042EACECA}" destId="{4840CD92-1B2C-4B42-9157-9CA1138764A9}" srcOrd="2" destOrd="0" parTransId="{4010B7B5-8637-4D02-AF1B-AD9C0C272F84}" sibTransId="{9317F2AE-457E-4CAB-9D40-0FCCEC0E4BFD}"/>
    <dgm:cxn modelId="{FA3121C4-7DD9-42BC-9308-07341B232653}" srcId="{3958F204-641A-4F46-AD75-D1AB24C76414}" destId="{606BB820-D427-4BA3-8CFA-73040AB48463}" srcOrd="3" destOrd="0" parTransId="{605D3381-87E6-4839-B594-E26708CAC599}" sibTransId="{4C1ED711-876C-4640-BA19-E668A90D097D}"/>
    <dgm:cxn modelId="{DF578F25-9210-4CD9-AF3C-2C9D41588CB8}" type="presOf" srcId="{4010B7B5-8637-4D02-AF1B-AD9C0C272F84}" destId="{A97860AD-DF49-46BD-BDCA-B8B0A65DCA59}" srcOrd="0" destOrd="0" presId="urn:microsoft.com/office/officeart/2005/8/layout/hierarchy2"/>
    <dgm:cxn modelId="{42DED69F-3C54-4CE8-8AFB-E8D026D35CDD}" srcId="{20FDC174-C991-4E14-93E6-1F5042EACECA}" destId="{A3036B48-FFDD-4B9B-91E5-27A67C0052EF}" srcOrd="1" destOrd="0" parTransId="{E34962B1-9C20-4F34-A919-73FD6B9C78EF}" sibTransId="{F8793F11-0582-4051-A9EB-98F9BA2A3F16}"/>
    <dgm:cxn modelId="{653E859E-C12A-4774-B7FB-27D364506A23}" srcId="{35300351-36A4-4D3F-A2EC-FDCC32B64D11}" destId="{988C6853-62D2-4434-9BC5-7E9ED8AACD4F}" srcOrd="0" destOrd="0" parTransId="{3B25B204-FD8E-4EFE-B42D-9D9B74D1A905}" sibTransId="{FA920117-70C4-4B8B-A67D-8C3547E6A74C}"/>
    <dgm:cxn modelId="{E9A397F3-2BC6-4AB0-AA5B-88FF456F699C}" type="presOf" srcId="{A3036B48-FFDD-4B9B-91E5-27A67C0052EF}" destId="{CEAF9B85-2CE5-4ADE-A54A-8364BF9DAA0F}" srcOrd="0" destOrd="0" presId="urn:microsoft.com/office/officeart/2005/8/layout/hierarchy2"/>
    <dgm:cxn modelId="{31F18187-E1D6-48D2-BCB4-DCBD8B924E92}" type="presOf" srcId="{11F28426-46DB-433F-9BF0-9B65B9EB544B}" destId="{7521A4D1-63E4-4EED-A0C4-10EDA4096A0D}" srcOrd="1" destOrd="0" presId="urn:microsoft.com/office/officeart/2005/8/layout/hierarchy2"/>
    <dgm:cxn modelId="{F467CDE7-E7EB-45CF-8304-3C463304B4E6}" srcId="{988C6853-62D2-4434-9BC5-7E9ED8AACD4F}" destId="{20FDC174-C991-4E14-93E6-1F5042EACECA}" srcOrd="0" destOrd="0" parTransId="{67FAA3D6-150D-4C67-95F6-381FCF9C8792}" sibTransId="{3B0FA17C-2970-4551-BE2D-9EAC1F3104BC}"/>
    <dgm:cxn modelId="{E156E124-DF9C-4FB1-9438-8158182C3DD0}" type="presOf" srcId="{11F28426-46DB-433F-9BF0-9B65B9EB544B}" destId="{C2CF3139-7477-4266-8A8F-B25A4D39402B}" srcOrd="0" destOrd="0" presId="urn:microsoft.com/office/officeart/2005/8/layout/hierarchy2"/>
    <dgm:cxn modelId="{320320FF-874C-47B4-9F47-30680B9D9F85}" type="presOf" srcId="{B0AC0978-C805-4071-9366-A2D3BD16D98F}" destId="{7D609A51-778B-476E-9924-BD75C88039C7}" srcOrd="0" destOrd="0" presId="urn:microsoft.com/office/officeart/2005/8/layout/hierarchy2"/>
    <dgm:cxn modelId="{31546AF7-1E04-4D23-B598-D08023984C51}" type="presOf" srcId="{4010B7B5-8637-4D02-AF1B-AD9C0C272F84}" destId="{8A4823E7-6B09-4C65-BF06-48AB1649C881}" srcOrd="1" destOrd="0" presId="urn:microsoft.com/office/officeart/2005/8/layout/hierarchy2"/>
    <dgm:cxn modelId="{2CD5347B-8F9E-47B2-8630-B1789F81314B}" type="presOf" srcId="{35300351-36A4-4D3F-A2EC-FDCC32B64D11}" destId="{39F9491E-9C35-4D02-AC1D-6A3A100769F3}" srcOrd="0" destOrd="0" presId="urn:microsoft.com/office/officeart/2005/8/layout/hierarchy2"/>
    <dgm:cxn modelId="{0307A586-1CB8-4ADA-AA49-8FFACC92C97A}" srcId="{3958F204-641A-4F46-AD75-D1AB24C76414}" destId="{D58359C0-8C53-4C05-B665-9CACC8E8E1E8}" srcOrd="1" destOrd="0" parTransId="{D82419F5-53F2-4254-A7DF-76F960F5DEC3}" sibTransId="{4E78418D-CF72-44E5-A5AB-E802CCD542DA}"/>
    <dgm:cxn modelId="{2F888F9C-46CC-4E07-9129-F1F5E02E7A97}" type="presOf" srcId="{67FAA3D6-150D-4C67-95F6-381FCF9C8792}" destId="{1E6AA4F5-5A49-400B-A791-82F5120A493D}" srcOrd="0" destOrd="0" presId="urn:microsoft.com/office/officeart/2005/8/layout/hierarchy2"/>
    <dgm:cxn modelId="{7BD2667F-DC6B-4285-B5D5-192CBAC45180}" type="presOf" srcId="{D58359C0-8C53-4C05-B665-9CACC8E8E1E8}" destId="{C2B94216-4C6F-4AAB-87E9-68400AB81863}" srcOrd="0" destOrd="0" presId="urn:microsoft.com/office/officeart/2005/8/layout/hierarchy2"/>
    <dgm:cxn modelId="{5012425F-D3D2-4A7E-BEB6-C58958264B9F}" type="presOf" srcId="{D59A1B08-F4EF-4A81-92E5-7C47CD93CC9B}" destId="{4A330B2F-8736-441F-AA9D-F705ACB5529C}" srcOrd="0" destOrd="0" presId="urn:microsoft.com/office/officeart/2005/8/layout/hierarchy2"/>
    <dgm:cxn modelId="{92A530E6-ABB3-46F9-8199-899FE4705D80}" type="presOf" srcId="{E34962B1-9C20-4F34-A919-73FD6B9C78EF}" destId="{DE9D9CB1-0791-4113-88FB-42FBF4B15508}" srcOrd="1" destOrd="0" presId="urn:microsoft.com/office/officeart/2005/8/layout/hierarchy2"/>
    <dgm:cxn modelId="{B0084784-BF56-42EE-925E-900F8EFDF019}" type="presOf" srcId="{B1F2E07A-2710-4754-9EC8-449E40E71B37}" destId="{4D1A79CC-E43B-447E-ABB9-0063BDDEBEAD}" srcOrd="1" destOrd="0" presId="urn:microsoft.com/office/officeart/2005/8/layout/hierarchy2"/>
    <dgm:cxn modelId="{9932C72D-1D9B-48EC-AB13-438FD5E63DE5}" srcId="{3958F204-641A-4F46-AD75-D1AB24C76414}" destId="{4F20FE9F-8319-439B-9719-824AE9721272}" srcOrd="0" destOrd="0" parTransId="{0885C886-7314-4C92-9FDA-43856552263D}" sibTransId="{A06A96AE-4040-4442-A7FF-5833C187F033}"/>
    <dgm:cxn modelId="{EBAB1B92-D18F-4AD9-AE0C-219B8A5AAAFC}" type="presParOf" srcId="{39F9491E-9C35-4D02-AC1D-6A3A100769F3}" destId="{FFDCE967-89EA-4DF1-8742-D8B5A15EADBF}" srcOrd="0" destOrd="0" presId="urn:microsoft.com/office/officeart/2005/8/layout/hierarchy2"/>
    <dgm:cxn modelId="{697D88DB-9FDC-4C66-9F05-82C441646DAD}" type="presParOf" srcId="{FFDCE967-89EA-4DF1-8742-D8B5A15EADBF}" destId="{FB36E932-5F09-4208-8EFA-D4EEAB560A4E}" srcOrd="0" destOrd="0" presId="urn:microsoft.com/office/officeart/2005/8/layout/hierarchy2"/>
    <dgm:cxn modelId="{75EAD8C2-FA49-4A16-B20F-EE13640B0C31}" type="presParOf" srcId="{FFDCE967-89EA-4DF1-8742-D8B5A15EADBF}" destId="{DA4EAD95-4FAC-4E01-8D77-39FB525DA2DA}" srcOrd="1" destOrd="0" presId="urn:microsoft.com/office/officeart/2005/8/layout/hierarchy2"/>
    <dgm:cxn modelId="{643C10E2-3D8D-4F8D-99E3-30E2958A187A}" type="presParOf" srcId="{DA4EAD95-4FAC-4E01-8D77-39FB525DA2DA}" destId="{1E6AA4F5-5A49-400B-A791-82F5120A493D}" srcOrd="0" destOrd="0" presId="urn:microsoft.com/office/officeart/2005/8/layout/hierarchy2"/>
    <dgm:cxn modelId="{7767847B-9355-40A6-996D-78050244E832}" type="presParOf" srcId="{1E6AA4F5-5A49-400B-A791-82F5120A493D}" destId="{3E089C17-E688-4024-9E24-290C7BCA791E}" srcOrd="0" destOrd="0" presId="urn:microsoft.com/office/officeart/2005/8/layout/hierarchy2"/>
    <dgm:cxn modelId="{EB43F8AA-D777-40F5-B46F-B84F63D8F442}" type="presParOf" srcId="{DA4EAD95-4FAC-4E01-8D77-39FB525DA2DA}" destId="{10E6FFA3-C54E-489B-A2CF-77B63709A38A}" srcOrd="1" destOrd="0" presId="urn:microsoft.com/office/officeart/2005/8/layout/hierarchy2"/>
    <dgm:cxn modelId="{3AE4C10E-04B7-4406-8AE3-B691B0898B29}" type="presParOf" srcId="{10E6FFA3-C54E-489B-A2CF-77B63709A38A}" destId="{D1D7F009-6831-4D8C-8B29-595F74DCBFB2}" srcOrd="0" destOrd="0" presId="urn:microsoft.com/office/officeart/2005/8/layout/hierarchy2"/>
    <dgm:cxn modelId="{F0CD292E-15C1-4638-9616-B297BAA53E89}" type="presParOf" srcId="{10E6FFA3-C54E-489B-A2CF-77B63709A38A}" destId="{707F6D44-23B2-42DC-B0FF-50704D04B024}" srcOrd="1" destOrd="0" presId="urn:microsoft.com/office/officeart/2005/8/layout/hierarchy2"/>
    <dgm:cxn modelId="{7CEB4E27-97CB-47B1-A7C3-9759EBCE8756}" type="presParOf" srcId="{707F6D44-23B2-42DC-B0FF-50704D04B024}" destId="{32BE16CB-BF33-4F28-89B8-748E85E150EA}" srcOrd="0" destOrd="0" presId="urn:microsoft.com/office/officeart/2005/8/layout/hierarchy2"/>
    <dgm:cxn modelId="{B0EFA7D3-CE81-4C9D-A9D2-072E6DDC6E45}" type="presParOf" srcId="{32BE16CB-BF33-4F28-89B8-748E85E150EA}" destId="{1EFB72EF-B3D1-47D1-AFC7-569CDAB8D3DC}" srcOrd="0" destOrd="0" presId="urn:microsoft.com/office/officeart/2005/8/layout/hierarchy2"/>
    <dgm:cxn modelId="{DE46CF68-8734-4CC9-BF53-CD8EC97350F0}" type="presParOf" srcId="{707F6D44-23B2-42DC-B0FF-50704D04B024}" destId="{CD88E0D3-BBE0-4790-93C1-6BED2FE2A23D}" srcOrd="1" destOrd="0" presId="urn:microsoft.com/office/officeart/2005/8/layout/hierarchy2"/>
    <dgm:cxn modelId="{A979243C-8414-4D82-91CE-525A340C144F}" type="presParOf" srcId="{CD88E0D3-BBE0-4790-93C1-6BED2FE2A23D}" destId="{4A330B2F-8736-441F-AA9D-F705ACB5529C}" srcOrd="0" destOrd="0" presId="urn:microsoft.com/office/officeart/2005/8/layout/hierarchy2"/>
    <dgm:cxn modelId="{D0CD28EB-32D2-435D-8C9D-C2C97DB05F00}" type="presParOf" srcId="{CD88E0D3-BBE0-4790-93C1-6BED2FE2A23D}" destId="{CB0C93A7-3F8B-4E7B-BEBB-D361C6658679}" srcOrd="1" destOrd="0" presId="urn:microsoft.com/office/officeart/2005/8/layout/hierarchy2"/>
    <dgm:cxn modelId="{F71E914D-E766-450B-B0B3-AC6DB7604BE9}" type="presParOf" srcId="{707F6D44-23B2-42DC-B0FF-50704D04B024}" destId="{012CA728-E7C0-4B62-BA74-55341DEB2AF6}" srcOrd="2" destOrd="0" presId="urn:microsoft.com/office/officeart/2005/8/layout/hierarchy2"/>
    <dgm:cxn modelId="{EEDE3082-F165-4F10-88F7-298E2327ED2E}" type="presParOf" srcId="{012CA728-E7C0-4B62-BA74-55341DEB2AF6}" destId="{DE9D9CB1-0791-4113-88FB-42FBF4B15508}" srcOrd="0" destOrd="0" presId="urn:microsoft.com/office/officeart/2005/8/layout/hierarchy2"/>
    <dgm:cxn modelId="{C5A783CC-6D07-4E85-A5DC-C021636C0BF3}" type="presParOf" srcId="{707F6D44-23B2-42DC-B0FF-50704D04B024}" destId="{971CEC05-41A4-4E9D-B1B6-FDBB5CB4271F}" srcOrd="3" destOrd="0" presId="urn:microsoft.com/office/officeart/2005/8/layout/hierarchy2"/>
    <dgm:cxn modelId="{9F15979C-13A0-465E-B0DD-C154B4A60413}" type="presParOf" srcId="{971CEC05-41A4-4E9D-B1B6-FDBB5CB4271F}" destId="{CEAF9B85-2CE5-4ADE-A54A-8364BF9DAA0F}" srcOrd="0" destOrd="0" presId="urn:microsoft.com/office/officeart/2005/8/layout/hierarchy2"/>
    <dgm:cxn modelId="{1EF35D1B-5979-4A9F-BDE8-AC6EE89BD442}" type="presParOf" srcId="{971CEC05-41A4-4E9D-B1B6-FDBB5CB4271F}" destId="{33ADA764-695E-43C4-A632-343277167EB8}" srcOrd="1" destOrd="0" presId="urn:microsoft.com/office/officeart/2005/8/layout/hierarchy2"/>
    <dgm:cxn modelId="{3AD14D90-41C8-4633-95AB-D13F72AA4413}" type="presParOf" srcId="{707F6D44-23B2-42DC-B0FF-50704D04B024}" destId="{A97860AD-DF49-46BD-BDCA-B8B0A65DCA59}" srcOrd="4" destOrd="0" presId="urn:microsoft.com/office/officeart/2005/8/layout/hierarchy2"/>
    <dgm:cxn modelId="{848E3841-B43D-4EED-9181-4A784DAD630F}" type="presParOf" srcId="{A97860AD-DF49-46BD-BDCA-B8B0A65DCA59}" destId="{8A4823E7-6B09-4C65-BF06-48AB1649C881}" srcOrd="0" destOrd="0" presId="urn:microsoft.com/office/officeart/2005/8/layout/hierarchy2"/>
    <dgm:cxn modelId="{8F1689A8-4BC9-43D3-8267-EA64CF653AEB}" type="presParOf" srcId="{707F6D44-23B2-42DC-B0FF-50704D04B024}" destId="{B69380C7-831B-44B2-9F39-74F70EDE7E97}" srcOrd="5" destOrd="0" presId="urn:microsoft.com/office/officeart/2005/8/layout/hierarchy2"/>
    <dgm:cxn modelId="{E85642F6-CA7D-418F-91BC-7F01E9026C01}" type="presParOf" srcId="{B69380C7-831B-44B2-9F39-74F70EDE7E97}" destId="{E26AB046-64B3-409A-BE1E-9E14500FFDD9}" srcOrd="0" destOrd="0" presId="urn:microsoft.com/office/officeart/2005/8/layout/hierarchy2"/>
    <dgm:cxn modelId="{A09CF612-83B2-4F7A-98B2-59EDDD502C9A}" type="presParOf" srcId="{B69380C7-831B-44B2-9F39-74F70EDE7E97}" destId="{90169604-99EF-4764-8D3F-D6620A909F52}" srcOrd="1" destOrd="0" presId="urn:microsoft.com/office/officeart/2005/8/layout/hierarchy2"/>
    <dgm:cxn modelId="{230D3F49-4758-4A31-9249-F145A1B73846}" type="presParOf" srcId="{707F6D44-23B2-42DC-B0FF-50704D04B024}" destId="{C2CF3139-7477-4266-8A8F-B25A4D39402B}" srcOrd="6" destOrd="0" presId="urn:microsoft.com/office/officeart/2005/8/layout/hierarchy2"/>
    <dgm:cxn modelId="{3DC2B591-7B76-4802-A0B6-F1D6E16E4524}" type="presParOf" srcId="{C2CF3139-7477-4266-8A8F-B25A4D39402B}" destId="{7521A4D1-63E4-4EED-A0C4-10EDA4096A0D}" srcOrd="0" destOrd="0" presId="urn:microsoft.com/office/officeart/2005/8/layout/hierarchy2"/>
    <dgm:cxn modelId="{4C65E71B-2FE3-438D-874A-31ECA6014CBC}" type="presParOf" srcId="{707F6D44-23B2-42DC-B0FF-50704D04B024}" destId="{24D3D65F-E913-44F7-9CB2-4EADF4ABF152}" srcOrd="7" destOrd="0" presId="urn:microsoft.com/office/officeart/2005/8/layout/hierarchy2"/>
    <dgm:cxn modelId="{A6B1270B-A924-4936-B8EB-891005E23084}" type="presParOf" srcId="{24D3D65F-E913-44F7-9CB2-4EADF4ABF152}" destId="{7D609A51-778B-476E-9924-BD75C88039C7}" srcOrd="0" destOrd="0" presId="urn:microsoft.com/office/officeart/2005/8/layout/hierarchy2"/>
    <dgm:cxn modelId="{4A1A1B11-7AE9-4BAA-B859-2D957D606E99}" type="presParOf" srcId="{24D3D65F-E913-44F7-9CB2-4EADF4ABF152}" destId="{E726A629-62B1-4627-B66E-5BB4FD92B6B7}" srcOrd="1" destOrd="0" presId="urn:microsoft.com/office/officeart/2005/8/layout/hierarchy2"/>
    <dgm:cxn modelId="{7C313B75-14A2-4DA1-8228-8AD7F0E2F5D8}" type="presParOf" srcId="{DA4EAD95-4FAC-4E01-8D77-39FB525DA2DA}" destId="{6DA5B854-A773-4C90-B484-FC8CA810113D}" srcOrd="2" destOrd="0" presId="urn:microsoft.com/office/officeart/2005/8/layout/hierarchy2"/>
    <dgm:cxn modelId="{0FC1D55F-2701-423F-AA72-116E7469E03A}" type="presParOf" srcId="{6DA5B854-A773-4C90-B484-FC8CA810113D}" destId="{4D1A79CC-E43B-447E-ABB9-0063BDDEBEAD}" srcOrd="0" destOrd="0" presId="urn:microsoft.com/office/officeart/2005/8/layout/hierarchy2"/>
    <dgm:cxn modelId="{A43CE6DB-702D-46BC-9F1D-3E1ADB42D327}" type="presParOf" srcId="{DA4EAD95-4FAC-4E01-8D77-39FB525DA2DA}" destId="{6B1B1152-2679-4E97-9077-29541399091C}" srcOrd="3" destOrd="0" presId="urn:microsoft.com/office/officeart/2005/8/layout/hierarchy2"/>
    <dgm:cxn modelId="{2DE872F8-1C97-45F1-9ED2-A48D1374B252}" type="presParOf" srcId="{6B1B1152-2679-4E97-9077-29541399091C}" destId="{2A659ADD-4425-434F-9BED-351CA21D595D}" srcOrd="0" destOrd="0" presId="urn:microsoft.com/office/officeart/2005/8/layout/hierarchy2"/>
    <dgm:cxn modelId="{32214498-046C-45D7-818A-DDC110403F9E}" type="presParOf" srcId="{6B1B1152-2679-4E97-9077-29541399091C}" destId="{68DED3B9-7546-4C66-9BFE-35E37621B569}" srcOrd="1" destOrd="0" presId="urn:microsoft.com/office/officeart/2005/8/layout/hierarchy2"/>
    <dgm:cxn modelId="{71127C6B-D302-4D6B-AE73-5158581D1053}" type="presParOf" srcId="{68DED3B9-7546-4C66-9BFE-35E37621B569}" destId="{1F96B37F-1819-4B6E-963C-A54FC7CB61B1}" srcOrd="0" destOrd="0" presId="urn:microsoft.com/office/officeart/2005/8/layout/hierarchy2"/>
    <dgm:cxn modelId="{CBFDFC40-6081-4D49-B991-E08EDE3786D3}" type="presParOf" srcId="{1F96B37F-1819-4B6E-963C-A54FC7CB61B1}" destId="{C1568BBB-9920-4C70-BE96-EEA49178EF1B}" srcOrd="0" destOrd="0" presId="urn:microsoft.com/office/officeart/2005/8/layout/hierarchy2"/>
    <dgm:cxn modelId="{F72DB3A7-79F3-4701-981E-4FCC6AFEF1FC}" type="presParOf" srcId="{68DED3B9-7546-4C66-9BFE-35E37621B569}" destId="{8392C82A-ECC6-490A-811B-F3D57D26516E}" srcOrd="1" destOrd="0" presId="urn:microsoft.com/office/officeart/2005/8/layout/hierarchy2"/>
    <dgm:cxn modelId="{C1E04A74-D7AE-4656-BA9A-36372A7A8147}" type="presParOf" srcId="{8392C82A-ECC6-490A-811B-F3D57D26516E}" destId="{00F089C9-0B45-4504-8299-585F24BC72D4}" srcOrd="0" destOrd="0" presId="urn:microsoft.com/office/officeart/2005/8/layout/hierarchy2"/>
    <dgm:cxn modelId="{FFBA0533-46D0-4754-81A7-C911180FF9B3}" type="presParOf" srcId="{8392C82A-ECC6-490A-811B-F3D57D26516E}" destId="{BFD2F1C0-7BD5-4FE5-B869-9C564210C027}" srcOrd="1" destOrd="0" presId="urn:microsoft.com/office/officeart/2005/8/layout/hierarchy2"/>
    <dgm:cxn modelId="{F6F31566-0B37-48DC-9CA2-C948197A25CA}" type="presParOf" srcId="{68DED3B9-7546-4C66-9BFE-35E37621B569}" destId="{2504354B-919B-4C7D-BD06-07275EBA71D4}" srcOrd="2" destOrd="0" presId="urn:microsoft.com/office/officeart/2005/8/layout/hierarchy2"/>
    <dgm:cxn modelId="{B1DE5DCB-1CC4-4B9E-91CF-727D4E66756A}" type="presParOf" srcId="{2504354B-919B-4C7D-BD06-07275EBA71D4}" destId="{EC9E5C23-DDEC-45D1-AE75-5AC80A393119}" srcOrd="0" destOrd="0" presId="urn:microsoft.com/office/officeart/2005/8/layout/hierarchy2"/>
    <dgm:cxn modelId="{A6E1E86B-7373-47F5-84DC-B3CC1E46F059}" type="presParOf" srcId="{68DED3B9-7546-4C66-9BFE-35E37621B569}" destId="{9AC194C3-5909-4EAB-BD27-FE603B7FB672}" srcOrd="3" destOrd="0" presId="urn:microsoft.com/office/officeart/2005/8/layout/hierarchy2"/>
    <dgm:cxn modelId="{D2C2AE25-A9B5-4DD9-8447-6138BE6299F4}" type="presParOf" srcId="{9AC194C3-5909-4EAB-BD27-FE603B7FB672}" destId="{C2B94216-4C6F-4AAB-87E9-68400AB81863}" srcOrd="0" destOrd="0" presId="urn:microsoft.com/office/officeart/2005/8/layout/hierarchy2"/>
    <dgm:cxn modelId="{6CC598F7-D8F6-4857-997C-8C04E0C1D9EC}" type="presParOf" srcId="{9AC194C3-5909-4EAB-BD27-FE603B7FB672}" destId="{C8EC20C6-0F79-49D4-8C81-88AB3BB60909}" srcOrd="1" destOrd="0" presId="urn:microsoft.com/office/officeart/2005/8/layout/hierarchy2"/>
    <dgm:cxn modelId="{BCFA8593-AF41-414C-80B0-D0E902A3BB6D}" type="presParOf" srcId="{68DED3B9-7546-4C66-9BFE-35E37621B569}" destId="{56376292-7F60-4994-BAF9-2DA6DCE1D561}" srcOrd="4" destOrd="0" presId="urn:microsoft.com/office/officeart/2005/8/layout/hierarchy2"/>
    <dgm:cxn modelId="{D397BF64-29ED-44A5-827C-A038DEE89CB3}" type="presParOf" srcId="{56376292-7F60-4994-BAF9-2DA6DCE1D561}" destId="{15C32434-5B31-4643-A50E-3823354A1BC4}" srcOrd="0" destOrd="0" presId="urn:microsoft.com/office/officeart/2005/8/layout/hierarchy2"/>
    <dgm:cxn modelId="{02405F71-D820-4ABE-9E5F-BCE028D5276D}" type="presParOf" srcId="{68DED3B9-7546-4C66-9BFE-35E37621B569}" destId="{9B3A62F0-EA90-48A5-9721-80F2979E11F8}" srcOrd="5" destOrd="0" presId="urn:microsoft.com/office/officeart/2005/8/layout/hierarchy2"/>
    <dgm:cxn modelId="{B9D48DC7-00EF-469A-A612-BF36155129F7}" type="presParOf" srcId="{9B3A62F0-EA90-48A5-9721-80F2979E11F8}" destId="{1D0B5D0E-8851-4CBF-A96F-4C93D5BC1E4C}" srcOrd="0" destOrd="0" presId="urn:microsoft.com/office/officeart/2005/8/layout/hierarchy2"/>
    <dgm:cxn modelId="{B14E70E7-EA63-485B-BD1F-9C855229652F}" type="presParOf" srcId="{9B3A62F0-EA90-48A5-9721-80F2979E11F8}" destId="{809DA7BD-BC29-4699-A834-16414B956CDD}" srcOrd="1" destOrd="0" presId="urn:microsoft.com/office/officeart/2005/8/layout/hierarchy2"/>
    <dgm:cxn modelId="{A7994F9A-7D5C-4898-92C2-DE916D3A90D3}" type="presParOf" srcId="{68DED3B9-7546-4C66-9BFE-35E37621B569}" destId="{06BA946D-19A0-47AE-88C4-FB4A51F9D430}" srcOrd="6" destOrd="0" presId="urn:microsoft.com/office/officeart/2005/8/layout/hierarchy2"/>
    <dgm:cxn modelId="{06545D87-32D1-45FB-9ADA-1C85918A06A4}" type="presParOf" srcId="{06BA946D-19A0-47AE-88C4-FB4A51F9D430}" destId="{115114C3-33A0-482A-9AB6-80C0A342343C}" srcOrd="0" destOrd="0" presId="urn:microsoft.com/office/officeart/2005/8/layout/hierarchy2"/>
    <dgm:cxn modelId="{DF45716B-3FE1-4272-8BE1-074B23C342F1}" type="presParOf" srcId="{68DED3B9-7546-4C66-9BFE-35E37621B569}" destId="{5107DAA3-A260-486D-9B85-49DB11D57B45}" srcOrd="7" destOrd="0" presId="urn:microsoft.com/office/officeart/2005/8/layout/hierarchy2"/>
    <dgm:cxn modelId="{B5C43596-CAC8-455F-A86D-B8DE97C40B4C}" type="presParOf" srcId="{5107DAA3-A260-486D-9B85-49DB11D57B45}" destId="{5F7CCF64-59C8-40F3-84D4-76F0694A679D}" srcOrd="0" destOrd="0" presId="urn:microsoft.com/office/officeart/2005/8/layout/hierarchy2"/>
    <dgm:cxn modelId="{16593EBA-1DB4-4122-BB11-81B8415D4FDC}" type="presParOf" srcId="{5107DAA3-A260-486D-9B85-49DB11D57B45}" destId="{15D38AB4-5BD9-4D64-8997-EE3C7D57CB8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A1F349-92E7-4C74-A26B-4B8B266AE87F}">
      <dsp:nvSpPr>
        <dsp:cNvPr id="0" name=""/>
        <dsp:cNvSpPr/>
      </dsp:nvSpPr>
      <dsp:spPr>
        <a:xfrm>
          <a:off x="4014152" y="1102168"/>
          <a:ext cx="3505237" cy="1055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9682"/>
              </a:lnTo>
              <a:lnTo>
                <a:pt x="3505237" y="949682"/>
              </a:lnTo>
              <a:lnTo>
                <a:pt x="3505237" y="10550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778E24-AEA8-447B-AAEE-868C375B7391}">
      <dsp:nvSpPr>
        <dsp:cNvPr id="0" name=""/>
        <dsp:cNvSpPr/>
      </dsp:nvSpPr>
      <dsp:spPr>
        <a:xfrm>
          <a:off x="4014152" y="1102168"/>
          <a:ext cx="2143145" cy="10638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8456"/>
              </a:lnTo>
              <a:lnTo>
                <a:pt x="2143145" y="958456"/>
              </a:lnTo>
              <a:lnTo>
                <a:pt x="2143145" y="10638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E67E30-FAE8-4DA3-B1D9-F1D8110ACF4B}">
      <dsp:nvSpPr>
        <dsp:cNvPr id="0" name=""/>
        <dsp:cNvSpPr/>
      </dsp:nvSpPr>
      <dsp:spPr>
        <a:xfrm>
          <a:off x="4014152" y="1102168"/>
          <a:ext cx="725329" cy="1055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9682"/>
              </a:lnTo>
              <a:lnTo>
                <a:pt x="725329" y="949682"/>
              </a:lnTo>
              <a:lnTo>
                <a:pt x="725329" y="10550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48154F-4EC9-4057-A890-C66413D0786B}">
      <dsp:nvSpPr>
        <dsp:cNvPr id="0" name=""/>
        <dsp:cNvSpPr/>
      </dsp:nvSpPr>
      <dsp:spPr>
        <a:xfrm>
          <a:off x="3349528" y="1102168"/>
          <a:ext cx="664624" cy="1055034"/>
        </a:xfrm>
        <a:custGeom>
          <a:avLst/>
          <a:gdLst/>
          <a:ahLst/>
          <a:cxnLst/>
          <a:rect l="0" t="0" r="0" b="0"/>
          <a:pathLst>
            <a:path>
              <a:moveTo>
                <a:pt x="664624" y="0"/>
              </a:moveTo>
              <a:lnTo>
                <a:pt x="664624" y="949682"/>
              </a:lnTo>
              <a:lnTo>
                <a:pt x="0" y="949682"/>
              </a:lnTo>
              <a:lnTo>
                <a:pt x="0" y="10550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966821-AD1A-40DA-95F9-0CAD4B6283E7}">
      <dsp:nvSpPr>
        <dsp:cNvPr id="0" name=""/>
        <dsp:cNvSpPr/>
      </dsp:nvSpPr>
      <dsp:spPr>
        <a:xfrm>
          <a:off x="1959574" y="1102168"/>
          <a:ext cx="2054578" cy="1055034"/>
        </a:xfrm>
        <a:custGeom>
          <a:avLst/>
          <a:gdLst/>
          <a:ahLst/>
          <a:cxnLst/>
          <a:rect l="0" t="0" r="0" b="0"/>
          <a:pathLst>
            <a:path>
              <a:moveTo>
                <a:pt x="2054578" y="0"/>
              </a:moveTo>
              <a:lnTo>
                <a:pt x="2054578" y="949682"/>
              </a:lnTo>
              <a:lnTo>
                <a:pt x="0" y="949682"/>
              </a:lnTo>
              <a:lnTo>
                <a:pt x="0" y="10550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8DA8AB-C74B-423D-B499-D33C020403B2}">
      <dsp:nvSpPr>
        <dsp:cNvPr id="0" name=""/>
        <dsp:cNvSpPr/>
      </dsp:nvSpPr>
      <dsp:spPr>
        <a:xfrm>
          <a:off x="569620" y="1102168"/>
          <a:ext cx="3444532" cy="1055034"/>
        </a:xfrm>
        <a:custGeom>
          <a:avLst/>
          <a:gdLst/>
          <a:ahLst/>
          <a:cxnLst/>
          <a:rect l="0" t="0" r="0" b="0"/>
          <a:pathLst>
            <a:path>
              <a:moveTo>
                <a:pt x="3444532" y="0"/>
              </a:moveTo>
              <a:lnTo>
                <a:pt x="3444532" y="949682"/>
              </a:lnTo>
              <a:lnTo>
                <a:pt x="0" y="949682"/>
              </a:lnTo>
              <a:lnTo>
                <a:pt x="0" y="10550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F24596-D596-47CB-818B-D1AD2D4F2A3E}">
      <dsp:nvSpPr>
        <dsp:cNvPr id="0" name=""/>
        <dsp:cNvSpPr/>
      </dsp:nvSpPr>
      <dsp:spPr>
        <a:xfrm>
          <a:off x="2945469" y="380024"/>
          <a:ext cx="2137365" cy="722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1FAF9B-BC80-40E5-B574-96BEDDA2CAC7}">
      <dsp:nvSpPr>
        <dsp:cNvPr id="0" name=""/>
        <dsp:cNvSpPr/>
      </dsp:nvSpPr>
      <dsp:spPr>
        <a:xfrm>
          <a:off x="3071829" y="500065"/>
          <a:ext cx="2137365" cy="722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/>
            <a:t>MANAGEMENT</a:t>
          </a:r>
          <a:endParaRPr lang="cs-CZ" sz="900" b="1" kern="1200" dirty="0"/>
        </a:p>
      </dsp:txBody>
      <dsp:txXfrm>
        <a:off x="3071829" y="500065"/>
        <a:ext cx="2137365" cy="722144"/>
      </dsp:txXfrm>
    </dsp:sp>
    <dsp:sp modelId="{88C0C326-80FA-4955-B943-037FACAC6212}">
      <dsp:nvSpPr>
        <dsp:cNvPr id="0" name=""/>
        <dsp:cNvSpPr/>
      </dsp:nvSpPr>
      <dsp:spPr>
        <a:xfrm>
          <a:off x="1002" y="2157203"/>
          <a:ext cx="1137235" cy="722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7B4FFF-9E0E-4403-BCEF-24BFCBACDDBD}">
      <dsp:nvSpPr>
        <dsp:cNvPr id="0" name=""/>
        <dsp:cNvSpPr/>
      </dsp:nvSpPr>
      <dsp:spPr>
        <a:xfrm>
          <a:off x="127362" y="2277244"/>
          <a:ext cx="1137235" cy="722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/>
            <a:t>DLOHODOBÝ MAJETEK                A TECHNICKÝ ROZVOJ</a:t>
          </a:r>
          <a:endParaRPr lang="cs-CZ" sz="900" b="1" kern="1200" dirty="0"/>
        </a:p>
      </dsp:txBody>
      <dsp:txXfrm>
        <a:off x="127362" y="2277244"/>
        <a:ext cx="1137235" cy="722144"/>
      </dsp:txXfrm>
    </dsp:sp>
    <dsp:sp modelId="{9D0089B7-73B0-4F70-8902-D7AF45720A6A}">
      <dsp:nvSpPr>
        <dsp:cNvPr id="0" name=""/>
        <dsp:cNvSpPr/>
      </dsp:nvSpPr>
      <dsp:spPr>
        <a:xfrm>
          <a:off x="1390956" y="2157203"/>
          <a:ext cx="1137235" cy="722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DAE213-4052-491A-A590-624165C59C86}">
      <dsp:nvSpPr>
        <dsp:cNvPr id="0" name=""/>
        <dsp:cNvSpPr/>
      </dsp:nvSpPr>
      <dsp:spPr>
        <a:xfrm>
          <a:off x="1517316" y="2277244"/>
          <a:ext cx="1137235" cy="722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/>
            <a:t>ZÁSOBOVÁNÍ          A LOGISTIKA</a:t>
          </a:r>
          <a:endParaRPr lang="cs-CZ" sz="900" b="1" kern="1200" dirty="0"/>
        </a:p>
      </dsp:txBody>
      <dsp:txXfrm>
        <a:off x="1517316" y="2277244"/>
        <a:ext cx="1137235" cy="722144"/>
      </dsp:txXfrm>
    </dsp:sp>
    <dsp:sp modelId="{FEEA0F30-13CD-46EE-A022-C4D735F270C0}">
      <dsp:nvSpPr>
        <dsp:cNvPr id="0" name=""/>
        <dsp:cNvSpPr/>
      </dsp:nvSpPr>
      <dsp:spPr>
        <a:xfrm>
          <a:off x="2780910" y="2157203"/>
          <a:ext cx="1137235" cy="722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E440A-CC8C-4A40-BB74-4700CFAF5A52}">
      <dsp:nvSpPr>
        <dsp:cNvPr id="0" name=""/>
        <dsp:cNvSpPr/>
      </dsp:nvSpPr>
      <dsp:spPr>
        <a:xfrm>
          <a:off x="2907270" y="2277244"/>
          <a:ext cx="1137235" cy="722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/>
            <a:t>VÝROBA</a:t>
          </a:r>
          <a:endParaRPr lang="cs-CZ" sz="900" b="1" kern="1200" dirty="0"/>
        </a:p>
      </dsp:txBody>
      <dsp:txXfrm>
        <a:off x="2907270" y="2277244"/>
        <a:ext cx="1137235" cy="722144"/>
      </dsp:txXfrm>
    </dsp:sp>
    <dsp:sp modelId="{4C7F8BCF-5863-4730-B2E8-523DD3418333}">
      <dsp:nvSpPr>
        <dsp:cNvPr id="0" name=""/>
        <dsp:cNvSpPr/>
      </dsp:nvSpPr>
      <dsp:spPr>
        <a:xfrm>
          <a:off x="4170864" y="2157203"/>
          <a:ext cx="1137235" cy="722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931957-7CCE-4D68-8CB3-7461C2AA6FAF}">
      <dsp:nvSpPr>
        <dsp:cNvPr id="0" name=""/>
        <dsp:cNvSpPr/>
      </dsp:nvSpPr>
      <dsp:spPr>
        <a:xfrm>
          <a:off x="4297224" y="2277244"/>
          <a:ext cx="1137235" cy="722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/>
            <a:t>PRODEJ                    A MARKETING</a:t>
          </a:r>
          <a:endParaRPr lang="cs-CZ" sz="900" b="1" kern="1200" dirty="0"/>
        </a:p>
      </dsp:txBody>
      <dsp:txXfrm>
        <a:off x="4297224" y="2277244"/>
        <a:ext cx="1137235" cy="722144"/>
      </dsp:txXfrm>
    </dsp:sp>
    <dsp:sp modelId="{8A3D0A2F-AE06-4912-AA5B-82AFFF8CC580}">
      <dsp:nvSpPr>
        <dsp:cNvPr id="0" name=""/>
        <dsp:cNvSpPr/>
      </dsp:nvSpPr>
      <dsp:spPr>
        <a:xfrm>
          <a:off x="5588680" y="2165977"/>
          <a:ext cx="1137235" cy="722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F06C65-433F-4F2B-94EB-A60596F959E9}">
      <dsp:nvSpPr>
        <dsp:cNvPr id="0" name=""/>
        <dsp:cNvSpPr/>
      </dsp:nvSpPr>
      <dsp:spPr>
        <a:xfrm>
          <a:off x="5715040" y="2286018"/>
          <a:ext cx="1137235" cy="722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/>
            <a:t>EKONOMICKÝ SYSTÉM                   A ÚČETNICTVÍ</a:t>
          </a:r>
          <a:endParaRPr lang="cs-CZ" sz="900" b="1" kern="1200" dirty="0"/>
        </a:p>
      </dsp:txBody>
      <dsp:txXfrm>
        <a:off x="5715040" y="2286018"/>
        <a:ext cx="1137235" cy="722144"/>
      </dsp:txXfrm>
    </dsp:sp>
    <dsp:sp modelId="{9DCE1832-A310-45CE-B863-68C1E1DF6635}">
      <dsp:nvSpPr>
        <dsp:cNvPr id="0" name=""/>
        <dsp:cNvSpPr/>
      </dsp:nvSpPr>
      <dsp:spPr>
        <a:xfrm>
          <a:off x="6950772" y="2157203"/>
          <a:ext cx="1137235" cy="722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4F5F05-B935-4E8B-9A7E-B98014EF9D65}">
      <dsp:nvSpPr>
        <dsp:cNvPr id="0" name=""/>
        <dsp:cNvSpPr/>
      </dsp:nvSpPr>
      <dsp:spPr>
        <a:xfrm>
          <a:off x="7077132" y="2277244"/>
          <a:ext cx="1137235" cy="722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/>
            <a:t>PERSONALISTIKA</a:t>
          </a:r>
          <a:endParaRPr lang="cs-CZ" sz="900" b="1" kern="1200" dirty="0"/>
        </a:p>
      </dsp:txBody>
      <dsp:txXfrm>
        <a:off x="7077132" y="2277244"/>
        <a:ext cx="1137235" cy="72214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B034BE-B09B-47C3-8657-C09AC8B16EC9}">
      <dsp:nvSpPr>
        <dsp:cNvPr id="0" name=""/>
        <dsp:cNvSpPr/>
      </dsp:nvSpPr>
      <dsp:spPr>
        <a:xfrm>
          <a:off x="71438" y="1714512"/>
          <a:ext cx="1125750" cy="6200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MAJETEK </a:t>
          </a:r>
          <a:r>
            <a:rPr lang="cs-CZ" sz="1000" b="1" kern="1200" dirty="0" smtClean="0"/>
            <a:t>/aktiva/</a:t>
          </a:r>
          <a:endParaRPr lang="cs-CZ" sz="1000" b="1" kern="1200" dirty="0"/>
        </a:p>
      </dsp:txBody>
      <dsp:txXfrm>
        <a:off x="71438" y="1714512"/>
        <a:ext cx="1125750" cy="620055"/>
      </dsp:txXfrm>
    </dsp:sp>
    <dsp:sp modelId="{5600BC45-BD48-41EE-933A-74CCCFF8A6E4}">
      <dsp:nvSpPr>
        <dsp:cNvPr id="0" name=""/>
        <dsp:cNvSpPr/>
      </dsp:nvSpPr>
      <dsp:spPr>
        <a:xfrm rot="17462104">
          <a:off x="799015" y="1437582"/>
          <a:ext cx="1242229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242229" y="72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7462104">
        <a:off x="1389074" y="1413759"/>
        <a:ext cx="62111" cy="62111"/>
      </dsp:txXfrm>
    </dsp:sp>
    <dsp:sp modelId="{5BF43E8A-97A2-43E5-B565-47D413EAC226}">
      <dsp:nvSpPr>
        <dsp:cNvPr id="0" name=""/>
        <dsp:cNvSpPr/>
      </dsp:nvSpPr>
      <dsp:spPr>
        <a:xfrm>
          <a:off x="1643073" y="500067"/>
          <a:ext cx="1033626" cy="7300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DLOUHODOBÝ /stálá aktiva/</a:t>
          </a:r>
          <a:endParaRPr lang="cs-CZ" sz="1000" b="1" kern="1200" dirty="0"/>
        </a:p>
      </dsp:txBody>
      <dsp:txXfrm>
        <a:off x="1643073" y="500067"/>
        <a:ext cx="1033626" cy="730047"/>
      </dsp:txXfrm>
    </dsp:sp>
    <dsp:sp modelId="{E2C2C87E-F41A-4CDC-8D66-BCB9FD21039E}">
      <dsp:nvSpPr>
        <dsp:cNvPr id="0" name=""/>
        <dsp:cNvSpPr/>
      </dsp:nvSpPr>
      <dsp:spPr>
        <a:xfrm rot="19587750">
          <a:off x="2580348" y="538098"/>
          <a:ext cx="1157536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157536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9587750">
        <a:off x="3130178" y="516393"/>
        <a:ext cx="57876" cy="57876"/>
      </dsp:txXfrm>
    </dsp:sp>
    <dsp:sp modelId="{FA4F7F3C-DE27-40CD-B7E0-569D220CEDFE}">
      <dsp:nvSpPr>
        <dsp:cNvPr id="0" name=""/>
        <dsp:cNvSpPr/>
      </dsp:nvSpPr>
      <dsp:spPr>
        <a:xfrm>
          <a:off x="3641534" y="0"/>
          <a:ext cx="797539" cy="451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hmotný    </a:t>
          </a:r>
          <a:endParaRPr lang="cs-CZ" sz="1000" b="1" kern="1200" dirty="0"/>
        </a:p>
      </dsp:txBody>
      <dsp:txXfrm>
        <a:off x="3641534" y="0"/>
        <a:ext cx="797539" cy="451144"/>
      </dsp:txXfrm>
    </dsp:sp>
    <dsp:sp modelId="{04A5D700-C7BE-44D0-9388-58E73485AC0B}">
      <dsp:nvSpPr>
        <dsp:cNvPr id="0" name=""/>
        <dsp:cNvSpPr/>
      </dsp:nvSpPr>
      <dsp:spPr>
        <a:xfrm rot="21192318">
          <a:off x="2673287" y="800378"/>
          <a:ext cx="971659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971659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21192318">
        <a:off x="3134825" y="783320"/>
        <a:ext cx="48582" cy="48582"/>
      </dsp:txXfrm>
    </dsp:sp>
    <dsp:sp modelId="{6F0F4B84-CB7B-487C-9BC3-310B1AB8D76D}">
      <dsp:nvSpPr>
        <dsp:cNvPr id="0" name=""/>
        <dsp:cNvSpPr/>
      </dsp:nvSpPr>
      <dsp:spPr>
        <a:xfrm>
          <a:off x="3641534" y="537708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nehmotný </a:t>
          </a:r>
          <a:endParaRPr lang="cs-CZ" sz="1000" b="1" kern="1200" dirty="0"/>
        </a:p>
      </dsp:txBody>
      <dsp:txXfrm>
        <a:off x="3641534" y="537708"/>
        <a:ext cx="849693" cy="424846"/>
      </dsp:txXfrm>
    </dsp:sp>
    <dsp:sp modelId="{03DAF5EB-FB21-432E-BEF3-7842142CED58}">
      <dsp:nvSpPr>
        <dsp:cNvPr id="0" name=""/>
        <dsp:cNvSpPr/>
      </dsp:nvSpPr>
      <dsp:spPr>
        <a:xfrm rot="1317186">
          <a:off x="2638984" y="1052308"/>
          <a:ext cx="1040264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040264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317186">
        <a:off x="3133110" y="1033534"/>
        <a:ext cx="52013" cy="52013"/>
      </dsp:txXfrm>
    </dsp:sp>
    <dsp:sp modelId="{3A8BA65E-AB79-44EF-B09F-59D8D6095F27}">
      <dsp:nvSpPr>
        <dsp:cNvPr id="0" name=""/>
        <dsp:cNvSpPr/>
      </dsp:nvSpPr>
      <dsp:spPr>
        <a:xfrm>
          <a:off x="3641534" y="1041568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finanční </a:t>
          </a:r>
          <a:endParaRPr lang="cs-CZ" sz="1000" b="1" kern="1200" dirty="0"/>
        </a:p>
      </dsp:txBody>
      <dsp:txXfrm>
        <a:off x="3641534" y="1041568"/>
        <a:ext cx="849693" cy="424846"/>
      </dsp:txXfrm>
    </dsp:sp>
    <dsp:sp modelId="{0CF9DED5-D217-4D38-816C-90F6933AA0F9}">
      <dsp:nvSpPr>
        <dsp:cNvPr id="0" name=""/>
        <dsp:cNvSpPr/>
      </dsp:nvSpPr>
      <dsp:spPr>
        <a:xfrm rot="3744059">
          <a:off x="856143" y="2580428"/>
          <a:ext cx="1270851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270851" y="72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3744059">
        <a:off x="1459797" y="2555890"/>
        <a:ext cx="63542" cy="63542"/>
      </dsp:txXfrm>
    </dsp:sp>
    <dsp:sp modelId="{813E4F8A-B20F-400F-BA2E-3424F50E86CB}">
      <dsp:nvSpPr>
        <dsp:cNvPr id="0" name=""/>
        <dsp:cNvSpPr/>
      </dsp:nvSpPr>
      <dsp:spPr>
        <a:xfrm>
          <a:off x="1785949" y="2786081"/>
          <a:ext cx="1055259" cy="7294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OBĚŽNÝ      /provozní aktiva/</a:t>
          </a:r>
          <a:endParaRPr lang="cs-CZ" sz="1000" b="1" kern="1200" dirty="0"/>
        </a:p>
      </dsp:txBody>
      <dsp:txXfrm>
        <a:off x="1785949" y="2786081"/>
        <a:ext cx="1055259" cy="729402"/>
      </dsp:txXfrm>
    </dsp:sp>
    <dsp:sp modelId="{E7AB8518-DC40-4F38-9E8D-6B4548B0F8C0}">
      <dsp:nvSpPr>
        <dsp:cNvPr id="0" name=""/>
        <dsp:cNvSpPr/>
      </dsp:nvSpPr>
      <dsp:spPr>
        <a:xfrm rot="19074789">
          <a:off x="2652090" y="2651994"/>
          <a:ext cx="1466770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466770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9074789">
        <a:off x="3348806" y="2622557"/>
        <a:ext cx="73338" cy="73338"/>
      </dsp:txXfrm>
    </dsp:sp>
    <dsp:sp modelId="{926F6C86-5316-44DE-BC00-B1D919DFDC42}">
      <dsp:nvSpPr>
        <dsp:cNvPr id="0" name=""/>
        <dsp:cNvSpPr/>
      </dsp:nvSpPr>
      <dsp:spPr>
        <a:xfrm>
          <a:off x="3929742" y="1955247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zásoby</a:t>
          </a:r>
          <a:endParaRPr lang="cs-CZ" sz="1000" b="1" kern="1200" dirty="0"/>
        </a:p>
      </dsp:txBody>
      <dsp:txXfrm>
        <a:off x="3929742" y="1955247"/>
        <a:ext cx="849693" cy="424846"/>
      </dsp:txXfrm>
    </dsp:sp>
    <dsp:sp modelId="{6C99CE24-92D4-45DC-B051-3DAB16ECA523}">
      <dsp:nvSpPr>
        <dsp:cNvPr id="0" name=""/>
        <dsp:cNvSpPr/>
      </dsp:nvSpPr>
      <dsp:spPr>
        <a:xfrm rot="20702402">
          <a:off x="4754251" y="1968632"/>
          <a:ext cx="1486034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486034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20702402">
        <a:off x="5460118" y="1938714"/>
        <a:ext cx="74301" cy="74301"/>
      </dsp:txXfrm>
    </dsp:sp>
    <dsp:sp modelId="{44CBD747-89BD-4AE7-A954-E5A46D273A27}">
      <dsp:nvSpPr>
        <dsp:cNvPr id="0" name=""/>
        <dsp:cNvSpPr/>
      </dsp:nvSpPr>
      <dsp:spPr>
        <a:xfrm>
          <a:off x="6215102" y="1571636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materiál</a:t>
          </a:r>
          <a:endParaRPr lang="cs-CZ" sz="1000" b="1" kern="1200" dirty="0"/>
        </a:p>
      </dsp:txBody>
      <dsp:txXfrm>
        <a:off x="6215102" y="1571636"/>
        <a:ext cx="849693" cy="424846"/>
      </dsp:txXfrm>
    </dsp:sp>
    <dsp:sp modelId="{EF102937-C2E1-4B23-ACDA-7FBBE9DE683B}">
      <dsp:nvSpPr>
        <dsp:cNvPr id="0" name=""/>
        <dsp:cNvSpPr/>
      </dsp:nvSpPr>
      <dsp:spPr>
        <a:xfrm rot="209398">
          <a:off x="4778101" y="2204216"/>
          <a:ext cx="1438334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438334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209398">
        <a:off x="5461310" y="2175490"/>
        <a:ext cx="71916" cy="71916"/>
      </dsp:txXfrm>
    </dsp:sp>
    <dsp:sp modelId="{4B23ADE3-2EFB-47DD-A00C-D777BACA0F61}">
      <dsp:nvSpPr>
        <dsp:cNvPr id="0" name=""/>
        <dsp:cNvSpPr/>
      </dsp:nvSpPr>
      <dsp:spPr>
        <a:xfrm>
          <a:off x="6215102" y="2071702"/>
          <a:ext cx="882372" cy="367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nedokončená výroba</a:t>
          </a:r>
          <a:endParaRPr lang="cs-CZ" sz="1000" b="1" kern="1200" dirty="0"/>
        </a:p>
      </dsp:txBody>
      <dsp:txXfrm>
        <a:off x="6215102" y="2071702"/>
        <a:ext cx="882372" cy="367050"/>
      </dsp:txXfrm>
    </dsp:sp>
    <dsp:sp modelId="{3C6B632F-0C59-4AA5-8EFC-34999436135A}">
      <dsp:nvSpPr>
        <dsp:cNvPr id="0" name=""/>
        <dsp:cNvSpPr/>
      </dsp:nvSpPr>
      <dsp:spPr>
        <a:xfrm rot="1394412">
          <a:off x="4716045" y="2468698"/>
          <a:ext cx="1562446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562446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394412">
        <a:off x="5458207" y="2436869"/>
        <a:ext cx="78122" cy="78122"/>
      </dsp:txXfrm>
    </dsp:sp>
    <dsp:sp modelId="{7CEE01BC-680A-48C6-87C5-C0EC63546E76}">
      <dsp:nvSpPr>
        <dsp:cNvPr id="0" name=""/>
        <dsp:cNvSpPr/>
      </dsp:nvSpPr>
      <dsp:spPr>
        <a:xfrm>
          <a:off x="6215102" y="2571768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hotové výrobky</a:t>
          </a:r>
          <a:endParaRPr lang="cs-CZ" sz="1000" b="1" kern="1200" dirty="0"/>
        </a:p>
      </dsp:txBody>
      <dsp:txXfrm>
        <a:off x="6215102" y="2571768"/>
        <a:ext cx="849693" cy="424846"/>
      </dsp:txXfrm>
    </dsp:sp>
    <dsp:sp modelId="{3772002C-7A01-4110-B355-20A4214898B8}">
      <dsp:nvSpPr>
        <dsp:cNvPr id="0" name=""/>
        <dsp:cNvSpPr/>
      </dsp:nvSpPr>
      <dsp:spPr>
        <a:xfrm rot="2376479">
          <a:off x="4565531" y="2754450"/>
          <a:ext cx="1863475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863475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 dirty="0"/>
        </a:p>
      </dsp:txBody>
      <dsp:txXfrm rot="2376479">
        <a:off x="5450681" y="2715096"/>
        <a:ext cx="93173" cy="93173"/>
      </dsp:txXfrm>
    </dsp:sp>
    <dsp:sp modelId="{83852371-9399-4BAB-8900-8B93772572A8}">
      <dsp:nvSpPr>
        <dsp:cNvPr id="0" name=""/>
        <dsp:cNvSpPr/>
      </dsp:nvSpPr>
      <dsp:spPr>
        <a:xfrm>
          <a:off x="6215102" y="3143271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zboží</a:t>
          </a:r>
          <a:endParaRPr lang="cs-CZ" sz="1000" b="1" kern="1200" dirty="0"/>
        </a:p>
      </dsp:txBody>
      <dsp:txXfrm>
        <a:off x="6215102" y="3143271"/>
        <a:ext cx="849693" cy="424846"/>
      </dsp:txXfrm>
    </dsp:sp>
    <dsp:sp modelId="{27CE9F5D-A9AC-4584-B42B-8400ECCE19CD}">
      <dsp:nvSpPr>
        <dsp:cNvPr id="0" name=""/>
        <dsp:cNvSpPr/>
      </dsp:nvSpPr>
      <dsp:spPr>
        <a:xfrm rot="4366760">
          <a:off x="2397158" y="3746071"/>
          <a:ext cx="1261598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261598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4366760">
        <a:off x="2996418" y="3721764"/>
        <a:ext cx="63079" cy="63079"/>
      </dsp:txXfrm>
    </dsp:sp>
    <dsp:sp modelId="{C9D4258C-3227-41FF-B824-69ECDEB1F5A7}">
      <dsp:nvSpPr>
        <dsp:cNvPr id="0" name=""/>
        <dsp:cNvSpPr/>
      </dsp:nvSpPr>
      <dsp:spPr>
        <a:xfrm>
          <a:off x="3214708" y="4143403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peněžní forma</a:t>
          </a:r>
          <a:endParaRPr lang="cs-CZ" sz="1000" b="1" kern="1200" dirty="0"/>
        </a:p>
      </dsp:txBody>
      <dsp:txXfrm>
        <a:off x="3214708" y="4143403"/>
        <a:ext cx="849693" cy="424846"/>
      </dsp:txXfrm>
    </dsp:sp>
    <dsp:sp modelId="{4CD7E1C3-BFE5-4CD0-9D5C-DE8965909A27}">
      <dsp:nvSpPr>
        <dsp:cNvPr id="0" name=""/>
        <dsp:cNvSpPr/>
      </dsp:nvSpPr>
      <dsp:spPr>
        <a:xfrm rot="19292202">
          <a:off x="3914871" y="3919965"/>
          <a:ext cx="1378194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378194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9292202">
        <a:off x="4569514" y="3892743"/>
        <a:ext cx="68909" cy="68909"/>
      </dsp:txXfrm>
    </dsp:sp>
    <dsp:sp modelId="{786B0547-A26E-4B38-AFB4-18105CF97B79}">
      <dsp:nvSpPr>
        <dsp:cNvPr id="0" name=""/>
        <dsp:cNvSpPr/>
      </dsp:nvSpPr>
      <dsp:spPr>
        <a:xfrm>
          <a:off x="5143537" y="3286147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peníze /pokladna, banka/</a:t>
          </a:r>
          <a:endParaRPr lang="cs-CZ" sz="1000" b="1" kern="1200" dirty="0"/>
        </a:p>
      </dsp:txBody>
      <dsp:txXfrm>
        <a:off x="5143537" y="3286147"/>
        <a:ext cx="849693" cy="424846"/>
      </dsp:txXfrm>
    </dsp:sp>
    <dsp:sp modelId="{41B53BFF-2DB8-4B7D-840A-2B25CA6DE1AB}">
      <dsp:nvSpPr>
        <dsp:cNvPr id="0" name=""/>
        <dsp:cNvSpPr/>
      </dsp:nvSpPr>
      <dsp:spPr>
        <a:xfrm rot="20501139">
          <a:off x="4035612" y="4169998"/>
          <a:ext cx="1136714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136714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20501139">
        <a:off x="4575551" y="4148813"/>
        <a:ext cx="56835" cy="56835"/>
      </dsp:txXfrm>
    </dsp:sp>
    <dsp:sp modelId="{D14B7512-F72B-4B68-8DC0-4251E622E4C2}">
      <dsp:nvSpPr>
        <dsp:cNvPr id="0" name=""/>
        <dsp:cNvSpPr/>
      </dsp:nvSpPr>
      <dsp:spPr>
        <a:xfrm>
          <a:off x="5143537" y="3786213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ceniny</a:t>
          </a:r>
          <a:endParaRPr lang="cs-CZ" sz="1000" b="1" kern="1200" dirty="0"/>
        </a:p>
      </dsp:txBody>
      <dsp:txXfrm>
        <a:off x="5143537" y="3786213"/>
        <a:ext cx="849693" cy="424846"/>
      </dsp:txXfrm>
    </dsp:sp>
    <dsp:sp modelId="{1935499F-94E8-48B1-896C-5CF7AAEB44E2}">
      <dsp:nvSpPr>
        <dsp:cNvPr id="0" name=""/>
        <dsp:cNvSpPr/>
      </dsp:nvSpPr>
      <dsp:spPr>
        <a:xfrm rot="452520">
          <a:off x="4059692" y="4420031"/>
          <a:ext cx="1088553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088553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452520">
        <a:off x="4576755" y="4400050"/>
        <a:ext cx="54427" cy="54427"/>
      </dsp:txXfrm>
    </dsp:sp>
    <dsp:sp modelId="{F13B00F3-A656-41AD-A938-41A42E017B4C}">
      <dsp:nvSpPr>
        <dsp:cNvPr id="0" name=""/>
        <dsp:cNvSpPr/>
      </dsp:nvSpPr>
      <dsp:spPr>
        <a:xfrm>
          <a:off x="5143537" y="4286279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krátkodobé CP</a:t>
          </a:r>
          <a:endParaRPr lang="cs-CZ" sz="1000" b="1" kern="1200" dirty="0"/>
        </a:p>
      </dsp:txBody>
      <dsp:txXfrm>
        <a:off x="5143537" y="4286279"/>
        <a:ext cx="849693" cy="424846"/>
      </dsp:txXfrm>
    </dsp:sp>
    <dsp:sp modelId="{4BBC6A97-E8A7-4DC0-ABB3-99BF01442AAD}">
      <dsp:nvSpPr>
        <dsp:cNvPr id="0" name=""/>
        <dsp:cNvSpPr/>
      </dsp:nvSpPr>
      <dsp:spPr>
        <a:xfrm rot="1847171">
          <a:off x="3975895" y="4670064"/>
          <a:ext cx="1256148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256148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847171">
        <a:off x="4572565" y="4645893"/>
        <a:ext cx="62807" cy="62807"/>
      </dsp:txXfrm>
    </dsp:sp>
    <dsp:sp modelId="{81D695EA-F830-4C5F-893B-32E9EE7F9A46}">
      <dsp:nvSpPr>
        <dsp:cNvPr id="0" name=""/>
        <dsp:cNvSpPr/>
      </dsp:nvSpPr>
      <dsp:spPr>
        <a:xfrm>
          <a:off x="5143537" y="4786344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pohledávky</a:t>
          </a:r>
          <a:endParaRPr lang="cs-CZ" sz="1000" b="1" kern="1200" dirty="0"/>
        </a:p>
      </dsp:txBody>
      <dsp:txXfrm>
        <a:off x="5143537" y="4786344"/>
        <a:ext cx="849693" cy="42484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36E932-5F09-4208-8EFA-D4EEAB560A4E}">
      <dsp:nvSpPr>
        <dsp:cNvPr id="0" name=""/>
        <dsp:cNvSpPr/>
      </dsp:nvSpPr>
      <dsp:spPr>
        <a:xfrm>
          <a:off x="820404" y="2186913"/>
          <a:ext cx="1080326" cy="540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Majetek /pasiva/</a:t>
          </a:r>
          <a:endParaRPr lang="cs-CZ" sz="1200" kern="1200" dirty="0"/>
        </a:p>
      </dsp:txBody>
      <dsp:txXfrm>
        <a:off x="820404" y="2186913"/>
        <a:ext cx="1080326" cy="540163"/>
      </dsp:txXfrm>
    </dsp:sp>
    <dsp:sp modelId="{1E6AA4F5-5A49-400B-A791-82F5120A493D}">
      <dsp:nvSpPr>
        <dsp:cNvPr id="0" name=""/>
        <dsp:cNvSpPr/>
      </dsp:nvSpPr>
      <dsp:spPr>
        <a:xfrm rot="18288834">
          <a:off x="1563831" y="1802432"/>
          <a:ext cx="1570307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570307" y="99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8288834">
        <a:off x="2309727" y="1773117"/>
        <a:ext cx="78515" cy="78515"/>
      </dsp:txXfrm>
    </dsp:sp>
    <dsp:sp modelId="{D1D7F009-6831-4D8C-8B29-595F74DCBFB2}">
      <dsp:nvSpPr>
        <dsp:cNvPr id="0" name=""/>
        <dsp:cNvSpPr/>
      </dsp:nvSpPr>
      <dsp:spPr>
        <a:xfrm>
          <a:off x="2797239" y="897673"/>
          <a:ext cx="1080326" cy="540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z vlastních zdrojů</a:t>
          </a:r>
          <a:endParaRPr lang="cs-CZ" sz="1200" kern="1200" dirty="0"/>
        </a:p>
      </dsp:txBody>
      <dsp:txXfrm>
        <a:off x="2797239" y="897673"/>
        <a:ext cx="1080326" cy="540163"/>
      </dsp:txXfrm>
    </dsp:sp>
    <dsp:sp modelId="{32BE16CB-BF33-4F28-89B8-748E85E150EA}">
      <dsp:nvSpPr>
        <dsp:cNvPr id="0" name=""/>
        <dsp:cNvSpPr/>
      </dsp:nvSpPr>
      <dsp:spPr>
        <a:xfrm rot="19240695">
          <a:off x="3717297" y="709236"/>
          <a:ext cx="1415791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415791" y="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9240695">
        <a:off x="4389798" y="683784"/>
        <a:ext cx="70789" cy="70789"/>
      </dsp:txXfrm>
    </dsp:sp>
    <dsp:sp modelId="{4A330B2F-8736-441F-AA9D-F705ACB5529C}">
      <dsp:nvSpPr>
        <dsp:cNvPr id="0" name=""/>
        <dsp:cNvSpPr/>
      </dsp:nvSpPr>
      <dsp:spPr>
        <a:xfrm>
          <a:off x="4972821" y="522"/>
          <a:ext cx="1080326" cy="540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základní kapitál</a:t>
          </a:r>
          <a:endParaRPr lang="cs-CZ" sz="1200" kern="1200" dirty="0"/>
        </a:p>
      </dsp:txBody>
      <dsp:txXfrm>
        <a:off x="4972821" y="522"/>
        <a:ext cx="1080326" cy="540163"/>
      </dsp:txXfrm>
    </dsp:sp>
    <dsp:sp modelId="{012CA728-E7C0-4B62-BA74-55341DEB2AF6}">
      <dsp:nvSpPr>
        <dsp:cNvPr id="0" name=""/>
        <dsp:cNvSpPr/>
      </dsp:nvSpPr>
      <dsp:spPr>
        <a:xfrm rot="20751477">
          <a:off x="3860449" y="1019830"/>
          <a:ext cx="1129487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129487" y="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0751477">
        <a:off x="4396956" y="1001536"/>
        <a:ext cx="56474" cy="56474"/>
      </dsp:txXfrm>
    </dsp:sp>
    <dsp:sp modelId="{CEAF9B85-2CE5-4ADE-A54A-8364BF9DAA0F}">
      <dsp:nvSpPr>
        <dsp:cNvPr id="0" name=""/>
        <dsp:cNvSpPr/>
      </dsp:nvSpPr>
      <dsp:spPr>
        <a:xfrm>
          <a:off x="4972821" y="621709"/>
          <a:ext cx="1080326" cy="540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emisní ážio</a:t>
          </a:r>
          <a:endParaRPr lang="cs-CZ" sz="1200" kern="1200" dirty="0"/>
        </a:p>
      </dsp:txBody>
      <dsp:txXfrm>
        <a:off x="4972821" y="621709"/>
        <a:ext cx="1080326" cy="540163"/>
      </dsp:txXfrm>
    </dsp:sp>
    <dsp:sp modelId="{A97860AD-DF49-46BD-BDCA-B8B0A65DCA59}">
      <dsp:nvSpPr>
        <dsp:cNvPr id="0" name=""/>
        <dsp:cNvSpPr/>
      </dsp:nvSpPr>
      <dsp:spPr>
        <a:xfrm rot="1049688">
          <a:off x="3851005" y="1330424"/>
          <a:ext cx="1148375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148375" y="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49688">
        <a:off x="4396483" y="1311657"/>
        <a:ext cx="57418" cy="57418"/>
      </dsp:txXfrm>
    </dsp:sp>
    <dsp:sp modelId="{E26AB046-64B3-409A-BE1E-9E14500FFDD9}">
      <dsp:nvSpPr>
        <dsp:cNvPr id="0" name=""/>
        <dsp:cNvSpPr/>
      </dsp:nvSpPr>
      <dsp:spPr>
        <a:xfrm>
          <a:off x="4972821" y="1242897"/>
          <a:ext cx="1080326" cy="540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vklady tichého společníka</a:t>
          </a:r>
          <a:endParaRPr lang="cs-CZ" sz="1200" kern="1200" dirty="0"/>
        </a:p>
      </dsp:txBody>
      <dsp:txXfrm>
        <a:off x="4972821" y="1242897"/>
        <a:ext cx="1080326" cy="540163"/>
      </dsp:txXfrm>
    </dsp:sp>
    <dsp:sp modelId="{C2CF3139-7477-4266-8A8F-B25A4D39402B}">
      <dsp:nvSpPr>
        <dsp:cNvPr id="0" name=""/>
        <dsp:cNvSpPr/>
      </dsp:nvSpPr>
      <dsp:spPr>
        <a:xfrm rot="2485435">
          <a:off x="3694861" y="1641018"/>
          <a:ext cx="146066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460663" y="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485435">
        <a:off x="4388676" y="1614444"/>
        <a:ext cx="73033" cy="73033"/>
      </dsp:txXfrm>
    </dsp:sp>
    <dsp:sp modelId="{7D609A51-778B-476E-9924-BD75C88039C7}">
      <dsp:nvSpPr>
        <dsp:cNvPr id="0" name=""/>
        <dsp:cNvSpPr/>
      </dsp:nvSpPr>
      <dsp:spPr>
        <a:xfrm>
          <a:off x="4972821" y="1864084"/>
          <a:ext cx="1080326" cy="540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zisk</a:t>
          </a:r>
          <a:endParaRPr lang="cs-CZ" sz="1200" kern="1200" dirty="0"/>
        </a:p>
      </dsp:txBody>
      <dsp:txXfrm>
        <a:off x="4972821" y="1864084"/>
        <a:ext cx="1080326" cy="540163"/>
      </dsp:txXfrm>
    </dsp:sp>
    <dsp:sp modelId="{6DA5B854-A773-4C90-B484-FC8CA810113D}">
      <dsp:nvSpPr>
        <dsp:cNvPr id="0" name=""/>
        <dsp:cNvSpPr/>
      </dsp:nvSpPr>
      <dsp:spPr>
        <a:xfrm rot="3046146">
          <a:off x="1615247" y="3048696"/>
          <a:ext cx="1553425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553425" y="99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3046146">
        <a:off x="2353124" y="3019803"/>
        <a:ext cx="77671" cy="77671"/>
      </dsp:txXfrm>
    </dsp:sp>
    <dsp:sp modelId="{2A659ADD-4425-434F-9BED-351CA21D595D}">
      <dsp:nvSpPr>
        <dsp:cNvPr id="0" name=""/>
        <dsp:cNvSpPr/>
      </dsp:nvSpPr>
      <dsp:spPr>
        <a:xfrm>
          <a:off x="2883189" y="3390201"/>
          <a:ext cx="1080326" cy="540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z cizích zdrojů</a:t>
          </a:r>
          <a:endParaRPr lang="cs-CZ" sz="1200" kern="1200" dirty="0"/>
        </a:p>
      </dsp:txBody>
      <dsp:txXfrm>
        <a:off x="2883189" y="3390201"/>
        <a:ext cx="1080326" cy="540163"/>
      </dsp:txXfrm>
    </dsp:sp>
    <dsp:sp modelId="{1F96B37F-1819-4B6E-963C-A54FC7CB61B1}">
      <dsp:nvSpPr>
        <dsp:cNvPr id="0" name=""/>
        <dsp:cNvSpPr/>
      </dsp:nvSpPr>
      <dsp:spPr>
        <a:xfrm rot="19087261">
          <a:off x="3790379" y="3197875"/>
          <a:ext cx="1355579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355579" y="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9087261">
        <a:off x="4434279" y="3173929"/>
        <a:ext cx="67778" cy="67778"/>
      </dsp:txXfrm>
    </dsp:sp>
    <dsp:sp modelId="{00F089C9-0B45-4504-8299-585F24BC72D4}">
      <dsp:nvSpPr>
        <dsp:cNvPr id="0" name=""/>
        <dsp:cNvSpPr/>
      </dsp:nvSpPr>
      <dsp:spPr>
        <a:xfrm>
          <a:off x="4972821" y="2485272"/>
          <a:ext cx="1080326" cy="540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bankovní úvěry</a:t>
          </a:r>
          <a:endParaRPr lang="cs-CZ" sz="1200" kern="1200" dirty="0"/>
        </a:p>
      </dsp:txBody>
      <dsp:txXfrm>
        <a:off x="4972821" y="2485272"/>
        <a:ext cx="1080326" cy="540163"/>
      </dsp:txXfrm>
    </dsp:sp>
    <dsp:sp modelId="{2504354B-919B-4C7D-BD06-07275EBA71D4}">
      <dsp:nvSpPr>
        <dsp:cNvPr id="0" name=""/>
        <dsp:cNvSpPr/>
      </dsp:nvSpPr>
      <dsp:spPr>
        <a:xfrm rot="20657876">
          <a:off x="3943953" y="3508469"/>
          <a:ext cx="1048430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048430" y="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0657876">
        <a:off x="4441957" y="3492201"/>
        <a:ext cx="52421" cy="52421"/>
      </dsp:txXfrm>
    </dsp:sp>
    <dsp:sp modelId="{C2B94216-4C6F-4AAB-87E9-68400AB81863}">
      <dsp:nvSpPr>
        <dsp:cNvPr id="0" name=""/>
        <dsp:cNvSpPr/>
      </dsp:nvSpPr>
      <dsp:spPr>
        <a:xfrm>
          <a:off x="4972821" y="3106459"/>
          <a:ext cx="1080326" cy="540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dodavatelské úvěry</a:t>
          </a:r>
          <a:endParaRPr lang="cs-CZ" sz="1200" kern="1200" dirty="0"/>
        </a:p>
      </dsp:txBody>
      <dsp:txXfrm>
        <a:off x="4972821" y="3106459"/>
        <a:ext cx="1080326" cy="540163"/>
      </dsp:txXfrm>
    </dsp:sp>
    <dsp:sp modelId="{56376292-7F60-4994-BAF9-2DA6DCE1D561}">
      <dsp:nvSpPr>
        <dsp:cNvPr id="0" name=""/>
        <dsp:cNvSpPr/>
      </dsp:nvSpPr>
      <dsp:spPr>
        <a:xfrm rot="1109192">
          <a:off x="3936058" y="3819063"/>
          <a:ext cx="1064221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064221" y="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109192">
        <a:off x="4441563" y="3802400"/>
        <a:ext cx="53211" cy="53211"/>
      </dsp:txXfrm>
    </dsp:sp>
    <dsp:sp modelId="{1D0B5D0E-8851-4CBF-A96F-4C93D5BC1E4C}">
      <dsp:nvSpPr>
        <dsp:cNvPr id="0" name=""/>
        <dsp:cNvSpPr/>
      </dsp:nvSpPr>
      <dsp:spPr>
        <a:xfrm>
          <a:off x="4972821" y="3727647"/>
          <a:ext cx="1080326" cy="540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emise obligací</a:t>
          </a:r>
          <a:endParaRPr lang="cs-CZ" sz="1200" kern="1200" dirty="0"/>
        </a:p>
      </dsp:txBody>
      <dsp:txXfrm>
        <a:off x="4972821" y="3727647"/>
        <a:ext cx="1080326" cy="540163"/>
      </dsp:txXfrm>
    </dsp:sp>
    <dsp:sp modelId="{06BA946D-19A0-47AE-88C4-FB4A51F9D430}">
      <dsp:nvSpPr>
        <dsp:cNvPr id="0" name=""/>
        <dsp:cNvSpPr/>
      </dsp:nvSpPr>
      <dsp:spPr>
        <a:xfrm rot="2611501">
          <a:off x="3772166" y="4129657"/>
          <a:ext cx="13920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392003" y="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611501">
        <a:off x="4433368" y="4104799"/>
        <a:ext cx="69600" cy="69600"/>
      </dsp:txXfrm>
    </dsp:sp>
    <dsp:sp modelId="{5F7CCF64-59C8-40F3-84D4-76F0694A679D}">
      <dsp:nvSpPr>
        <dsp:cNvPr id="0" name=""/>
        <dsp:cNvSpPr/>
      </dsp:nvSpPr>
      <dsp:spPr>
        <a:xfrm>
          <a:off x="4972821" y="4348834"/>
          <a:ext cx="1080326" cy="540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přijaté zálohy</a:t>
          </a:r>
          <a:endParaRPr lang="cs-CZ" sz="1200" kern="1200" dirty="0"/>
        </a:p>
      </dsp:txBody>
      <dsp:txXfrm>
        <a:off x="4972821" y="4348834"/>
        <a:ext cx="1080326" cy="540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F4D8E-1BD9-4694-A44A-2CA13AB6CA52}" type="datetimeFigureOut">
              <a:rPr lang="cs-CZ"/>
              <a:pPr>
                <a:defRPr/>
              </a:pPr>
              <a:t>28.3.2011</a:t>
            </a:fld>
            <a:endParaRPr lang="cs-CZ" dirty="0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22390-4A65-46D6-9FF6-601618A599D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95928-C4BD-4CCC-92C1-D0E8BA5F8EDE}" type="datetimeFigureOut">
              <a:rPr lang="cs-CZ"/>
              <a:pPr>
                <a:defRPr/>
              </a:pPr>
              <a:t>28.3.2011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63C94-626A-4F8E-9E06-3D207B61274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38464-08C6-4B5B-825C-B5173896F903}" type="datetimeFigureOut">
              <a:rPr lang="cs-CZ"/>
              <a:pPr>
                <a:defRPr/>
              </a:pPr>
              <a:t>28.3.2011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6751C-A4E5-4EE8-B2B1-562A97A82D1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285CE-208D-4976-A361-F4AB8E79D6D4}" type="datetimeFigureOut">
              <a:rPr lang="cs-CZ"/>
              <a:pPr>
                <a:defRPr/>
              </a:pPr>
              <a:t>28.3.2011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4BA19-F18B-4E09-A624-F65F5D60AA2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C64CC-C047-4A24-9A9C-3F6914921596}" type="datetimeFigureOut">
              <a:rPr lang="cs-CZ"/>
              <a:pPr>
                <a:defRPr/>
              </a:pPr>
              <a:t>28.3.2011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D7B19-A3A2-4783-9AB2-079E194DEB4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6AEB6-62F6-4C25-8D57-D3471B2F91FB}" type="datetimeFigureOut">
              <a:rPr lang="cs-CZ"/>
              <a:pPr>
                <a:defRPr/>
              </a:pPr>
              <a:t>28.3.2011</a:t>
            </a:fld>
            <a:endParaRPr lang="cs-CZ" dirty="0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77A6-8E10-40B6-90DF-6B5B9FB5ACE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8AA42-0882-45E4-85C0-2BAF2BFDF976}" type="datetimeFigureOut">
              <a:rPr lang="cs-CZ"/>
              <a:pPr>
                <a:defRPr/>
              </a:pPr>
              <a:t>28.3.2011</a:t>
            </a:fld>
            <a:endParaRPr lang="cs-CZ" dirty="0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097F6-8FF6-418A-8E72-BD9939A155A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EFAC1-8381-4620-8C95-7CEBF99A284E}" type="datetimeFigureOut">
              <a:rPr lang="cs-CZ"/>
              <a:pPr>
                <a:defRPr/>
              </a:pPr>
              <a:t>28.3.2011</a:t>
            </a:fld>
            <a:endParaRPr lang="cs-CZ" dirty="0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281D0-E251-446F-B86B-436F3BE1871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04A7C-B119-4A7C-ABEF-737C6290DCF8}" type="datetimeFigureOut">
              <a:rPr lang="cs-CZ"/>
              <a:pPr>
                <a:defRPr/>
              </a:pPr>
              <a:t>28.3.2011</a:t>
            </a:fld>
            <a:endParaRPr lang="cs-CZ" dirty="0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8EC32-3C4A-4647-A268-1AE6010AFAD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E053A-86D3-4ED5-A8FE-677BFB804BB4}" type="datetimeFigureOut">
              <a:rPr lang="cs-CZ"/>
              <a:pPr>
                <a:defRPr/>
              </a:pPr>
              <a:t>28.3.2011</a:t>
            </a:fld>
            <a:endParaRPr lang="cs-CZ" dirty="0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25C31-A4A9-4360-AA1F-96625915E72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dirty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6646A-3890-4EFD-A4C1-79A7EACAECBE}" type="datetimeFigureOut">
              <a:rPr lang="cs-CZ"/>
              <a:pPr>
                <a:defRPr/>
              </a:pPr>
              <a:t>28.3.2011</a:t>
            </a:fld>
            <a:endParaRPr lang="cs-CZ" dirty="0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5549A-D6A2-4C4A-9B7D-AB7D5957FB2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052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205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A1B6E5-11AD-4049-A786-6DAE0385CEDF}" type="datetimeFigureOut">
              <a:rPr lang="cs-CZ"/>
              <a:pPr>
                <a:defRPr/>
              </a:pPr>
              <a:t>28.3.2011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9869083-09AB-4237-941E-CB910341D80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grpSp>
        <p:nvGrpSpPr>
          <p:cNvPr id="2057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85" r:id="rId2"/>
    <p:sldLayoutId id="2147483794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5" r:id="rId9"/>
    <p:sldLayoutId id="2147483791" r:id="rId10"/>
    <p:sldLayoutId id="214748379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f_aplikace_Microsoft_Office_Excel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198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AKTIVA a PASIVA</a:t>
            </a:r>
            <a:endParaRPr lang="cs-CZ" dirty="0"/>
          </a:p>
        </p:txBody>
      </p:sp>
      <p:sp>
        <p:nvSpPr>
          <p:cNvPr id="6147" name="Podnadpis 2"/>
          <p:cNvSpPr>
            <a:spLocks noGrp="1"/>
          </p:cNvSpPr>
          <p:nvPr>
            <p:ph type="subTitle" idx="1"/>
          </p:nvPr>
        </p:nvSpPr>
        <p:spPr>
          <a:xfrm>
            <a:off x="714375" y="1857375"/>
            <a:ext cx="7786688" cy="4286250"/>
          </a:xfrm>
        </p:spPr>
        <p:txBody>
          <a:bodyPr/>
          <a:lstStyle/>
          <a:p>
            <a:pPr marR="0" algn="l" eaLnBrk="1" hangingPunct="1"/>
            <a:r>
              <a:rPr lang="cs-CZ" smtClean="0"/>
              <a:t>Majetek podniku – souhrn prostředků pro hospodářskou činnost organizace</a:t>
            </a:r>
          </a:p>
          <a:p>
            <a:pPr marR="0" algn="l" eaLnBrk="1" hangingPunct="1"/>
            <a:r>
              <a:rPr lang="cs-CZ" smtClean="0"/>
              <a:t>Majetek z pohledu účetnictví:</a:t>
            </a:r>
          </a:p>
          <a:p>
            <a:pPr marR="0" algn="l" eaLnBrk="1" hangingPunct="1">
              <a:buFont typeface="Arial" charset="0"/>
              <a:buChar char="•"/>
            </a:pPr>
            <a:r>
              <a:rPr lang="cs-CZ" smtClean="0"/>
              <a:t>	podle druhů majetku</a:t>
            </a:r>
          </a:p>
          <a:p>
            <a:pPr marR="0" algn="l" eaLnBrk="1" hangingPunct="1">
              <a:buFont typeface="Arial" charset="0"/>
              <a:buChar char="•"/>
            </a:pPr>
            <a:r>
              <a:rPr lang="cs-CZ" smtClean="0"/>
              <a:t>	podle zdrojů financování</a:t>
            </a:r>
          </a:p>
          <a:p>
            <a:pPr marR="0" algn="l" eaLnBrk="1" hangingPunct="1"/>
            <a:r>
              <a:rPr lang="cs-CZ" smtClean="0"/>
              <a:t>Majetek z hlediska formy = AKTIVA</a:t>
            </a:r>
          </a:p>
          <a:p>
            <a:pPr marR="0" algn="l" eaLnBrk="1" hangingPunct="1"/>
            <a:r>
              <a:rPr lang="cs-CZ" smtClean="0"/>
              <a:t>Majetek z hlediska zdrojů = PASIVA</a:t>
            </a:r>
          </a:p>
          <a:p>
            <a:pPr marR="0" algn="l" eaLnBrk="1" hangingPunct="1"/>
            <a:endParaRPr lang="cs-CZ" sz="1400" smtClean="0"/>
          </a:p>
          <a:p>
            <a:pPr marR="0" algn="ctr" eaLnBrk="1" hangingPunct="1"/>
            <a:r>
              <a:rPr lang="cs-CZ" sz="4000" b="1" smtClean="0"/>
              <a:t>AKTIVA  =  PASIVA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ovéPole 1"/>
          <p:cNvSpPr txBox="1">
            <a:spLocks noChangeArrowheads="1"/>
          </p:cNvSpPr>
          <p:nvPr/>
        </p:nvSpPr>
        <p:spPr bwMode="auto">
          <a:xfrm>
            <a:off x="571500" y="785813"/>
            <a:ext cx="73977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rgbClr val="C00000"/>
                </a:solidFill>
                <a:latin typeface="Constantia" pitchFamily="18" charset="0"/>
              </a:rPr>
              <a:t>Oba uvedené pohledy třídí stále stejný objem majetku firmy</a:t>
            </a:r>
          </a:p>
          <a:p>
            <a:r>
              <a:rPr lang="cs-CZ" sz="2000" b="1">
                <a:solidFill>
                  <a:srgbClr val="C00000"/>
                </a:solidFill>
                <a:latin typeface="Constantia" pitchFamily="18" charset="0"/>
              </a:rPr>
              <a:t>/pouze podle dvou různých kritérií/, </a:t>
            </a:r>
          </a:p>
          <a:p>
            <a:r>
              <a:rPr lang="cs-CZ" sz="2000" b="1">
                <a:solidFill>
                  <a:srgbClr val="C00000"/>
                </a:solidFill>
                <a:latin typeface="Constantia" pitchFamily="18" charset="0"/>
              </a:rPr>
              <a:t>a proto se musí co do velikosti a ceny rovnat !!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071688" y="1928813"/>
            <a:ext cx="3286125" cy="4619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</a:rPr>
              <a:t>AKTIVA  =  PASIVA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14375" y="2571750"/>
            <a:ext cx="678656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základní princip významného účetního výkazu  -  ROZVAHY</a:t>
            </a:r>
          </a:p>
        </p:txBody>
      </p:sp>
      <p:sp>
        <p:nvSpPr>
          <p:cNvPr id="15365" name="TextovéPole 4"/>
          <p:cNvSpPr txBox="1">
            <a:spLocks noChangeArrowheads="1"/>
          </p:cNvSpPr>
          <p:nvPr/>
        </p:nvSpPr>
        <p:spPr bwMode="auto">
          <a:xfrm>
            <a:off x="500063" y="3000375"/>
            <a:ext cx="3317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tx2"/>
                </a:solidFill>
                <a:latin typeface="Constantia" pitchFamily="18" charset="0"/>
              </a:rPr>
              <a:t>DLOUHODOBÝ MAJETEK</a:t>
            </a:r>
          </a:p>
        </p:txBody>
      </p:sp>
      <p:sp>
        <p:nvSpPr>
          <p:cNvPr id="15366" name="TextovéPole 5"/>
          <p:cNvSpPr txBox="1">
            <a:spLocks noChangeArrowheads="1"/>
          </p:cNvSpPr>
          <p:nvPr/>
        </p:nvSpPr>
        <p:spPr bwMode="auto">
          <a:xfrm>
            <a:off x="500063" y="3429000"/>
            <a:ext cx="840105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u="sng">
                <a:solidFill>
                  <a:schemeClr val="tx2"/>
                </a:solidFill>
                <a:latin typeface="Constantia" pitchFamily="18" charset="0"/>
              </a:rPr>
              <a:t>Členění dlouhodobého majetku</a:t>
            </a:r>
          </a:p>
          <a:p>
            <a:pPr>
              <a:buFont typeface="Arial" charset="0"/>
              <a:buChar char="•"/>
            </a:pPr>
            <a:r>
              <a:rPr lang="cs-CZ">
                <a:solidFill>
                  <a:schemeClr val="tx2"/>
                </a:solidFill>
                <a:latin typeface="Constantia" pitchFamily="18" charset="0"/>
              </a:rPr>
              <a:t> hmotný majetek /HM/ (cena &gt; 40.000,-Kč, doba používání &gt; 1 rok), kromě půdy </a:t>
            </a:r>
          </a:p>
          <a:p>
            <a:r>
              <a:rPr lang="cs-CZ">
                <a:solidFill>
                  <a:schemeClr val="tx2"/>
                </a:solidFill>
                <a:latin typeface="Constantia" pitchFamily="18" charset="0"/>
              </a:rPr>
              <a:t>                                            a uměleckých předmětů se odepisuje</a:t>
            </a:r>
          </a:p>
          <a:p>
            <a:r>
              <a:rPr lang="cs-CZ">
                <a:solidFill>
                  <a:schemeClr val="tx2"/>
                </a:solidFill>
                <a:latin typeface="Constantia" pitchFamily="18" charset="0"/>
              </a:rPr>
              <a:t> 		           HM dělíme na movitý a nemovitý</a:t>
            </a:r>
          </a:p>
          <a:p>
            <a:endParaRPr lang="cs-CZ">
              <a:solidFill>
                <a:schemeClr val="tx2"/>
              </a:solidFill>
              <a:latin typeface="Constantia" pitchFamily="18" charset="0"/>
            </a:endParaRPr>
          </a:p>
          <a:p>
            <a:pPr>
              <a:buFont typeface="Arial" charset="0"/>
              <a:buChar char="•"/>
            </a:pPr>
            <a:r>
              <a:rPr lang="cs-CZ">
                <a:solidFill>
                  <a:schemeClr val="tx2"/>
                </a:solidFill>
                <a:latin typeface="Constantia" pitchFamily="18" charset="0"/>
              </a:rPr>
              <a:t> nehmotný majetek /NM/ (cena &gt; 60.000,-Kč, doba používání &gt; 1 rok, odepisuje se</a:t>
            </a:r>
          </a:p>
          <a:p>
            <a:pPr>
              <a:buFont typeface="Arial" charset="0"/>
              <a:buChar char="•"/>
            </a:pPr>
            <a:endParaRPr lang="cs-CZ">
              <a:solidFill>
                <a:schemeClr val="tx2"/>
              </a:solidFill>
              <a:latin typeface="Constantia" pitchFamily="18" charset="0"/>
            </a:endParaRPr>
          </a:p>
          <a:p>
            <a:pPr>
              <a:buFont typeface="Arial" charset="0"/>
              <a:buChar char="•"/>
            </a:pPr>
            <a:r>
              <a:rPr lang="cs-CZ">
                <a:solidFill>
                  <a:schemeClr val="tx2"/>
                </a:solidFill>
                <a:latin typeface="Constantia" pitchFamily="18" charset="0"/>
              </a:rPr>
              <a:t> finanční majetek /FM/ (cena není stanovena, doba používání &gt; 1 rok, </a:t>
            </a:r>
          </a:p>
          <a:p>
            <a:r>
              <a:rPr lang="cs-CZ">
                <a:solidFill>
                  <a:schemeClr val="tx2"/>
                </a:solidFill>
                <a:latin typeface="Constantia" pitchFamily="18" charset="0"/>
              </a:rPr>
              <a:t>                                            neodepisujeme)</a:t>
            </a:r>
          </a:p>
          <a:p>
            <a:r>
              <a:rPr lang="cs-CZ" b="1">
                <a:solidFill>
                  <a:srgbClr val="C00000"/>
                </a:solidFill>
                <a:latin typeface="Constantia" pitchFamily="18" charset="0"/>
              </a:rPr>
              <a:t>Rozhodnutí o zařazení do dlouhodobého majetku má pro firmu zásadní</a:t>
            </a:r>
          </a:p>
          <a:p>
            <a:r>
              <a:rPr lang="cs-CZ" b="1">
                <a:solidFill>
                  <a:srgbClr val="C00000"/>
                </a:solidFill>
                <a:latin typeface="Constantia" pitchFamily="18" charset="0"/>
              </a:rPr>
              <a:t>význam, jelikož  ovlivňuje  výši  daní !!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7188" y="785813"/>
            <a:ext cx="4257675" cy="1477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C00000"/>
                </a:solidFill>
                <a:latin typeface="+mn-lt"/>
              </a:rPr>
              <a:t>Způsoby pořízení DM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nákup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vlastní výroba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darování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převod z osobního majetku podnikatele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28625" y="2357438"/>
            <a:ext cx="8420100" cy="4524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u="sng" dirty="0">
                <a:solidFill>
                  <a:schemeClr val="tx2"/>
                </a:solidFill>
                <a:latin typeface="+mn-lt"/>
              </a:rPr>
              <a:t>Rozdíl mezi finančním  a operativním leasingem a prodejem na splátky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Finanční leasing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– smlouva o pronájmu s následným odkupem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předmět leasingu je právně majetkem LS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nájemce je pouze držitelem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nájemce se po splacení ceny a odkupní ceny stane majitelem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Operativní leasing –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smlouva o pronájmu s následným vrácením PL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po celou dobu je pronajatý předmět v majetku pronajímatele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po ukončení doby nájmu se vrací majiteli, nedochází k převodu vlastnictví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Prodej na splátky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podepsáním smlouvy o prodeji na splátky se předmět stává majetkem kupujícího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k převodu vlastnictví dochází okamžitě v den podpisu smlouvy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2"/>
                </a:solidFill>
                <a:latin typeface="+mn-lt"/>
              </a:rPr>
              <a:t>Výhody a nevýhody finančního leasingu</a:t>
            </a:r>
            <a:r>
              <a:rPr lang="cs-CZ" dirty="0">
                <a:solidFill>
                  <a:schemeClr val="tx2"/>
                </a:solidFill>
                <a:latin typeface="+mn-lt"/>
              </a:rPr>
              <a:t> – pořízení majetku i při nedostatku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tx2"/>
                </a:solidFill>
                <a:latin typeface="+mn-lt"/>
              </a:rPr>
              <a:t>peněz, investice se rychleji dostává do nákladů, v případě nesplácení uhrazené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tx2"/>
                </a:solidFill>
                <a:latin typeface="+mn-lt"/>
              </a:rPr>
              <a:t>splátky propadají a PL se vrací, vinkulace pojistného plnění a krácení tohoto plnění.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143500" y="1143000"/>
            <a:ext cx="2846388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vklad majetku společníky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nové zjištění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finanční leasing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8625" y="714375"/>
            <a:ext cx="8367713" cy="2278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u="sng" dirty="0">
                <a:solidFill>
                  <a:srgbClr val="C00000"/>
                </a:solidFill>
                <a:latin typeface="+mn-lt"/>
              </a:rPr>
              <a:t>Oceňování DM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solidFill>
                <a:srgbClr val="C000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Pořizovací cenou = cena pořízení + náklady /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související s pořízením/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Reprodukční pořizovací cenou = cena dle odhadce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/ke dni účetního zápisu/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			                      (majetek starší 5 let, bez dokladu o jeho hodnotě)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Vlastní náklady  = suma všech prokazatelných nákladů na pořízení /ne zisk/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Nehmotný majetek oceňujeme stejně jako HM.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	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00063" y="3000375"/>
            <a:ext cx="8408987" cy="36925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u="sng" dirty="0">
                <a:solidFill>
                  <a:srgbClr val="C00000"/>
                </a:solidFill>
                <a:latin typeface="+mn-lt"/>
              </a:rPr>
              <a:t>ODEPISOVÁNÍ  DM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chemeClr val="tx2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tx2"/>
                </a:solidFill>
                <a:latin typeface="+mn-lt"/>
              </a:rPr>
              <a:t>DM /H i N/ se opotřebovává a jeho hodnota se do nákladů firmy přenáší postupně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tx2"/>
                </a:solidFill>
                <a:latin typeface="+mn-lt"/>
              </a:rPr>
              <a:t>formou </a:t>
            </a:r>
            <a:r>
              <a:rPr lang="cs-CZ" b="1" dirty="0">
                <a:solidFill>
                  <a:schemeClr val="tx2"/>
                </a:solidFill>
                <a:latin typeface="+mn-lt"/>
              </a:rPr>
              <a:t>ročních odpisů </a:t>
            </a:r>
            <a:r>
              <a:rPr lang="cs-CZ" dirty="0">
                <a:solidFill>
                  <a:schemeClr val="tx2"/>
                </a:solidFill>
                <a:latin typeface="+mn-lt"/>
              </a:rPr>
              <a:t>!!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schemeClr val="tx2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2"/>
                </a:solidFill>
                <a:latin typeface="+mn-lt"/>
              </a:rPr>
              <a:t>Opotřebování 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dirty="0">
                <a:solidFill>
                  <a:schemeClr val="tx2"/>
                </a:solidFill>
                <a:latin typeface="+mn-lt"/>
              </a:rPr>
              <a:t>fyzické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dirty="0">
                <a:solidFill>
                  <a:schemeClr val="tx2"/>
                </a:solidFill>
                <a:latin typeface="+mn-lt"/>
              </a:rPr>
              <a:t>morální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>
              <a:solidFill>
                <a:schemeClr val="tx2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Odpisy = účetní a daňové /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k poslednímu dni účetního období/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Oprávky = součet  odpisů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2"/>
                </a:solidFill>
                <a:latin typeface="+mn-lt"/>
              </a:rPr>
              <a:t>Vstupní cena – oprávky = zůstatková cena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ovéPole 1"/>
          <p:cNvSpPr txBox="1">
            <a:spLocks noChangeArrowheads="1"/>
          </p:cNvSpPr>
          <p:nvPr/>
        </p:nvSpPr>
        <p:spPr bwMode="auto">
          <a:xfrm>
            <a:off x="428625" y="642938"/>
            <a:ext cx="47990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C00000"/>
                </a:solidFill>
                <a:latin typeface="Constantia" pitchFamily="18" charset="0"/>
              </a:rPr>
              <a:t>Daňové odpisy  </a:t>
            </a:r>
          </a:p>
          <a:p>
            <a:r>
              <a:rPr lang="cs-CZ" b="1">
                <a:solidFill>
                  <a:srgbClr val="C00000"/>
                </a:solidFill>
                <a:latin typeface="Constantia" pitchFamily="18" charset="0"/>
              </a:rPr>
              <a:t>/rovnoměrné nebo zrychlené odepisování/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57188" y="1357313"/>
            <a:ext cx="8513762" cy="1477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zvolené odpisy jsou závazné po celou dobu odepisování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v případě technického zhodnocení odepisujeme ze zvýšené ceny majetku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6 odpisových skupin  /3, 5, 10, 20, 30, 50/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u dlouhodobého nehmotného majetku odepisujeme pouze rovnoměrně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</a:t>
            </a:r>
            <a:r>
              <a:rPr lang="cs-CZ" b="1" dirty="0">
                <a:solidFill>
                  <a:srgbClr val="C00000"/>
                </a:solidFill>
                <a:latin typeface="+mn-lt"/>
              </a:rPr>
              <a:t>OSVČ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, které nevedou účetnictví, </a:t>
            </a:r>
            <a:r>
              <a:rPr lang="cs-CZ" b="1" dirty="0">
                <a:solidFill>
                  <a:srgbClr val="C00000"/>
                </a:solidFill>
                <a:latin typeface="+mn-lt"/>
              </a:rPr>
              <a:t>MAJETEK NEODEPISUJÍ !!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/daňový náklad/</a:t>
            </a:r>
            <a:endParaRPr lang="cs-CZ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714375" y="4071938"/>
          <a:ext cx="6357938" cy="259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333488"/>
                <a:gridCol w="1524000"/>
                <a:gridCol w="178598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Odpis. skup.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rok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Další roky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Zvýš</a:t>
                      </a:r>
                      <a:r>
                        <a:rPr lang="cs-CZ" dirty="0" smtClean="0"/>
                        <a:t>. </a:t>
                      </a:r>
                      <a:r>
                        <a:rPr lang="cs-CZ" dirty="0" err="1" smtClean="0"/>
                        <a:t>vst</a:t>
                      </a:r>
                      <a:r>
                        <a:rPr lang="cs-CZ" dirty="0" smtClean="0"/>
                        <a:t>. cena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33,3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22,25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5,15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1,02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2,02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478" name="TextovéPole 4"/>
          <p:cNvSpPr txBox="1">
            <a:spLocks noChangeArrowheads="1"/>
          </p:cNvSpPr>
          <p:nvPr/>
        </p:nvSpPr>
        <p:spPr bwMode="auto">
          <a:xfrm>
            <a:off x="714375" y="3000375"/>
            <a:ext cx="49450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onstantia" pitchFamily="18" charset="0"/>
              </a:rPr>
              <a:t>	                 </a:t>
            </a:r>
            <a:r>
              <a:rPr lang="cs-CZ" sz="2000" b="1">
                <a:solidFill>
                  <a:schemeClr val="accent2"/>
                </a:solidFill>
                <a:latin typeface="Constantia" pitchFamily="18" charset="0"/>
              </a:rPr>
              <a:t>vstupní cena  x  sazba</a:t>
            </a:r>
          </a:p>
          <a:p>
            <a:r>
              <a:rPr lang="cs-CZ" sz="2000" b="1">
                <a:solidFill>
                  <a:schemeClr val="accent2"/>
                </a:solidFill>
                <a:latin typeface="Constantia" pitchFamily="18" charset="0"/>
              </a:rPr>
              <a:t>Roční odpis =   _______________________</a:t>
            </a:r>
          </a:p>
          <a:p>
            <a:r>
              <a:rPr lang="cs-CZ" sz="2000" b="1">
                <a:solidFill>
                  <a:schemeClr val="accent2"/>
                </a:solidFill>
                <a:latin typeface="Constantia" pitchFamily="18" charset="0"/>
              </a:rPr>
              <a:t>                                              100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ovéPole 1"/>
          <p:cNvSpPr txBox="1">
            <a:spLocks noChangeArrowheads="1"/>
          </p:cNvSpPr>
          <p:nvPr/>
        </p:nvSpPr>
        <p:spPr bwMode="auto">
          <a:xfrm>
            <a:off x="428625" y="714375"/>
            <a:ext cx="23002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rgbClr val="C00000"/>
                </a:solidFill>
                <a:latin typeface="Constantia" pitchFamily="18" charset="0"/>
              </a:rPr>
              <a:t>Zrychlené  odpisy</a:t>
            </a:r>
          </a:p>
        </p:txBody>
      </p:sp>
      <p:sp>
        <p:nvSpPr>
          <p:cNvPr id="19459" name="TextovéPole 3"/>
          <p:cNvSpPr txBox="1">
            <a:spLocks noChangeArrowheads="1"/>
          </p:cNvSpPr>
          <p:nvPr/>
        </p:nvSpPr>
        <p:spPr bwMode="auto">
          <a:xfrm>
            <a:off x="2857500" y="714375"/>
            <a:ext cx="421163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chemeClr val="accent2"/>
                </a:solidFill>
                <a:latin typeface="Constantia" pitchFamily="18" charset="0"/>
              </a:rPr>
              <a:t>	                      Vstupní cena</a:t>
            </a:r>
          </a:p>
          <a:p>
            <a:r>
              <a:rPr lang="cs-CZ" b="1">
                <a:solidFill>
                  <a:schemeClr val="accent2"/>
                </a:solidFill>
                <a:latin typeface="Constantia" pitchFamily="18" charset="0"/>
              </a:rPr>
              <a:t>Odpis </a:t>
            </a:r>
            <a:r>
              <a:rPr lang="cs-CZ" sz="1200" b="1">
                <a:solidFill>
                  <a:schemeClr val="accent2"/>
                </a:solidFill>
                <a:latin typeface="Constantia" pitchFamily="18" charset="0"/>
              </a:rPr>
              <a:t>/1 rok/</a:t>
            </a:r>
            <a:r>
              <a:rPr lang="cs-CZ" b="1">
                <a:solidFill>
                  <a:schemeClr val="accent2"/>
                </a:solidFill>
                <a:latin typeface="Constantia" pitchFamily="18" charset="0"/>
              </a:rPr>
              <a:t>  =  -------------------------------</a:t>
            </a:r>
          </a:p>
          <a:p>
            <a:r>
              <a:rPr lang="cs-CZ" b="1">
                <a:solidFill>
                  <a:schemeClr val="accent2"/>
                </a:solidFill>
                <a:latin typeface="Constantia" pitchFamily="18" charset="0"/>
              </a:rPr>
              <a:t>                                          koeficient</a:t>
            </a:r>
          </a:p>
          <a:p>
            <a:endParaRPr lang="cs-CZ" b="1">
              <a:solidFill>
                <a:schemeClr val="accent2"/>
              </a:solidFill>
              <a:latin typeface="Constantia" pitchFamily="18" charset="0"/>
            </a:endParaRPr>
          </a:p>
          <a:p>
            <a:r>
              <a:rPr lang="cs-CZ" b="1">
                <a:solidFill>
                  <a:schemeClr val="accent2"/>
                </a:solidFill>
                <a:latin typeface="Constantia" pitchFamily="18" charset="0"/>
              </a:rPr>
              <a:t>                                    2.zůstatková cena   </a:t>
            </a:r>
          </a:p>
          <a:p>
            <a:r>
              <a:rPr lang="cs-CZ" b="1">
                <a:solidFill>
                  <a:schemeClr val="accent2"/>
                </a:solidFill>
                <a:latin typeface="Constantia" pitchFamily="18" charset="0"/>
              </a:rPr>
              <a:t>Odpis </a:t>
            </a:r>
            <a:r>
              <a:rPr lang="cs-CZ" sz="1200" b="1">
                <a:solidFill>
                  <a:schemeClr val="accent2"/>
                </a:solidFill>
                <a:latin typeface="Constantia" pitchFamily="18" charset="0"/>
              </a:rPr>
              <a:t>/další roky/</a:t>
            </a:r>
            <a:r>
              <a:rPr lang="cs-CZ" b="1">
                <a:solidFill>
                  <a:schemeClr val="accent2"/>
                </a:solidFill>
                <a:latin typeface="Constantia" pitchFamily="18" charset="0"/>
              </a:rPr>
              <a:t> = ----------------------------</a:t>
            </a:r>
          </a:p>
          <a:p>
            <a:r>
              <a:rPr lang="cs-CZ" sz="1200" b="1">
                <a:solidFill>
                  <a:schemeClr val="accent2"/>
                </a:solidFill>
                <a:latin typeface="Constantia" pitchFamily="18" charset="0"/>
              </a:rPr>
              <a:t>                                                          </a:t>
            </a:r>
            <a:r>
              <a:rPr lang="cs-CZ" b="1">
                <a:solidFill>
                  <a:schemeClr val="accent2"/>
                </a:solidFill>
                <a:latin typeface="Constantia" pitchFamily="18" charset="0"/>
              </a:rPr>
              <a:t>koeficient - n</a:t>
            </a:r>
            <a:endParaRPr lang="cs-CZ" sz="1200" b="1">
              <a:solidFill>
                <a:schemeClr val="accent2"/>
              </a:solidFill>
              <a:latin typeface="Constantia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143000" y="3357563"/>
          <a:ext cx="6572250" cy="2747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643074"/>
                <a:gridCol w="1500198"/>
                <a:gridCol w="17145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Odpisová </a:t>
                      </a:r>
                      <a:r>
                        <a:rPr lang="cs-CZ" dirty="0" err="1" smtClean="0"/>
                        <a:t>sk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1. rok odpisu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Další roky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Zvýš.vst.cena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6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10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11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10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21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30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50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ovéPole 1"/>
          <p:cNvSpPr txBox="1">
            <a:spLocks noChangeArrowheads="1"/>
          </p:cNvSpPr>
          <p:nvPr/>
        </p:nvSpPr>
        <p:spPr bwMode="auto">
          <a:xfrm>
            <a:off x="428625" y="500063"/>
            <a:ext cx="5913438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chemeClr val="tx2"/>
                </a:solidFill>
                <a:latin typeface="Constantia" pitchFamily="18" charset="0"/>
              </a:rPr>
              <a:t>             100.000 Kč</a:t>
            </a:r>
          </a:p>
          <a:p>
            <a:r>
              <a:rPr lang="cs-CZ" b="1">
                <a:solidFill>
                  <a:schemeClr val="tx2"/>
                </a:solidFill>
                <a:latin typeface="Constantia" pitchFamily="18" charset="0"/>
              </a:rPr>
              <a:t>ZO1 = --------------- = 20.000 Kč                 ZC = 80.000 Kč</a:t>
            </a:r>
          </a:p>
          <a:p>
            <a:r>
              <a:rPr lang="cs-CZ" b="1">
                <a:solidFill>
                  <a:schemeClr val="tx2"/>
                </a:solidFill>
                <a:latin typeface="Constantia" pitchFamily="18" charset="0"/>
              </a:rPr>
              <a:t>                   5</a:t>
            </a:r>
          </a:p>
          <a:p>
            <a:endParaRPr lang="cs-CZ" sz="1000" b="1">
              <a:solidFill>
                <a:schemeClr val="tx2"/>
              </a:solidFill>
              <a:latin typeface="Constantia" pitchFamily="18" charset="0"/>
            </a:endParaRPr>
          </a:p>
          <a:p>
            <a:r>
              <a:rPr lang="cs-CZ" b="1">
                <a:solidFill>
                  <a:schemeClr val="tx2"/>
                </a:solidFill>
                <a:latin typeface="Constantia" pitchFamily="18" charset="0"/>
              </a:rPr>
              <a:t>             80.000 Kč</a:t>
            </a:r>
          </a:p>
          <a:p>
            <a:r>
              <a:rPr lang="cs-CZ" b="1">
                <a:solidFill>
                  <a:schemeClr val="tx2"/>
                </a:solidFill>
                <a:latin typeface="Constantia" pitchFamily="18" charset="0"/>
              </a:rPr>
              <a:t>ZO2 = --------------- = 16.000 Kč                 ZC = 64.000 Kč</a:t>
            </a:r>
          </a:p>
          <a:p>
            <a:r>
              <a:rPr lang="cs-CZ" b="1">
                <a:solidFill>
                  <a:schemeClr val="tx2"/>
                </a:solidFill>
                <a:latin typeface="Constantia" pitchFamily="18" charset="0"/>
              </a:rPr>
              <a:t>                6 – 1</a:t>
            </a:r>
          </a:p>
          <a:p>
            <a:endParaRPr lang="cs-CZ" sz="1000" b="1">
              <a:solidFill>
                <a:schemeClr val="tx2"/>
              </a:solidFill>
              <a:latin typeface="Constantia" pitchFamily="18" charset="0"/>
            </a:endParaRPr>
          </a:p>
          <a:p>
            <a:r>
              <a:rPr lang="cs-CZ" b="1">
                <a:solidFill>
                  <a:schemeClr val="tx2"/>
                </a:solidFill>
                <a:latin typeface="Constantia" pitchFamily="18" charset="0"/>
              </a:rPr>
              <a:t>              64.000</a:t>
            </a:r>
          </a:p>
          <a:p>
            <a:r>
              <a:rPr lang="cs-CZ" b="1">
                <a:solidFill>
                  <a:schemeClr val="tx2"/>
                </a:solidFill>
                <a:latin typeface="Constantia" pitchFamily="18" charset="0"/>
              </a:rPr>
              <a:t>ZO3 = --------------- = 16.000 Kč                  ZC = 48.000 Kč</a:t>
            </a:r>
          </a:p>
          <a:p>
            <a:r>
              <a:rPr lang="cs-CZ" b="1">
                <a:solidFill>
                  <a:schemeClr val="tx2"/>
                </a:solidFill>
                <a:latin typeface="Constantia" pitchFamily="18" charset="0"/>
              </a:rPr>
              <a:t>                6 - 2</a:t>
            </a:r>
          </a:p>
        </p:txBody>
      </p:sp>
      <p:sp>
        <p:nvSpPr>
          <p:cNvPr id="20483" name="TextovéPole 2"/>
          <p:cNvSpPr txBox="1">
            <a:spLocks noChangeArrowheads="1"/>
          </p:cNvSpPr>
          <p:nvPr/>
        </p:nvSpPr>
        <p:spPr bwMode="auto">
          <a:xfrm>
            <a:off x="571500" y="3643313"/>
            <a:ext cx="596265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chemeClr val="tx2"/>
                </a:solidFill>
                <a:latin typeface="Constantia" pitchFamily="18" charset="0"/>
              </a:rPr>
              <a:t>             100.000 Kč </a:t>
            </a:r>
            <a:r>
              <a:rPr lang="cs-CZ" sz="1200" b="1">
                <a:solidFill>
                  <a:schemeClr val="tx2"/>
                </a:solidFill>
                <a:latin typeface="Constantia" pitchFamily="18" charset="0"/>
              </a:rPr>
              <a:t> x  </a:t>
            </a:r>
            <a:r>
              <a:rPr lang="cs-CZ" sz="2000" b="1">
                <a:solidFill>
                  <a:schemeClr val="tx2"/>
                </a:solidFill>
                <a:latin typeface="Constantia" pitchFamily="18" charset="0"/>
              </a:rPr>
              <a:t>11</a:t>
            </a:r>
          </a:p>
          <a:p>
            <a:r>
              <a:rPr lang="cs-CZ" b="1">
                <a:solidFill>
                  <a:schemeClr val="tx2"/>
                </a:solidFill>
                <a:latin typeface="Constantia" pitchFamily="18" charset="0"/>
              </a:rPr>
              <a:t>O1 = ------------------------  =  11.000 Kč     ZC = 89.000 Kč</a:t>
            </a:r>
          </a:p>
          <a:p>
            <a:r>
              <a:rPr lang="cs-CZ" b="1">
                <a:solidFill>
                  <a:schemeClr val="tx2"/>
                </a:solidFill>
                <a:latin typeface="Constantia" pitchFamily="18" charset="0"/>
              </a:rPr>
              <a:t>                     100</a:t>
            </a:r>
          </a:p>
          <a:p>
            <a:endParaRPr lang="cs-CZ" sz="1000" b="1">
              <a:solidFill>
                <a:schemeClr val="tx2"/>
              </a:solidFill>
              <a:latin typeface="Constantia" pitchFamily="18" charset="0"/>
            </a:endParaRPr>
          </a:p>
          <a:p>
            <a:r>
              <a:rPr lang="cs-CZ" b="1">
                <a:solidFill>
                  <a:schemeClr val="tx2"/>
                </a:solidFill>
                <a:latin typeface="Constantia" pitchFamily="18" charset="0"/>
              </a:rPr>
              <a:t>           100.000 Kč  </a:t>
            </a:r>
            <a:r>
              <a:rPr lang="cs-CZ" sz="1200" b="1">
                <a:solidFill>
                  <a:schemeClr val="tx2"/>
                </a:solidFill>
                <a:latin typeface="Constantia" pitchFamily="18" charset="0"/>
              </a:rPr>
              <a:t>x</a:t>
            </a:r>
            <a:r>
              <a:rPr lang="cs-CZ" b="1">
                <a:solidFill>
                  <a:schemeClr val="tx2"/>
                </a:solidFill>
                <a:latin typeface="Constantia" pitchFamily="18" charset="0"/>
              </a:rPr>
              <a:t>  22,5</a:t>
            </a:r>
          </a:p>
          <a:p>
            <a:r>
              <a:rPr lang="cs-CZ" b="1">
                <a:solidFill>
                  <a:schemeClr val="tx2"/>
                </a:solidFill>
                <a:latin typeface="Constantia" pitchFamily="18" charset="0"/>
              </a:rPr>
              <a:t>O2 = ------------------------- = 22.250 Kč     ZC = 66.750 Kč</a:t>
            </a:r>
          </a:p>
          <a:p>
            <a:r>
              <a:rPr lang="cs-CZ" b="1">
                <a:solidFill>
                  <a:schemeClr val="tx2"/>
                </a:solidFill>
                <a:latin typeface="Constantia" pitchFamily="18" charset="0"/>
              </a:rPr>
              <a:t>                      100</a:t>
            </a:r>
          </a:p>
          <a:p>
            <a:endParaRPr lang="cs-CZ" sz="1000" b="1">
              <a:solidFill>
                <a:schemeClr val="tx2"/>
              </a:solidFill>
              <a:latin typeface="Constantia" pitchFamily="18" charset="0"/>
            </a:endParaRPr>
          </a:p>
          <a:p>
            <a:r>
              <a:rPr lang="cs-CZ" b="1">
                <a:solidFill>
                  <a:schemeClr val="tx2"/>
                </a:solidFill>
                <a:latin typeface="Constantia" pitchFamily="18" charset="0"/>
              </a:rPr>
              <a:t>            100.000 Kč </a:t>
            </a:r>
            <a:r>
              <a:rPr lang="cs-CZ" sz="1200" b="1">
                <a:solidFill>
                  <a:schemeClr val="tx2"/>
                </a:solidFill>
                <a:latin typeface="Constantia" pitchFamily="18" charset="0"/>
              </a:rPr>
              <a:t>x  </a:t>
            </a:r>
            <a:r>
              <a:rPr lang="cs-CZ" b="1">
                <a:solidFill>
                  <a:schemeClr val="tx2"/>
                </a:solidFill>
                <a:latin typeface="Constantia" pitchFamily="18" charset="0"/>
              </a:rPr>
              <a:t>22,5</a:t>
            </a:r>
          </a:p>
          <a:p>
            <a:r>
              <a:rPr lang="cs-CZ" b="1">
                <a:solidFill>
                  <a:schemeClr val="tx2"/>
                </a:solidFill>
                <a:latin typeface="Constantia" pitchFamily="18" charset="0"/>
              </a:rPr>
              <a:t>O3 = ------------------------- = 22.250 Kč     ZC = 44.500 Kč</a:t>
            </a:r>
          </a:p>
          <a:p>
            <a:r>
              <a:rPr lang="cs-CZ" b="1">
                <a:solidFill>
                  <a:schemeClr val="tx2"/>
                </a:solidFill>
                <a:latin typeface="Constantia" pitchFamily="18" charset="0"/>
              </a:rPr>
              <a:t>                     100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Graf 1"/>
          <p:cNvGraphicFramePr>
            <a:graphicFrameLocks/>
          </p:cNvGraphicFramePr>
          <p:nvPr/>
        </p:nvGraphicFramePr>
        <p:xfrm>
          <a:off x="928688" y="1397000"/>
          <a:ext cx="7286625" cy="4318000"/>
        </p:xfrm>
        <a:graphic>
          <a:graphicData uri="http://schemas.openxmlformats.org/presentationml/2006/ole">
            <p:oleObj spid="_x0000_s1026" r:id="rId3" imgW="7291448" imgH="4322439" progId="Excel.Chart.8">
              <p:embed/>
            </p:oleObj>
          </a:graphicData>
        </a:graphic>
      </p:graphicFrame>
      <p:sp>
        <p:nvSpPr>
          <p:cNvPr id="1027" name="TextovéPole 2"/>
          <p:cNvSpPr txBox="1">
            <a:spLocks noChangeArrowheads="1"/>
          </p:cNvSpPr>
          <p:nvPr/>
        </p:nvSpPr>
        <p:spPr bwMode="auto">
          <a:xfrm>
            <a:off x="857250" y="857250"/>
            <a:ext cx="5535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chemeClr val="tx2"/>
                </a:solidFill>
                <a:latin typeface="Constantia" pitchFamily="18" charset="0"/>
              </a:rPr>
              <a:t>Zůstatkové ceny při různém způsobu odepisování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524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AKTIVA a PASIVA</a:t>
            </a:r>
            <a:endParaRPr lang="cs-CZ" dirty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89585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cs-CZ" smtClean="0"/>
              <a:t>ROZVAHA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cs-CZ" smtClean="0"/>
              <a:t>AKTIVA                             PASIVA</a:t>
            </a:r>
          </a:p>
          <a:p>
            <a:pPr algn="ctr" eaLnBrk="1" hangingPunct="1">
              <a:buFont typeface="Wingdings 2" pitchFamily="18" charset="2"/>
              <a:buNone/>
            </a:pPr>
            <a:endParaRPr lang="cs-CZ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cs-CZ" sz="2400" smtClean="0"/>
              <a:t>Aktiva = majetek firmy                   Pasiva = zdroje financování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cs-CZ" sz="2400" smtClean="0"/>
              <a:t>/to, co firma vlastní/                   /z čeho byl majetek zaplacen/</a:t>
            </a:r>
          </a:p>
          <a:p>
            <a:pPr algn="ctr" eaLnBrk="1" hangingPunct="1">
              <a:buFont typeface="Wingdings 2" pitchFamily="18" charset="2"/>
              <a:buNone/>
            </a:pPr>
            <a:endParaRPr lang="cs-CZ" sz="1000" smtClean="0"/>
          </a:p>
          <a:p>
            <a:pPr eaLnBrk="1" hangingPunct="1">
              <a:buFont typeface="Wingdings 2" pitchFamily="18" charset="2"/>
              <a:buNone/>
            </a:pPr>
            <a:r>
              <a:rPr lang="cs-CZ" sz="2400" b="1" smtClean="0"/>
              <a:t>Charakteristika aktiv – </a:t>
            </a:r>
            <a:r>
              <a:rPr lang="cs-CZ" sz="2400" smtClean="0"/>
              <a:t>vložené prostředky, které jsou výsledkem minulých událostí a u nichž se očekává, že přinesou podniku budoucí ekonomický užitek.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b="1" smtClean="0"/>
              <a:t>Charakteristika pasiv – </a:t>
            </a:r>
            <a:r>
              <a:rPr lang="cs-CZ" sz="2400" smtClean="0"/>
              <a:t>pasiva jsou zdroje financování aktiv.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/>
              <a:t>/vlastní kapitál a cizí zdroje/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524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AKTIVA a PASIVA</a:t>
            </a:r>
            <a:endParaRPr lang="cs-CZ" dirty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50006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Aktiva dělíme na:</a:t>
            </a:r>
          </a:p>
          <a:p>
            <a:pPr eaLnBrk="1" hangingPunct="1"/>
            <a:r>
              <a:rPr lang="cs-CZ" b="1" smtClean="0"/>
              <a:t>Dlouhodobý majetek</a:t>
            </a:r>
            <a:r>
              <a:rPr lang="cs-CZ" smtClean="0"/>
              <a:t> /stálý, fixní, neoběžný/, který je v držení organizace déle než 1 rok.  </a:t>
            </a:r>
            <a:r>
              <a:rPr lang="cs-CZ" sz="1800" smtClean="0"/>
              <a:t>/DHM, DNM, DFM/</a:t>
            </a:r>
          </a:p>
          <a:p>
            <a:pPr eaLnBrk="1" hangingPunct="1"/>
            <a:r>
              <a:rPr lang="cs-CZ" sz="2400" b="1" smtClean="0"/>
              <a:t>Oběžný majetek /</a:t>
            </a:r>
            <a:r>
              <a:rPr lang="cs-CZ" sz="2400" smtClean="0"/>
              <a:t>krátkodobý</a:t>
            </a:r>
            <a:r>
              <a:rPr lang="cs-CZ" sz="2400" b="1" smtClean="0"/>
              <a:t>/, </a:t>
            </a:r>
            <a:r>
              <a:rPr lang="cs-CZ" sz="2400" smtClean="0"/>
              <a:t>který je v držení organizace méně než 1 rok.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/>
              <a:t>	/zásoby, pohledávky, KFM, peněžní prostředky/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/>
              <a:t>Pasiva dělíme na:</a:t>
            </a:r>
          </a:p>
          <a:p>
            <a:pPr eaLnBrk="1" hangingPunct="1"/>
            <a:r>
              <a:rPr lang="cs-CZ" sz="2400" b="1" smtClean="0"/>
              <a:t>Vlastní kapitál </a:t>
            </a:r>
            <a:r>
              <a:rPr lang="cs-CZ" sz="2400" smtClean="0"/>
              <a:t>/základní kapitál, výsledek hospodaření, fondy tvořené ze zisku/</a:t>
            </a:r>
          </a:p>
          <a:p>
            <a:pPr eaLnBrk="1" hangingPunct="1"/>
            <a:r>
              <a:rPr lang="cs-CZ" sz="2400" b="1" smtClean="0"/>
              <a:t>Cizí zdroje </a:t>
            </a:r>
            <a:r>
              <a:rPr lang="cs-CZ" sz="2400" smtClean="0"/>
              <a:t>/dluhy, závazky a rezervy/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1800" b="1" smtClean="0"/>
              <a:t>Dluhy a závazky pocházejí z minulých událostí a očekává se, že budou mít za důsledek snížení finančních prostředků organizace.</a:t>
            </a:r>
          </a:p>
          <a:p>
            <a:pPr eaLnBrk="1" hangingPunct="1">
              <a:buFont typeface="Wingdings 2" pitchFamily="18" charset="2"/>
              <a:buNone/>
            </a:pPr>
            <a:endParaRPr lang="cs-CZ" sz="1800" smtClean="0"/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AKTIVA a PASIVA</a:t>
            </a:r>
            <a:endParaRPr lang="cs-CZ" dirty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96728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Organizace X s.r.o.: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Stroj		200 tis. Kč /nezaplacený/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Materiál	60 tis. Kč  /za půjčené peníze od banky/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Pokladna	200 tis. /vklad podnikatele/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Aktiva – </a:t>
            </a:r>
            <a:r>
              <a:rPr lang="cs-CZ" sz="1800" smtClean="0"/>
              <a:t>minulé události, které přinesou</a:t>
            </a:r>
            <a:r>
              <a:rPr lang="cs-CZ" smtClean="0"/>
              <a:t> ekonomický užitek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Pasiva – </a:t>
            </a:r>
            <a:r>
              <a:rPr lang="cs-CZ" sz="1800" smtClean="0"/>
              <a:t>minulé události, které  </a:t>
            </a:r>
            <a:r>
              <a:rPr lang="cs-CZ" sz="2400" smtClean="0"/>
              <a:t>sníží finanční prostředky</a:t>
            </a:r>
          </a:p>
          <a:p>
            <a:pPr algn="ctr" eaLnBrk="1" hangingPunct="1">
              <a:buFont typeface="Wingdings 2" pitchFamily="18" charset="2"/>
              <a:buNone/>
            </a:pPr>
            <a:endParaRPr lang="cs-CZ" sz="240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cs-CZ" sz="2400" smtClean="0"/>
              <a:t>Rozvaha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cs-CZ" sz="2400" smtClean="0"/>
              <a:t>Aktiva 	  	            	Pasiva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cs-CZ" sz="2400" smtClean="0"/>
              <a:t>Oběžná       Dlouhodobá	        Vlastní     Cizí</a:t>
            </a:r>
            <a:endParaRPr lang="cs-CZ" smtClean="0"/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810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AKTIVA a PASIVA</a:t>
            </a:r>
            <a:endParaRPr lang="cs-CZ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967287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cs-CZ" smtClean="0"/>
              <a:t>Rozvaha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cs-CZ" sz="1000" smtClean="0"/>
              <a:t>________________________________________________________________________________________________________________________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		Aktiva 				Pasiva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Oběžná	Dlouhodobá		Vlastní 	Cizí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			200 stroj	     zákl.kap. 200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Mater. 60					dodav. 200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Peníze 200					úvěr  60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_____________________________________________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   260           200		            200              260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_____________________________________________         </a:t>
            </a:r>
            <a:r>
              <a:rPr lang="cs-CZ" b="1" smtClean="0">
                <a:solidFill>
                  <a:srgbClr val="FF0000"/>
                </a:solidFill>
              </a:rPr>
              <a:t>	460			=		460</a:t>
            </a:r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28596" y="714356"/>
            <a:ext cx="3175549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rgbClr val="FF0000"/>
                </a:solidFill>
              </a:rPr>
              <a:t>PODNIKOVÁ  EKONOMIKA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85750" y="1428750"/>
            <a:ext cx="7564438" cy="2400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Zakládání  podniku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>
                <a:solidFill>
                  <a:schemeClr val="tx2"/>
                </a:solidFill>
                <a:latin typeface="+mn-lt"/>
              </a:rPr>
              <a:t>Co a pro koho budeme vyrábět/prodávat/poskytovat služby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>
                <a:solidFill>
                  <a:schemeClr val="tx2"/>
                </a:solidFill>
                <a:latin typeface="+mn-lt"/>
              </a:rPr>
              <a:t>Marketing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>
                <a:solidFill>
                  <a:schemeClr val="tx2"/>
                </a:solidFill>
                <a:latin typeface="+mn-lt"/>
              </a:rPr>
              <a:t>Cenová strategie a forma distribuce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>
                <a:solidFill>
                  <a:schemeClr val="tx2"/>
                </a:solidFill>
                <a:latin typeface="+mn-lt"/>
              </a:rPr>
              <a:t>Potřeba výrobních faktorů a práce /personalistika, management/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>
                <a:solidFill>
                  <a:schemeClr val="tx2"/>
                </a:solidFill>
                <a:latin typeface="+mn-lt"/>
              </a:rPr>
              <a:t>Potřeba zdrojů a kapitálu /financování, účetnictví a daně/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>
                <a:solidFill>
                  <a:schemeClr val="tx2"/>
                </a:solidFill>
                <a:latin typeface="+mn-lt"/>
              </a:rPr>
              <a:t>Velikost trhu, skupina zákazníků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>
                <a:solidFill>
                  <a:schemeClr val="tx2"/>
                </a:solidFill>
                <a:latin typeface="+mn-lt"/>
              </a:rPr>
              <a:t>Rizika vnějších vlivů a konkurence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85750" y="4071938"/>
            <a:ext cx="7545388" cy="15700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Zakladatelský rozpočet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>
                <a:solidFill>
                  <a:schemeClr val="tx2"/>
                </a:solidFill>
                <a:latin typeface="+mn-lt"/>
              </a:rPr>
              <a:t>Rozpočet nákladů a výnosů /příjmů a výdajů/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tx2"/>
                </a:solidFill>
                <a:latin typeface="+mn-lt"/>
              </a:rPr>
              <a:t>       - zjišťujeme výnosnost a výši ročního zisku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cs-CZ" b="1" dirty="0">
                <a:solidFill>
                  <a:schemeClr val="tx2"/>
                </a:solidFill>
                <a:latin typeface="+mn-lt"/>
              </a:rPr>
              <a:t>Rozpočet dlouhodobého a  oběžného kapitálu a zdrojů jeho krytí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2"/>
                </a:solidFill>
                <a:latin typeface="+mn-lt"/>
              </a:rPr>
              <a:t>       </a:t>
            </a:r>
            <a:r>
              <a:rPr lang="cs-CZ" dirty="0">
                <a:solidFill>
                  <a:schemeClr val="tx2"/>
                </a:solidFill>
                <a:latin typeface="+mn-lt"/>
              </a:rPr>
              <a:t>- de facto sestavujeme roční rozvahu firmy</a:t>
            </a:r>
            <a:endParaRPr lang="cs-CZ" b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5720" y="714356"/>
            <a:ext cx="6422656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MAJETKOVÁ A KAPITÁLOVÁ VÝSTAVBA FIRMY/PODNIKU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571472" y="1714488"/>
          <a:ext cx="8215370" cy="410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85750" y="1285875"/>
            <a:ext cx="80137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ŘÍZENÍ FIRMY/PODNIKU  - schéma fungování podnikových subsystémů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00063" y="6000750"/>
            <a:ext cx="64516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- podnikové subsystémy nazýváme také podnikovými funkcemi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00125" y="500063"/>
            <a:ext cx="3300413" cy="3698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rgbClr val="CC0066"/>
                </a:solidFill>
              </a:rPr>
              <a:t>MAJETEK  FIRMY/PODNIKU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714348" y="1214422"/>
          <a:ext cx="7762908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316" name="TextovéPole 3"/>
          <p:cNvSpPr txBox="1">
            <a:spLocks noChangeArrowheads="1"/>
          </p:cNvSpPr>
          <p:nvPr/>
        </p:nvSpPr>
        <p:spPr bwMode="auto">
          <a:xfrm>
            <a:off x="5643563" y="1285875"/>
            <a:ext cx="27289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>
                <a:solidFill>
                  <a:schemeClr val="tx2"/>
                </a:solidFill>
                <a:latin typeface="Constantia" pitchFamily="18" charset="0"/>
              </a:rPr>
              <a:t>stroje, budovy, stavby, dopr.prostředky</a:t>
            </a:r>
          </a:p>
        </p:txBody>
      </p:sp>
      <p:sp>
        <p:nvSpPr>
          <p:cNvPr id="13317" name="TextovéPole 4"/>
          <p:cNvSpPr txBox="1">
            <a:spLocks noChangeArrowheads="1"/>
          </p:cNvSpPr>
          <p:nvPr/>
        </p:nvSpPr>
        <p:spPr bwMode="auto">
          <a:xfrm>
            <a:off x="5715000" y="1857375"/>
            <a:ext cx="29416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>
                <a:solidFill>
                  <a:schemeClr val="tx2"/>
                </a:solidFill>
                <a:latin typeface="Constantia" pitchFamily="18" charset="0"/>
              </a:rPr>
              <a:t>licence, know - how, značky, ochr.známky</a:t>
            </a:r>
          </a:p>
        </p:txBody>
      </p:sp>
      <p:sp>
        <p:nvSpPr>
          <p:cNvPr id="13318" name="TextovéPole 6"/>
          <p:cNvSpPr txBox="1">
            <a:spLocks noChangeArrowheads="1"/>
          </p:cNvSpPr>
          <p:nvPr/>
        </p:nvSpPr>
        <p:spPr bwMode="auto">
          <a:xfrm>
            <a:off x="5715000" y="2286000"/>
            <a:ext cx="154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solidFill>
                  <a:schemeClr val="tx2"/>
                </a:solidFill>
                <a:latin typeface="Constantia" pitchFamily="18" charset="0"/>
              </a:rPr>
              <a:t>kapitálové investice</a:t>
            </a:r>
          </a:p>
        </p:txBody>
      </p:sp>
      <p:sp>
        <p:nvSpPr>
          <p:cNvPr id="13319" name="TextovéPole 7"/>
          <p:cNvSpPr txBox="1">
            <a:spLocks noChangeArrowheads="1"/>
          </p:cNvSpPr>
          <p:nvPr/>
        </p:nvSpPr>
        <p:spPr bwMode="auto">
          <a:xfrm>
            <a:off x="500063" y="1071563"/>
            <a:ext cx="32877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>
                <a:solidFill>
                  <a:schemeClr val="tx2"/>
                </a:solidFill>
                <a:latin typeface="Constantia" pitchFamily="18" charset="0"/>
              </a:rPr>
              <a:t>A. Členění majetku podle druhů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ovéPole 1"/>
          <p:cNvSpPr txBox="1">
            <a:spLocks noChangeArrowheads="1"/>
          </p:cNvSpPr>
          <p:nvPr/>
        </p:nvSpPr>
        <p:spPr bwMode="auto">
          <a:xfrm>
            <a:off x="571500" y="857250"/>
            <a:ext cx="4003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chemeClr val="tx2"/>
                </a:solidFill>
                <a:latin typeface="Constantia" pitchFamily="18" charset="0"/>
              </a:rPr>
              <a:t>Členění majetku podle zdrojů krytí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857224" y="1397000"/>
          <a:ext cx="8001056" cy="4889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</TotalTime>
  <Words>919</Words>
  <Application>Microsoft Office PowerPoint</Application>
  <PresentationFormat>Předvádění na obrazovce (4:3)</PresentationFormat>
  <Paragraphs>266</Paragraphs>
  <Slides>16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Constantia</vt:lpstr>
      <vt:lpstr>Wingdings 2</vt:lpstr>
      <vt:lpstr>Tok</vt:lpstr>
      <vt:lpstr>Graf aplikace Microsoft Office Excel</vt:lpstr>
      <vt:lpstr>AKTIVA a PASIVA</vt:lpstr>
      <vt:lpstr>AKTIVA a PASIVA</vt:lpstr>
      <vt:lpstr>AKTIVA a PASIVA</vt:lpstr>
      <vt:lpstr>AKTIVA a PASIVA</vt:lpstr>
      <vt:lpstr>AKTIVA a PASIVA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AKTIVA a PASIVA</dc:title>
  <dc:creator>hnizdil</dc:creator>
  <cp:lastModifiedBy>hnizdil</cp:lastModifiedBy>
  <cp:revision>30</cp:revision>
  <dcterms:created xsi:type="dcterms:W3CDTF">2010-01-07T08:19:52Z</dcterms:created>
  <dcterms:modified xsi:type="dcterms:W3CDTF">2011-03-28T07:52:30Z</dcterms:modified>
</cp:coreProperties>
</file>