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4" autoAdjust="0"/>
    <p:restoredTop sz="94658" autoAdjust="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4A4D9-5DCD-4440-8503-31FF1F577E15}" type="datetimeFigureOut">
              <a:rPr lang="cs-CZ" smtClean="0"/>
              <a:pPr/>
              <a:t>3.10.2011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D9BD8-E990-49A7-94B2-B5CAF4A202C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2016223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Verarbeitete Vortrag zum Thema:</a:t>
            </a:r>
            <a:br>
              <a:rPr lang="de-DE" dirty="0" smtClean="0"/>
            </a:br>
            <a:r>
              <a:rPr lang="cs-CZ" dirty="0" smtClean="0"/>
              <a:t>Fluch </a:t>
            </a:r>
            <a:r>
              <a:rPr lang="de-DE" dirty="0" smtClean="0"/>
              <a:t>nach Ägypten</a:t>
            </a:r>
            <a:br>
              <a:rPr lang="de-DE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flipV="1">
            <a:off x="1371600" y="2276872"/>
            <a:ext cx="6400800" cy="3240360"/>
          </a:xfrm>
        </p:spPr>
        <p:txBody>
          <a:bodyPr>
            <a:normAutofit/>
          </a:bodyPr>
          <a:lstStyle/>
          <a:p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11266" name="Picture 2" descr="Útěk do Egyp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276872"/>
            <a:ext cx="4680520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Kurz nach Jesusgeburt kamen die Sterndeuter ins J</a:t>
            </a:r>
            <a:r>
              <a:rPr lang="de-DE" dirty="0" err="1" smtClean="0"/>
              <a:t>üdi</a:t>
            </a:r>
            <a:r>
              <a:rPr lang="cs-CZ" dirty="0" err="1" smtClean="0"/>
              <a:t>sche</a:t>
            </a:r>
            <a:r>
              <a:rPr lang="cs-CZ" dirty="0" smtClean="0"/>
              <a:t> Betlehem,</a:t>
            </a:r>
            <a:r>
              <a:rPr lang="cs-CZ" dirty="0" err="1" smtClean="0"/>
              <a:t>wo</a:t>
            </a:r>
            <a:r>
              <a:rPr lang="cs-CZ" dirty="0" smtClean="0"/>
              <a:t> kleine Jesus geboren.</a:t>
            </a:r>
          </a:p>
          <a:p>
            <a:endParaRPr lang="cs-CZ" dirty="0" smtClean="0"/>
          </a:p>
          <a:p>
            <a:r>
              <a:rPr lang="cs-CZ" dirty="0" smtClean="0"/>
              <a:t>Sie sahen einen Harrstern im Osten und dieses Zeichen hat sie direkt zu ihm geführt.</a:t>
            </a:r>
          </a:p>
          <a:p>
            <a:endParaRPr lang="cs-CZ" dirty="0" smtClean="0"/>
          </a:p>
          <a:p>
            <a:r>
              <a:rPr lang="cs-CZ" dirty="0" err="1" smtClean="0"/>
              <a:t>Diese</a:t>
            </a:r>
            <a:r>
              <a:rPr lang="cs-CZ" dirty="0" smtClean="0"/>
              <a:t> </a:t>
            </a:r>
            <a:r>
              <a:rPr lang="cs-CZ" dirty="0" err="1" smtClean="0"/>
              <a:t>Neuigkeit</a:t>
            </a:r>
            <a:r>
              <a:rPr lang="cs-CZ" dirty="0" smtClean="0"/>
              <a:t> </a:t>
            </a:r>
            <a:r>
              <a:rPr lang="cs-CZ" dirty="0" err="1" smtClean="0"/>
              <a:t>hörte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Herodes,der alte </a:t>
            </a:r>
            <a:r>
              <a:rPr lang="cs-CZ" dirty="0" err="1" smtClean="0"/>
              <a:t>König</a:t>
            </a:r>
            <a:r>
              <a:rPr lang="cs-CZ" dirty="0" smtClean="0"/>
              <a:t> von </a:t>
            </a:r>
            <a:r>
              <a:rPr lang="cs-CZ" dirty="0" err="1" smtClean="0"/>
              <a:t>Palästina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Er hatte </a:t>
            </a:r>
            <a:r>
              <a:rPr lang="cs-CZ" dirty="0" err="1" smtClean="0"/>
              <a:t>Angst</a:t>
            </a:r>
            <a:r>
              <a:rPr lang="cs-CZ" dirty="0" smtClean="0"/>
              <a:t>,</a:t>
            </a:r>
            <a:r>
              <a:rPr lang="cs-CZ" dirty="0" err="1" smtClean="0"/>
              <a:t>dass</a:t>
            </a:r>
            <a:r>
              <a:rPr lang="cs-CZ" dirty="0" smtClean="0"/>
              <a:t> er seinen </a:t>
            </a:r>
            <a:r>
              <a:rPr lang="cs-CZ" dirty="0" err="1" smtClean="0"/>
              <a:t>Thron</a:t>
            </a:r>
            <a:r>
              <a:rPr lang="cs-CZ" dirty="0" smtClean="0"/>
              <a:t> </a:t>
            </a:r>
            <a:r>
              <a:rPr lang="cs-CZ" dirty="0" err="1" smtClean="0"/>
              <a:t>verlieren</a:t>
            </a:r>
            <a:r>
              <a:rPr lang="cs-CZ" dirty="0" smtClean="0"/>
              <a:t> </a:t>
            </a:r>
            <a:r>
              <a:rPr lang="cs-CZ" dirty="0" err="1" smtClean="0"/>
              <a:t>könnte</a:t>
            </a:r>
            <a:r>
              <a:rPr lang="cs-CZ" dirty="0" smtClean="0"/>
              <a:t>(seine </a:t>
            </a:r>
            <a:r>
              <a:rPr lang="cs-CZ" dirty="0" err="1" smtClean="0"/>
              <a:t>Söhne</a:t>
            </a:r>
            <a:r>
              <a:rPr lang="cs-CZ" dirty="0" smtClean="0"/>
              <a:t> und </a:t>
            </a:r>
            <a:r>
              <a:rPr lang="cs-CZ" dirty="0" err="1" smtClean="0"/>
              <a:t>auch</a:t>
            </a:r>
            <a:r>
              <a:rPr lang="cs-CZ" dirty="0" smtClean="0"/>
              <a:t> ein </a:t>
            </a:r>
            <a:r>
              <a:rPr lang="cs-CZ" dirty="0" err="1" smtClean="0"/>
              <a:t>paar</a:t>
            </a:r>
            <a:r>
              <a:rPr lang="cs-CZ" dirty="0" smtClean="0"/>
              <a:t> seine </a:t>
            </a:r>
            <a:r>
              <a:rPr lang="cs-CZ" dirty="0" err="1" smtClean="0"/>
              <a:t>Gegner</a:t>
            </a:r>
            <a:r>
              <a:rPr lang="cs-CZ" dirty="0" smtClean="0"/>
              <a:t>  </a:t>
            </a:r>
            <a:r>
              <a:rPr lang="cs-CZ" dirty="0" err="1" smtClean="0"/>
              <a:t>tötet</a:t>
            </a:r>
            <a:r>
              <a:rPr lang="cs-CZ" dirty="0" smtClean="0"/>
              <a:t> </a:t>
            </a:r>
            <a:r>
              <a:rPr lang="cs-CZ" dirty="0" err="1" smtClean="0"/>
              <a:t>lassen</a:t>
            </a:r>
            <a:r>
              <a:rPr lang="cs-CZ" dirty="0" smtClean="0"/>
              <a:t>).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Der kleine Jesus befand sich also in einer großen Gefahr,</a:t>
            </a:r>
            <a:r>
              <a:rPr lang="cs-CZ" dirty="0" err="1" smtClean="0"/>
              <a:t>doch</a:t>
            </a:r>
            <a:r>
              <a:rPr lang="cs-CZ" dirty="0" smtClean="0"/>
              <a:t> der Gott hatte seine Pläne.</a:t>
            </a:r>
          </a:p>
          <a:p>
            <a:endParaRPr lang="cs-CZ" dirty="0" smtClean="0"/>
          </a:p>
          <a:p>
            <a:r>
              <a:rPr lang="cs-CZ" dirty="0" smtClean="0"/>
              <a:t>Deshalb schickte er Josef einen Trum,</a:t>
            </a:r>
            <a:r>
              <a:rPr lang="cs-CZ" dirty="0" err="1" smtClean="0"/>
              <a:t>wo</a:t>
            </a:r>
            <a:r>
              <a:rPr lang="cs-CZ" dirty="0" smtClean="0"/>
              <a:t> ihm ein Engel des Herrn erschien und sagte:“Steh  auf,</a:t>
            </a:r>
            <a:r>
              <a:rPr lang="cs-CZ" dirty="0" err="1" smtClean="0"/>
              <a:t>nimm</a:t>
            </a:r>
            <a:r>
              <a:rPr lang="cs-CZ" dirty="0" smtClean="0"/>
              <a:t> das Kind und seine Mutter,und flieh nach </a:t>
            </a:r>
            <a:r>
              <a:rPr lang="de-DE" dirty="0" smtClean="0"/>
              <a:t>Ägypten</a:t>
            </a:r>
            <a:r>
              <a:rPr lang="cs-CZ" dirty="0" smtClean="0"/>
              <a:t>.“</a:t>
            </a:r>
          </a:p>
          <a:p>
            <a:endParaRPr lang="cs-CZ" dirty="0" smtClean="0"/>
          </a:p>
          <a:p>
            <a:r>
              <a:rPr lang="cs-CZ" dirty="0" smtClean="0"/>
              <a:t>Es gab zwei Hauptwege nach</a:t>
            </a:r>
            <a:r>
              <a:rPr lang="de-DE" dirty="0" smtClean="0"/>
              <a:t> Ägypten</a:t>
            </a:r>
            <a:r>
              <a:rPr lang="cs-CZ" dirty="0" smtClean="0"/>
              <a:t>:</a:t>
            </a:r>
            <a:r>
              <a:rPr lang="cs-CZ" dirty="0" err="1" smtClean="0"/>
              <a:t>erste</a:t>
            </a:r>
            <a:r>
              <a:rPr lang="cs-CZ" dirty="0" smtClean="0"/>
              <a:t> durch die Stadt Gaza,</a:t>
            </a:r>
            <a:r>
              <a:rPr lang="de-DE" dirty="0" smtClean="0"/>
              <a:t> zweite</a:t>
            </a:r>
            <a:r>
              <a:rPr lang="cs-CZ" dirty="0" smtClean="0"/>
              <a:t> durch Hebron und Bersabe.(Die Reise dauert  die zehn bis vierzehn Tage).</a:t>
            </a:r>
            <a:endParaRPr lang="de-DE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Sie mussten die</a:t>
            </a:r>
            <a:r>
              <a:rPr lang="cs-CZ" dirty="0" smtClean="0"/>
              <a:t> </a:t>
            </a:r>
            <a:r>
              <a:rPr lang="cs-CZ" dirty="0" smtClean="0"/>
              <a:t>ermüdende Hitze,</a:t>
            </a:r>
            <a:r>
              <a:rPr lang="de-DE" dirty="0" smtClean="0"/>
              <a:t>Mangel</a:t>
            </a:r>
            <a:r>
              <a:rPr lang="cs-CZ" dirty="0" smtClean="0"/>
              <a:t> ,Wasser und Gefahr eines</a:t>
            </a:r>
            <a:r>
              <a:rPr lang="cs-CZ" dirty="0" smtClean="0"/>
              <a:t> </a:t>
            </a:r>
            <a:r>
              <a:rPr lang="cs-CZ" dirty="0" smtClean="0"/>
              <a:t>Raubüberfalls überstehen,</a:t>
            </a:r>
            <a:r>
              <a:rPr lang="cs-CZ" dirty="0" err="1" smtClean="0"/>
              <a:t>doch</a:t>
            </a:r>
            <a:r>
              <a:rPr lang="cs-CZ" dirty="0" smtClean="0"/>
              <a:t> Gott stand an ihrer Seite.</a:t>
            </a:r>
          </a:p>
          <a:p>
            <a:endParaRPr lang="cs-CZ" dirty="0" smtClean="0"/>
          </a:p>
          <a:p>
            <a:r>
              <a:rPr lang="cs-CZ" dirty="0" smtClean="0"/>
              <a:t>Jesus mit seinen Eltern lebte dann eine Zeitlang in</a:t>
            </a:r>
            <a:r>
              <a:rPr lang="de-DE" dirty="0" smtClean="0"/>
              <a:t> </a:t>
            </a:r>
            <a:r>
              <a:rPr lang="de-DE" dirty="0" smtClean="0"/>
              <a:t>Ägypten </a:t>
            </a:r>
            <a:r>
              <a:rPr lang="cs-CZ" dirty="0" smtClean="0"/>
              <a:t>(Heliopolis,</a:t>
            </a:r>
            <a:r>
              <a:rPr lang="cs-CZ" dirty="0" err="1" smtClean="0"/>
              <a:t>Menfis</a:t>
            </a:r>
            <a:r>
              <a:rPr lang="cs-CZ" dirty="0" smtClean="0"/>
              <a:t>,</a:t>
            </a:r>
            <a:r>
              <a:rPr lang="cs-CZ" dirty="0" err="1" smtClean="0"/>
              <a:t>Leontopolis</a:t>
            </a:r>
            <a:r>
              <a:rPr lang="cs-CZ" dirty="0" smtClean="0"/>
              <a:t>).</a:t>
            </a:r>
          </a:p>
          <a:p>
            <a:endParaRPr lang="cs-CZ" dirty="0" smtClean="0"/>
          </a:p>
          <a:p>
            <a:r>
              <a:rPr lang="cs-CZ" dirty="0" smtClean="0"/>
              <a:t>Dort lebten mehrere</a:t>
            </a:r>
            <a:r>
              <a:rPr lang="cs-CZ" dirty="0" smtClean="0"/>
              <a:t> </a:t>
            </a:r>
            <a:r>
              <a:rPr lang="cs-CZ" dirty="0" smtClean="0"/>
              <a:t> jüdische Gemeinschaften und Josef und Maria haben sich in eine der</a:t>
            </a:r>
            <a:r>
              <a:rPr lang="cs-CZ" dirty="0" smtClean="0"/>
              <a:t> </a:t>
            </a:r>
            <a:r>
              <a:rPr lang="cs-CZ" dirty="0" smtClean="0"/>
              <a:t>Gemeinschaften eingegliedert.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048672"/>
          </a:xfrm>
        </p:spPr>
        <p:txBody>
          <a:bodyPr>
            <a:normAutofit/>
          </a:bodyPr>
          <a:lstStyle/>
          <a:p>
            <a:r>
              <a:rPr lang="cs-CZ" dirty="0" smtClean="0"/>
              <a:t>Inzwischen wurde Herodes sehr zornig und</a:t>
            </a:r>
            <a:r>
              <a:rPr lang="cs-CZ" dirty="0" smtClean="0"/>
              <a:t> </a:t>
            </a:r>
            <a:r>
              <a:rPr lang="cs-CZ" dirty="0" smtClean="0"/>
              <a:t>er ließ in Betlehem und der ganzen Umgebung alle Knaben bis zum Alter von zwei Jahren</a:t>
            </a:r>
            <a:r>
              <a:rPr lang="cs-CZ" dirty="0" smtClean="0"/>
              <a:t> </a:t>
            </a:r>
            <a:r>
              <a:rPr lang="cs-CZ" dirty="0" smtClean="0"/>
              <a:t>töten.</a:t>
            </a:r>
          </a:p>
          <a:p>
            <a:endParaRPr lang="cs-CZ" dirty="0" smtClean="0"/>
          </a:p>
          <a:p>
            <a:r>
              <a:rPr lang="cs-CZ" dirty="0" smtClean="0"/>
              <a:t>Als Herodes gestorben war,</a:t>
            </a:r>
            <a:r>
              <a:rPr lang="cs-CZ" dirty="0" err="1" smtClean="0"/>
              <a:t>erschien</a:t>
            </a:r>
            <a:r>
              <a:rPr lang="cs-CZ" dirty="0" smtClean="0"/>
              <a:t> </a:t>
            </a:r>
            <a:r>
              <a:rPr lang="cs-CZ" dirty="0" err="1" smtClean="0"/>
              <a:t>dem</a:t>
            </a:r>
            <a:r>
              <a:rPr lang="cs-CZ" dirty="0" smtClean="0"/>
              <a:t> Josef in</a:t>
            </a:r>
            <a:r>
              <a:rPr lang="de-DE" dirty="0" smtClean="0"/>
              <a:t> </a:t>
            </a:r>
            <a:r>
              <a:rPr lang="de-DE" dirty="0" smtClean="0"/>
              <a:t>Ägypten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Engel</a:t>
            </a:r>
            <a:r>
              <a:rPr lang="cs-CZ" dirty="0" smtClean="0"/>
              <a:t> des Herrn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Traum</a:t>
            </a:r>
            <a:r>
              <a:rPr lang="cs-CZ" dirty="0" smtClean="0"/>
              <a:t> und </a:t>
            </a:r>
            <a:r>
              <a:rPr lang="cs-CZ" dirty="0" err="1" smtClean="0"/>
              <a:t>sagte</a:t>
            </a:r>
            <a:r>
              <a:rPr lang="cs-CZ" dirty="0" smtClean="0"/>
              <a:t>:“Steh </a:t>
            </a:r>
            <a:r>
              <a:rPr lang="cs-CZ" dirty="0" err="1" smtClean="0"/>
              <a:t>auf</a:t>
            </a:r>
            <a:r>
              <a:rPr lang="cs-CZ" dirty="0" smtClean="0"/>
              <a:t>,</a:t>
            </a:r>
            <a:r>
              <a:rPr lang="cs-CZ" dirty="0" err="1" smtClean="0"/>
              <a:t>nimm</a:t>
            </a:r>
            <a:r>
              <a:rPr lang="cs-CZ" dirty="0" smtClean="0"/>
              <a:t> das </a:t>
            </a:r>
            <a:r>
              <a:rPr lang="cs-CZ" dirty="0" err="1" smtClean="0"/>
              <a:t>Kind</a:t>
            </a:r>
            <a:r>
              <a:rPr lang="cs-CZ" dirty="0" smtClean="0"/>
              <a:t> und </a:t>
            </a:r>
            <a:r>
              <a:rPr lang="cs-CZ" dirty="0" err="1" smtClean="0"/>
              <a:t>seine</a:t>
            </a:r>
            <a:r>
              <a:rPr lang="cs-CZ" dirty="0" smtClean="0"/>
              <a:t> </a:t>
            </a:r>
            <a:r>
              <a:rPr lang="cs-CZ" dirty="0" err="1" smtClean="0"/>
              <a:t>Mutter</a:t>
            </a:r>
            <a:r>
              <a:rPr lang="cs-CZ" dirty="0" smtClean="0"/>
              <a:t> und </a:t>
            </a:r>
            <a:r>
              <a:rPr lang="cs-CZ" dirty="0" err="1" smtClean="0"/>
              <a:t>zieh</a:t>
            </a:r>
            <a:r>
              <a:rPr lang="cs-CZ" dirty="0" smtClean="0"/>
              <a:t> in das </a:t>
            </a:r>
            <a:r>
              <a:rPr lang="cs-CZ" dirty="0" err="1" smtClean="0"/>
              <a:t>Land</a:t>
            </a:r>
            <a:r>
              <a:rPr lang="cs-CZ" dirty="0" smtClean="0"/>
              <a:t> </a:t>
            </a:r>
            <a:r>
              <a:rPr lang="cs-CZ" dirty="0" err="1" smtClean="0"/>
              <a:t>Israel</a:t>
            </a:r>
            <a:r>
              <a:rPr lang="cs-CZ" dirty="0" smtClean="0"/>
              <a:t>,</a:t>
            </a:r>
            <a:r>
              <a:rPr lang="cs-CZ" dirty="0" err="1" smtClean="0"/>
              <a:t>denn</a:t>
            </a:r>
            <a:r>
              <a:rPr lang="cs-CZ" dirty="0" smtClean="0"/>
              <a:t> die </a:t>
            </a:r>
            <a:r>
              <a:rPr lang="cs-CZ" dirty="0" err="1" smtClean="0"/>
              <a:t>Leute</a:t>
            </a:r>
            <a:r>
              <a:rPr lang="cs-CZ" dirty="0" smtClean="0"/>
              <a:t>,die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Kind</a:t>
            </a:r>
            <a:r>
              <a:rPr lang="cs-CZ" dirty="0" smtClean="0"/>
              <a:t> nach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Leben</a:t>
            </a:r>
            <a:r>
              <a:rPr lang="cs-CZ" dirty="0" smtClean="0"/>
              <a:t> </a:t>
            </a:r>
            <a:r>
              <a:rPr lang="cs-CZ" dirty="0" err="1" smtClean="0"/>
              <a:t>gerachtet</a:t>
            </a:r>
            <a:r>
              <a:rPr lang="cs-CZ" dirty="0" smtClean="0"/>
              <a:t> haben,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tot</a:t>
            </a:r>
            <a:r>
              <a:rPr lang="cs-CZ" dirty="0" smtClean="0"/>
              <a:t>.“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cs-CZ" dirty="0" err="1" smtClean="0"/>
              <a:t>Wenn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die </a:t>
            </a:r>
            <a:r>
              <a:rPr lang="cs-CZ" dirty="0" err="1" smtClean="0"/>
              <a:t>Geschichte</a:t>
            </a:r>
            <a:r>
              <a:rPr lang="cs-CZ" dirty="0" smtClean="0"/>
              <a:t> </a:t>
            </a:r>
            <a:r>
              <a:rPr lang="cs-CZ" dirty="0" smtClean="0"/>
              <a:t>von Herodes und </a:t>
            </a:r>
            <a:r>
              <a:rPr lang="cs-CZ" dirty="0" smtClean="0"/>
              <a:t>Töten der </a:t>
            </a:r>
            <a:r>
              <a:rPr lang="cs-CZ" dirty="0" err="1" smtClean="0"/>
              <a:t>kleinen</a:t>
            </a:r>
            <a:r>
              <a:rPr lang="cs-CZ" dirty="0" smtClean="0"/>
              <a:t> </a:t>
            </a:r>
            <a:r>
              <a:rPr lang="cs-CZ" dirty="0" err="1" smtClean="0"/>
              <a:t>Kinder</a:t>
            </a:r>
            <a:r>
              <a:rPr lang="cs-CZ" dirty="0" smtClean="0"/>
              <a:t> </a:t>
            </a:r>
            <a:r>
              <a:rPr lang="cs-CZ" dirty="0" err="1" smtClean="0"/>
              <a:t>nachdenken</a:t>
            </a:r>
            <a:r>
              <a:rPr lang="cs-CZ" dirty="0" smtClean="0"/>
              <a:t>, </a:t>
            </a:r>
            <a:r>
              <a:rPr lang="cs-CZ" dirty="0" err="1" smtClean="0"/>
              <a:t>können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uns</a:t>
            </a:r>
            <a:r>
              <a:rPr lang="cs-CZ" dirty="0" smtClean="0"/>
              <a:t> eine </a:t>
            </a:r>
            <a:r>
              <a:rPr lang="cs-CZ" dirty="0" err="1" smtClean="0"/>
              <a:t>Frage</a:t>
            </a:r>
            <a:r>
              <a:rPr lang="cs-CZ" dirty="0" smtClean="0"/>
              <a:t> </a:t>
            </a:r>
            <a:r>
              <a:rPr lang="cs-CZ" dirty="0" err="1" smtClean="0"/>
              <a:t>stellen</a:t>
            </a:r>
            <a:r>
              <a:rPr lang="cs-CZ" dirty="0" smtClean="0"/>
              <a:t>,</a:t>
            </a:r>
            <a:r>
              <a:rPr lang="cs-CZ" dirty="0" err="1" smtClean="0"/>
              <a:t>warum</a:t>
            </a:r>
            <a:r>
              <a:rPr lang="cs-CZ" dirty="0" smtClean="0"/>
              <a:t> es der Gott </a:t>
            </a:r>
            <a:r>
              <a:rPr lang="cs-CZ" dirty="0" err="1" smtClean="0"/>
              <a:t>zulässt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348</TotalTime>
  <Words>272</Words>
  <Application>Microsoft Office PowerPoint</Application>
  <PresentationFormat>Předvádění na obrazovce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Verarbeitete Vortrag zum Thema: Fluch nach Ägypten </vt:lpstr>
      <vt:lpstr>Snímek 2</vt:lpstr>
      <vt:lpstr>Snímek 3</vt:lpstr>
      <vt:lpstr>Snímek 4</vt:lpstr>
      <vt:lpstr>Snímek 5</vt:lpstr>
      <vt:lpstr>Snímek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Verarbeitete Vortrag zum Thema: Fluch nach Ägypten </dc:title>
  <dc:creator>Lucinka</dc:creator>
  <cp:lastModifiedBy>Lucinka</cp:lastModifiedBy>
  <cp:revision>38</cp:revision>
  <dcterms:created xsi:type="dcterms:W3CDTF">2011-09-25T19:29:51Z</dcterms:created>
  <dcterms:modified xsi:type="dcterms:W3CDTF">2011-10-03T06:09:46Z</dcterms:modified>
</cp:coreProperties>
</file>