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1" r:id="rId4"/>
    <p:sldId id="259" r:id="rId5"/>
    <p:sldId id="262" r:id="rId6"/>
    <p:sldId id="258" r:id="rId7"/>
    <p:sldId id="260" r:id="rId8"/>
    <p:sldId id="263"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8" name="Nadpis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cs-CZ" smtClean="0"/>
              <a:t>Klepnutím lze upravit styl předlohy nadpisů.</a:t>
            </a:r>
            <a:endParaRPr kumimoji="0" lang="en-US"/>
          </a:p>
        </p:txBody>
      </p:sp>
      <p:sp>
        <p:nvSpPr>
          <p:cNvPr id="28" name="Zástupný symbol pro datum 27"/>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29" name="Zástupný symbol pro číslo snímku 28"/>
          <p:cNvSpPr>
            <a:spLocks noGrp="1"/>
          </p:cNvSpPr>
          <p:nvPr>
            <p:ph type="sldNum" sz="quarter" idx="12"/>
          </p:nvPr>
        </p:nvSpPr>
        <p:spPr/>
        <p:txBody>
          <a:bodyPr/>
          <a:lstStyle/>
          <a:p>
            <a:fld id="{DB6E4B50-7A34-4ADA-BD3F-43097F54B83D}" type="slidenum">
              <a:rPr lang="cs-CZ" smtClean="0"/>
              <a:pPr/>
              <a:t>‹#›</a:t>
            </a:fld>
            <a:endParaRPr lang="cs-CZ"/>
          </a:p>
        </p:txBody>
      </p:sp>
      <p:sp>
        <p:nvSpPr>
          <p:cNvPr id="9" name="Podnadpis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3">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7924800" y="6416675"/>
            <a:ext cx="762000" cy="365125"/>
          </a:xfrm>
        </p:spPr>
        <p:txBody>
          <a:bodyPr/>
          <a:lstStyle/>
          <a:p>
            <a:fld id="{DB6E4B50-7A34-4ADA-BD3F-43097F54B83D}"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nchor="ctr"/>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cs-CZ" smtClean="0">
                <a:solidFill>
                  <a:schemeClr val="lt1"/>
                </a:solidFill>
                <a:latin typeface="+mn-lt"/>
                <a:ea typeface="+mn-ea"/>
                <a:cs typeface="+mn-cs"/>
              </a:rPr>
              <a:t>Klepnutím na ikonu přidáte obrázek.</a:t>
            </a:r>
            <a:endParaRPr kumimoji="0" lang="en-US" dirty="0">
              <a:solidFill>
                <a:schemeClr val="lt1"/>
              </a:solidFill>
              <a:latin typeface="+mn-lt"/>
              <a:ea typeface="+mn-ea"/>
              <a:cs typeface="+mn-cs"/>
            </a:endParaRPr>
          </a:p>
        </p:txBody>
      </p:sp>
      <p:sp>
        <p:nvSpPr>
          <p:cNvPr id="4" name="Zástupný symbol pro text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9FA9E9E4-8D30-4CD1-A27A-DF20D027E21B}" type="datetimeFigureOut">
              <a:rPr lang="cs-CZ" smtClean="0"/>
              <a:pPr/>
              <a:t>17.11.2011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6E4B50-7A34-4ADA-BD3F-43097F54B83D}"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Zástupný symbol pro nadpis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FA9E9E4-8D30-4CD1-A27A-DF20D027E21B}" type="datetimeFigureOut">
              <a:rPr lang="cs-CZ" smtClean="0"/>
              <a:pPr/>
              <a:t>17.11.2011</a:t>
            </a:fld>
            <a:endParaRPr lang="cs-CZ"/>
          </a:p>
        </p:txBody>
      </p:sp>
      <p:sp>
        <p:nvSpPr>
          <p:cNvPr id="3" name="Zástupný symbol pro zápatí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cs-CZ"/>
          </a:p>
        </p:txBody>
      </p:sp>
      <p:sp>
        <p:nvSpPr>
          <p:cNvPr id="23" name="Zástupný symbol pro číslo snímku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B6E4B50-7A34-4ADA-BD3F-43097F54B83D}" type="slidenum">
              <a:rPr lang="cs-CZ" smtClean="0"/>
              <a:pPr/>
              <a:t>‹#›</a:t>
            </a:fld>
            <a:endParaRPr lang="cs-CZ"/>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67544" y="332656"/>
            <a:ext cx="8229600" cy="1828800"/>
          </a:xfrm>
        </p:spPr>
        <p:txBody>
          <a:bodyPr/>
          <a:lstStyle/>
          <a:p>
            <a:r>
              <a:rPr lang="cs-CZ" smtClean="0"/>
              <a:t>TATEN DES CHRISTUS JESUS</a:t>
            </a:r>
            <a:endParaRPr lang="cs-CZ"/>
          </a:p>
        </p:txBody>
      </p:sp>
      <p:pic>
        <p:nvPicPr>
          <p:cNvPr id="1026" name="Picture 2"/>
          <p:cNvPicPr>
            <a:picLocks noChangeAspect="1" noChangeArrowheads="1"/>
          </p:cNvPicPr>
          <p:nvPr/>
        </p:nvPicPr>
        <p:blipFill>
          <a:blip r:embed="rId2" cstate="print"/>
          <a:srcRect/>
          <a:stretch>
            <a:fillRect/>
          </a:stretch>
        </p:blipFill>
        <p:spPr bwMode="auto">
          <a:xfrm>
            <a:off x="1907704" y="2564904"/>
            <a:ext cx="5203744" cy="352839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5904696"/>
          </a:xfrm>
        </p:spPr>
        <p:txBody>
          <a:bodyPr/>
          <a:lstStyle/>
          <a:p>
            <a:endParaRPr lang="cs-CZ" smtClean="0"/>
          </a:p>
          <a:p>
            <a:endParaRPr lang="cs-CZ" smtClean="0"/>
          </a:p>
          <a:p>
            <a:r>
              <a:rPr lang="cs-CZ" smtClean="0"/>
              <a:t>wurden als die Äu</a:t>
            </a:r>
            <a:r>
              <a:rPr lang="el-GR" smtClean="0">
                <a:latin typeface="Times New Roman"/>
                <a:cs typeface="Times New Roman"/>
              </a:rPr>
              <a:t>β</a:t>
            </a:r>
            <a:r>
              <a:rPr lang="cs-CZ" smtClean="0">
                <a:latin typeface="Times New Roman"/>
                <a:cs typeface="Times New Roman"/>
              </a:rPr>
              <a:t>erung der Gottes Kraft</a:t>
            </a:r>
          </a:p>
          <a:p>
            <a:r>
              <a:rPr lang="cs-CZ" smtClean="0">
                <a:latin typeface="Times New Roman"/>
                <a:cs typeface="Times New Roman"/>
              </a:rPr>
              <a:t>die Evangelium beschreiben um 34 Taten, aber wir kennen nicht die genaue Zahl</a:t>
            </a:r>
          </a:p>
          <a:p>
            <a:r>
              <a:rPr lang="cs-CZ" smtClean="0">
                <a:latin typeface="Times New Roman"/>
                <a:cs typeface="Times New Roman"/>
              </a:rPr>
              <a:t>zwischen der Taten gehörem zum Beispiel</a:t>
            </a:r>
          </a:p>
          <a:p>
            <a:pPr lvl="1"/>
            <a:r>
              <a:rPr lang="cs-CZ" smtClean="0">
                <a:latin typeface="Times New Roman"/>
                <a:cs typeface="Times New Roman"/>
              </a:rPr>
              <a:t>die Heilung</a:t>
            </a:r>
          </a:p>
          <a:p>
            <a:pPr lvl="1"/>
            <a:r>
              <a:rPr lang="cs-CZ" smtClean="0">
                <a:latin typeface="Times New Roman"/>
                <a:cs typeface="Times New Roman"/>
              </a:rPr>
              <a:t>die Wiederbelebung</a:t>
            </a:r>
          </a:p>
          <a:p>
            <a:pPr lvl="1"/>
            <a:r>
              <a:rPr lang="cs-CZ" smtClean="0">
                <a:latin typeface="Times New Roman"/>
                <a:cs typeface="Times New Roman"/>
              </a:rPr>
              <a:t>die Sättigung</a:t>
            </a:r>
          </a:p>
          <a:p>
            <a:pPr lvl="1"/>
            <a:r>
              <a:rPr lang="cs-CZ" smtClean="0">
                <a:latin typeface="Times New Roman"/>
                <a:cs typeface="Times New Roman"/>
              </a:rPr>
              <a:t>das Exorzismus</a:t>
            </a:r>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Kateřina Čechová\Desktop\obrázky\032.gif"/>
          <p:cNvPicPr>
            <a:picLocks noGrp="1" noChangeAspect="1" noChangeArrowheads="1" noCrop="1"/>
          </p:cNvPicPr>
          <p:nvPr>
            <p:ph idx="1"/>
          </p:nvPr>
        </p:nvPicPr>
        <p:blipFill>
          <a:blip r:embed="rId2" cstate="print"/>
          <a:srcRect/>
          <a:stretch>
            <a:fillRect/>
          </a:stretch>
        </p:blipFill>
        <p:spPr bwMode="auto">
          <a:xfrm>
            <a:off x="755576" y="764704"/>
            <a:ext cx="7716259" cy="547260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mtClean="0"/>
              <a:t>Der Besesser in Synagoge (Mr 1:23-26)</a:t>
            </a:r>
            <a:endParaRPr lang="cs-CZ"/>
          </a:p>
        </p:txBody>
      </p:sp>
      <p:sp>
        <p:nvSpPr>
          <p:cNvPr id="3" name="Zástupný symbol pro obsah 2"/>
          <p:cNvSpPr>
            <a:spLocks noGrp="1"/>
          </p:cNvSpPr>
          <p:nvPr>
            <p:ph idx="1"/>
          </p:nvPr>
        </p:nvSpPr>
        <p:spPr/>
        <p:txBody>
          <a:bodyPr>
            <a:normAutofit/>
          </a:bodyPr>
          <a:lstStyle/>
          <a:p>
            <a:r>
              <a:rPr lang="cs-CZ" smtClean="0"/>
              <a:t>23 In der Synagoge war der besessene Mensch mit dem bösen Geist. Er schreitet auf: 24„Was Sie wollen mit uns, Jesus Nazareth! Kommst du uns zerstören? Ich weiss, wer bist du – der heiligere Gott!“</a:t>
            </a:r>
          </a:p>
          <a:p>
            <a:r>
              <a:rPr lang="cs-CZ" smtClean="0"/>
              <a:t>25 „Halt den Mund“, schreitet ihn Jesus „und geh aus ihm aus!“</a:t>
            </a:r>
          </a:p>
          <a:p>
            <a:r>
              <a:rPr lang="cs-CZ" smtClean="0"/>
              <a:t>26 Der unreine Geist schüttelte mit dem Mann, schreitet laut und kam aus ihm.“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Kateřina Čechová\Desktop\obrázky\svetelni_andele_8.jpg"/>
          <p:cNvPicPr>
            <a:picLocks noGrp="1" noChangeAspect="1" noChangeArrowheads="1"/>
          </p:cNvPicPr>
          <p:nvPr>
            <p:ph idx="1"/>
          </p:nvPr>
        </p:nvPicPr>
        <p:blipFill>
          <a:blip r:embed="rId2" cstate="print"/>
          <a:srcRect/>
          <a:stretch>
            <a:fillRect/>
          </a:stretch>
        </p:blipFill>
        <p:spPr bwMode="auto">
          <a:xfrm>
            <a:off x="2267744" y="260648"/>
            <a:ext cx="4464496" cy="617618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mtClean="0"/>
              <a:t>Die gebogene Frau (Lk, 13:11-13)</a:t>
            </a:r>
            <a:endParaRPr lang="cs-CZ"/>
          </a:p>
        </p:txBody>
      </p:sp>
      <p:sp>
        <p:nvSpPr>
          <p:cNvPr id="3" name="Zástupný symbol pro obsah 2"/>
          <p:cNvSpPr>
            <a:spLocks noGrp="1"/>
          </p:cNvSpPr>
          <p:nvPr>
            <p:ph idx="1"/>
          </p:nvPr>
        </p:nvSpPr>
        <p:spPr/>
        <p:txBody>
          <a:bodyPr/>
          <a:lstStyle/>
          <a:p>
            <a:r>
              <a:rPr lang="cs-CZ" smtClean="0"/>
              <a:t>11 Und so, dort war die behinderte Frau schon 18 Jahre mit dem Geist der Krankenheit, er war beugene so, dass sie überhaupt nich geraden machen konnte.</a:t>
            </a:r>
          </a:p>
          <a:p>
            <a:r>
              <a:rPr lang="cs-CZ" smtClean="0"/>
              <a:t>12 Wenn Jesus sie sah, rufte er zu ihr an: „Die Frau, deine Krankenheit ist weg!“ sagte er zu ihr. 13 Er legte die Hände auf sie und die machte gerade gleich und feuerte sie den Gott. </a:t>
            </a:r>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mtClean="0"/>
              <a:t>Die Wiederbelebung den Sohn von der naimene Witwer (Lk, 7: 11- 15)</a:t>
            </a:r>
            <a:endParaRPr lang="cs-CZ"/>
          </a:p>
        </p:txBody>
      </p:sp>
      <p:sp>
        <p:nvSpPr>
          <p:cNvPr id="3" name="Zástupný symbol pro obsah 2"/>
          <p:cNvSpPr>
            <a:spLocks noGrp="1"/>
          </p:cNvSpPr>
          <p:nvPr>
            <p:ph idx="1"/>
          </p:nvPr>
        </p:nvSpPr>
        <p:spPr>
          <a:xfrm>
            <a:off x="457200" y="1700808"/>
            <a:ext cx="8229600" cy="4608552"/>
          </a:xfrm>
        </p:spPr>
        <p:txBody>
          <a:bodyPr>
            <a:normAutofit fontScale="92500" lnSpcReduction="10000"/>
          </a:bodyPr>
          <a:lstStyle/>
          <a:p>
            <a:r>
              <a:rPr lang="cs-CZ" smtClean="0"/>
              <a:t>11 Nicht so lange ging er in die Stadt mit dem Name Naim und er war mit den vielen seinen Lehringen und die anderen Leuten.</a:t>
            </a:r>
          </a:p>
          <a:p>
            <a:r>
              <a:rPr lang="cs-CZ" smtClean="0"/>
              <a:t>12 Wenn er zu dem Stadttor kam, brachten sie den Tote ein. Er war einiger Sohn seine Mutter und sie war Wichter. Die Leuten begleiteten sie aus der Stadt. 13 Sowie der Mann sah die Wichter, er war mit dem Mitglied gebewegt. </a:t>
            </a:r>
          </a:p>
          <a:p>
            <a:r>
              <a:rPr lang="cs-CZ" smtClean="0"/>
              <a:t>„Nicht wein!“ sagte er zu ihr. 14 Er kamm und berührte die Totenbahren und sagte: „Junge, ich sage dir, steh auf!“ 15 und der Tote satz und fang sprechen an. Jesus bekam zu seiner Mutter zurück.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rchol">
  <a:themeElements>
    <a:clrScheme name="Vrchol">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rchol">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rchol">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TotalTime>
  <Words>342</Words>
  <Application>Microsoft Office PowerPoint</Application>
  <PresentationFormat>Předvádění na obrazovce (4:3)</PresentationFormat>
  <Paragraphs>21</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Vrchol</vt:lpstr>
      <vt:lpstr>TATEN DES CHRISTUS JESUS</vt:lpstr>
      <vt:lpstr>Snímek 2</vt:lpstr>
      <vt:lpstr>Snímek 3</vt:lpstr>
      <vt:lpstr>Der Besesser in Synagoge (Mr 1:23-26)</vt:lpstr>
      <vt:lpstr>Snímek 5</vt:lpstr>
      <vt:lpstr>Die gebogene Frau (Lk, 13:11-13)</vt:lpstr>
      <vt:lpstr>Die Wiederbelebung den Sohn von der naimene Witwer (Lk, 7: 11- 15)</vt:lpstr>
      <vt:lpstr>Snímek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TATEN DES CHRISTUS JESUS</dc:title>
  <dc:creator>Kateřina Čechová</dc:creator>
  <cp:lastModifiedBy>Kateřina Čechová</cp:lastModifiedBy>
  <cp:revision>16</cp:revision>
  <dcterms:created xsi:type="dcterms:W3CDTF">2011-11-17T05:17:20Z</dcterms:created>
  <dcterms:modified xsi:type="dcterms:W3CDTF">2011-11-17T14:12:55Z</dcterms:modified>
</cp:coreProperties>
</file>