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7" r:id="rId2"/>
    <p:sldId id="258" r:id="rId3"/>
    <p:sldId id="259" r:id="rId4"/>
    <p:sldId id="256" r:id="rId5"/>
    <p:sldId id="260" r:id="rId6"/>
    <p:sldId id="261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6DB2D-4039-496A-917F-B0BB797CCBFB}" type="datetimeFigureOut">
              <a:rPr lang="cs-CZ" smtClean="0"/>
              <a:pPr/>
              <a:t>13.9.2011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71042-D186-4B5A-BEA7-614E5E87EAF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íťa\Desktop\bible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561492"/>
            <a:ext cx="2627784" cy="3011524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066130"/>
          </a:xfrm>
        </p:spPr>
        <p:txBody>
          <a:bodyPr/>
          <a:lstStyle/>
          <a:p>
            <a:r>
              <a:rPr lang="cs-CZ" dirty="0" err="1" smtClean="0">
                <a:latin typeface="Andalus" pitchFamily="18" charset="-78"/>
                <a:cs typeface="Andalus" pitchFamily="18" charset="-78"/>
              </a:rPr>
              <a:t>Letztes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Abendmahl</a:t>
            </a:r>
            <a:endParaRPr lang="cs-CZ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5184576"/>
          </a:xfrm>
        </p:spPr>
        <p:txBody>
          <a:bodyPr>
            <a:normAutofit fontScale="62500" lnSpcReduction="20000"/>
          </a:bodyPr>
          <a:lstStyle/>
          <a:p>
            <a:endParaRPr lang="cs-CZ" sz="43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Ist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wichtig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Ereignis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aus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Leben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Christkind</a:t>
            </a:r>
            <a:endParaRPr lang="cs-CZ" sz="51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Ist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in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vier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Evangelium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schildern</a:t>
            </a:r>
            <a:endParaRPr lang="cs-CZ" sz="51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Im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Evangelium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ist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auf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die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zweite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Teil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einteilen</a:t>
            </a:r>
            <a:endParaRPr lang="cs-CZ" sz="51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A)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Vorbereitung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österlich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Abendmahl</a:t>
            </a:r>
            <a:endParaRPr lang="cs-CZ" sz="51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B) der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Verrat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Judas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Iskarotský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–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war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derselbe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aus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den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Apostel</a:t>
            </a:r>
            <a:endParaRPr lang="cs-CZ" sz="51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Christkind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feiertet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vor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seine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Kreuzigung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mit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seinem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Apostel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österliche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Feierung</a:t>
            </a:r>
            <a:r>
              <a:rPr lang="cs-CZ" sz="5100" dirty="0" smtClean="0">
                <a:latin typeface="Andalus" pitchFamily="18" charset="-78"/>
                <a:cs typeface="Andalus" pitchFamily="18" charset="-78"/>
              </a:rPr>
              <a:t> – </a:t>
            </a:r>
            <a:r>
              <a:rPr lang="cs-CZ" sz="5100" dirty="0" err="1" smtClean="0">
                <a:latin typeface="Andalus" pitchFamily="18" charset="-78"/>
                <a:cs typeface="Andalus" pitchFamily="18" charset="-78"/>
              </a:rPr>
              <a:t>Passah</a:t>
            </a:r>
            <a:endParaRPr lang="cs-CZ" sz="5100" dirty="0" smtClean="0">
              <a:latin typeface="Andalus" pitchFamily="18" charset="-78"/>
              <a:cs typeface="Andalus" pitchFamily="18" charset="-78"/>
            </a:endParaRPr>
          </a:p>
          <a:p>
            <a:endParaRPr lang="cs-CZ" sz="3500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cs-CZ" dirty="0" smtClean="0"/>
              <a:t>  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721499"/>
          </a:xfrm>
        </p:spPr>
        <p:txBody>
          <a:bodyPr/>
          <a:lstStyle/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In Jan Evangelium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beginnt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so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Christkind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wascht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Beine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dem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Apostel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ab.</a:t>
            </a:r>
          </a:p>
          <a:p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Bei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dieses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Abendmahl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werden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der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Chriskind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Brot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den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Wein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einteillen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 </a:t>
            </a:r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cs-CZ" dirty="0" smtClean="0">
                <a:latin typeface="Andalus" pitchFamily="18" charset="-78"/>
                <a:cs typeface="Andalus" pitchFamily="18" charset="-78"/>
              </a:rPr>
              <a:t>   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war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„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seinen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Leib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seines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Blut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.“ </a:t>
            </a:r>
          </a:p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Der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Christkind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befehlt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dann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dem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Apostel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:</a:t>
            </a:r>
          </a:p>
          <a:p>
            <a:pPr>
              <a:buNone/>
            </a:pPr>
            <a:r>
              <a:rPr lang="cs-CZ" dirty="0" smtClean="0">
                <a:latin typeface="Andalus" pitchFamily="18" charset="-78"/>
                <a:cs typeface="Andalus" pitchFamily="18" charset="-78"/>
              </a:rPr>
              <a:t>  „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essen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trinken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auf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meines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Andenken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.“ </a:t>
            </a:r>
          </a:p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Es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werden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so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christlich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Feirung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Sakrament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Eucharistie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entsteht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íťa\Desktop\Santa_Maria_delle_Grazie_Milano_07-08-2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80512" cy="6885384"/>
          </a:xfrm>
          <a:prstGeom prst="rect">
            <a:avLst/>
          </a:prstGeom>
          <a:noFill/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721499"/>
          </a:xfrm>
        </p:spPr>
        <p:txBody>
          <a:bodyPr>
            <a:noAutofit/>
          </a:bodyPr>
          <a:lstStyle/>
          <a:p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Ich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wähle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das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Bild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von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Autoren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Leonardo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da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Vinci</a:t>
            </a:r>
          </a:p>
          <a:p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Dieses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Bild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ist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die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Wandmalerei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von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15.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das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Jahrhundert</a:t>
            </a:r>
            <a:endParaRPr lang="cs-CZ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Deises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Bild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hängt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in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milan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Kirche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Santa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Maria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dele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Grazia</a:t>
            </a:r>
            <a:endParaRPr lang="cs-CZ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Die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Malerei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ist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wie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das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Fresko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malen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Das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Fresko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war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oft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in der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Renaissance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benutzen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Dieses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Bild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war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in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fantastisch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und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abenteurlich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dem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Roman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von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Dan Brown Šifra mistra Leonarda </a:t>
            </a:r>
            <a:r>
              <a:rPr lang="cs-CZ" b="1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benutzen</a:t>
            </a:r>
            <a:r>
              <a:rPr lang="cs-CZ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cs-CZ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íťa\Desktop\Poslední večeř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88157"/>
            <a:ext cx="9144000" cy="4972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88640"/>
            <a:ext cx="8291264" cy="5937523"/>
          </a:xfrm>
        </p:spPr>
        <p:txBody>
          <a:bodyPr/>
          <a:lstStyle/>
          <a:p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Die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Malerei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zeigt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Christkind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12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Apostel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vor.</a:t>
            </a:r>
          </a:p>
          <a:p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Apostel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in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vier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Gruppe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nach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drei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Leute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reden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um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dem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Bericht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aus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welcher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Christkind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hat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gesagt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Bericht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war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„der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Verrat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derselbe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aus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Apostel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.“</a:t>
            </a:r>
          </a:p>
          <a:p>
            <a:r>
              <a:rPr lang="cs-CZ" dirty="0" err="1" smtClean="0">
                <a:latin typeface="Andalus" pitchFamily="18" charset="-78"/>
                <a:cs typeface="Andalus" pitchFamily="18" charset="-78"/>
              </a:rPr>
              <a:t>Judas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ist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auf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Malerei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in der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Rückbeuge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er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ist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ihm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klar,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Christkind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um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ihm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dirty="0" err="1" smtClean="0">
                <a:latin typeface="Andalus" pitchFamily="18" charset="-78"/>
                <a:cs typeface="Andalus" pitchFamily="18" charset="-78"/>
              </a:rPr>
              <a:t>sprechen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.</a:t>
            </a:r>
            <a:endParaRPr lang="cs-CZ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03848" y="2996952"/>
            <a:ext cx="3024336" cy="864096"/>
          </a:xfrm>
        </p:spPr>
        <p:txBody>
          <a:bodyPr/>
          <a:lstStyle/>
          <a:p>
            <a:r>
              <a:rPr lang="cs-CZ" b="1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cs-CZ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latin typeface="Andalus" pitchFamily="18" charset="-78"/>
                <a:cs typeface="Andalus" pitchFamily="18" charset="-78"/>
              </a:rPr>
              <a:t>is</a:t>
            </a:r>
            <a:r>
              <a:rPr lang="cs-CZ" b="1" dirty="0" err="1" smtClean="0">
                <a:latin typeface="Andalus" pitchFamily="18" charset="-78"/>
                <a:cs typeface="Andalus" pitchFamily="18" charset="-78"/>
              </a:rPr>
              <a:t>t</a:t>
            </a:r>
            <a:r>
              <a:rPr lang="cs-CZ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err="1" smtClean="0">
                <a:latin typeface="Andalus" pitchFamily="18" charset="-78"/>
                <a:cs typeface="Andalus" pitchFamily="18" charset="-78"/>
              </a:rPr>
              <a:t>alles</a:t>
            </a:r>
            <a:endParaRPr lang="cs-CZ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251</Words>
  <Application>Microsoft Office PowerPoint</Application>
  <PresentationFormat>Předvádění na obrazovce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sady Office</vt:lpstr>
      <vt:lpstr>Letztes Abendmahl</vt:lpstr>
      <vt:lpstr>Snímek 2</vt:lpstr>
      <vt:lpstr>Snímek 3</vt:lpstr>
      <vt:lpstr>Snímek 4</vt:lpstr>
      <vt:lpstr>Snímek 5</vt:lpstr>
      <vt:lpstr>Snímek 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Letztes Abendmahl</dc:title>
  <dc:creator>Jíťa</dc:creator>
  <cp:lastModifiedBy>Jíťa</cp:lastModifiedBy>
  <cp:revision>12</cp:revision>
  <dcterms:created xsi:type="dcterms:W3CDTF">2011-09-12T15:29:43Z</dcterms:created>
  <dcterms:modified xsi:type="dcterms:W3CDTF">2011-09-13T17:16:30Z</dcterms:modified>
</cp:coreProperties>
</file>