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9" r:id="rId3"/>
    <p:sldId id="256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0" autoAdjust="0"/>
    <p:restoredTop sz="94580" autoAdjust="0"/>
  </p:normalViewPr>
  <p:slideViewPr>
    <p:cSldViewPr>
      <p:cViewPr varScale="1">
        <p:scale>
          <a:sx n="98" d="100"/>
          <a:sy n="98" d="100"/>
        </p:scale>
        <p:origin x="-135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E0E45-0001-4BFA-A08D-1D63D6F99159}" type="datetimeFigureOut">
              <a:rPr lang="cs-CZ" smtClean="0"/>
              <a:pPr/>
              <a:t>22.11.2011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8E175-F0D3-4FFC-BB5C-65041269D31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E0E45-0001-4BFA-A08D-1D63D6F99159}" type="datetimeFigureOut">
              <a:rPr lang="cs-CZ" smtClean="0"/>
              <a:pPr/>
              <a:t>22.11.2011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8E175-F0D3-4FFC-BB5C-65041269D31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E0E45-0001-4BFA-A08D-1D63D6F99159}" type="datetimeFigureOut">
              <a:rPr lang="cs-CZ" smtClean="0"/>
              <a:pPr/>
              <a:t>22.11.2011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8E175-F0D3-4FFC-BB5C-65041269D31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E0E45-0001-4BFA-A08D-1D63D6F99159}" type="datetimeFigureOut">
              <a:rPr lang="cs-CZ" smtClean="0"/>
              <a:pPr/>
              <a:t>22.11.2011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8E175-F0D3-4FFC-BB5C-65041269D31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E0E45-0001-4BFA-A08D-1D63D6F99159}" type="datetimeFigureOut">
              <a:rPr lang="cs-CZ" smtClean="0"/>
              <a:pPr/>
              <a:t>22.11.2011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8E175-F0D3-4FFC-BB5C-65041269D31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E0E45-0001-4BFA-A08D-1D63D6F99159}" type="datetimeFigureOut">
              <a:rPr lang="cs-CZ" smtClean="0"/>
              <a:pPr/>
              <a:t>22.11.2011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8E175-F0D3-4FFC-BB5C-65041269D31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E0E45-0001-4BFA-A08D-1D63D6F99159}" type="datetimeFigureOut">
              <a:rPr lang="cs-CZ" smtClean="0"/>
              <a:pPr/>
              <a:t>22.11.2011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8E175-F0D3-4FFC-BB5C-65041269D31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E0E45-0001-4BFA-A08D-1D63D6F99159}" type="datetimeFigureOut">
              <a:rPr lang="cs-CZ" smtClean="0"/>
              <a:pPr/>
              <a:t>22.11.2011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8E175-F0D3-4FFC-BB5C-65041269D31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E0E45-0001-4BFA-A08D-1D63D6F99159}" type="datetimeFigureOut">
              <a:rPr lang="cs-CZ" smtClean="0"/>
              <a:pPr/>
              <a:t>22.11.2011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8E175-F0D3-4FFC-BB5C-65041269D31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E0E45-0001-4BFA-A08D-1D63D6F99159}" type="datetimeFigureOut">
              <a:rPr lang="cs-CZ" smtClean="0"/>
              <a:pPr/>
              <a:t>22.11.2011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8E175-F0D3-4FFC-BB5C-65041269D31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E0E45-0001-4BFA-A08D-1D63D6F99159}" type="datetimeFigureOut">
              <a:rPr lang="cs-CZ" smtClean="0"/>
              <a:pPr/>
              <a:t>22.11.2011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8E175-F0D3-4FFC-BB5C-65041269D31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E0E45-0001-4BFA-A08D-1D63D6F99159}" type="datetimeFigureOut">
              <a:rPr lang="cs-CZ" smtClean="0"/>
              <a:pPr/>
              <a:t>22.11.2011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38E175-F0D3-4FFC-BB5C-65041269D31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acmillandictionary.com/search/british/direct/?q=or" TargetMode="External"/><Relationship Id="rId13" Type="http://schemas.openxmlformats.org/officeDocument/2006/relationships/hyperlink" Target="http://www.macmillandictionary.com/search/british/direct/?q=of" TargetMode="External"/><Relationship Id="rId3" Type="http://schemas.openxmlformats.org/officeDocument/2006/relationships/hyperlink" Target="http://www.macmillandictionary.com/search/british/direct/?q=who" TargetMode="External"/><Relationship Id="rId7" Type="http://schemas.openxmlformats.org/officeDocument/2006/relationships/hyperlink" Target="http://www.macmillandictionary.com/search/british/direct/?q=injured" TargetMode="External"/><Relationship Id="rId12" Type="http://schemas.openxmlformats.org/officeDocument/2006/relationships/hyperlink" Target="http://www.macmillandictionary.com/search/british/direct/?q=result" TargetMode="External"/><Relationship Id="rId2" Type="http://schemas.openxmlformats.org/officeDocument/2006/relationships/hyperlink" Target="http://www.macmillandictionary.com/search/british/direct/?q=someone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www.macmillandictionary.com/search/british/direct/?q=harmed" TargetMode="External"/><Relationship Id="rId11" Type="http://schemas.openxmlformats.org/officeDocument/2006/relationships/hyperlink" Target="http://www.macmillandictionary.com/search/british/direct/?q=the" TargetMode="External"/><Relationship Id="rId5" Type="http://schemas.openxmlformats.org/officeDocument/2006/relationships/hyperlink" Target="http://www.macmillandictionary.com/search/british/direct/?q=been" TargetMode="External"/><Relationship Id="rId15" Type="http://schemas.openxmlformats.org/officeDocument/2006/relationships/hyperlink" Target="http://www.macmillandictionary.com/search/british/direct/?q=crime" TargetMode="External"/><Relationship Id="rId10" Type="http://schemas.openxmlformats.org/officeDocument/2006/relationships/hyperlink" Target="http://www.macmillandictionary.com/search/british/direct/?q=as" TargetMode="External"/><Relationship Id="rId4" Type="http://schemas.openxmlformats.org/officeDocument/2006/relationships/hyperlink" Target="http://www.macmillandictionary.com/search/british/direct/?q=has" TargetMode="External"/><Relationship Id="rId9" Type="http://schemas.openxmlformats.org/officeDocument/2006/relationships/hyperlink" Target="http://www.macmillandictionary.com/search/british/direct/?q=killed" TargetMode="External"/><Relationship Id="rId14" Type="http://schemas.openxmlformats.org/officeDocument/2006/relationships/hyperlink" Target="http://www.macmillandictionary.com/search/british/direct/?q=a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cmillandictionary.com/search/british/direct/?q=behaviour" TargetMode="External"/><Relationship Id="rId2" Type="http://schemas.openxmlformats.org/officeDocument/2006/relationships/hyperlink" Target="http://www.macmillandictionary.com/search/british/direct/?q=violent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acmillandictionary.com/search/british/direct/?q=and" TargetMode="External"/><Relationship Id="rId3" Type="http://schemas.openxmlformats.org/officeDocument/2006/relationships/hyperlink" Target="http://www.macmillandictionary.com/search/british/direct/?q=make" TargetMode="External"/><Relationship Id="rId7" Type="http://schemas.openxmlformats.org/officeDocument/2006/relationships/hyperlink" Target="http://www.macmillandictionary.com/search/british/direct/?q=embarrassed" TargetMode="External"/><Relationship Id="rId2" Type="http://schemas.openxmlformats.org/officeDocument/2006/relationships/hyperlink" Target="http://www.macmillandictionary.com/search/british/direct/?q=to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www.macmillandictionary.com/search/british/direct/?q=very" TargetMode="External"/><Relationship Id="rId5" Type="http://schemas.openxmlformats.org/officeDocument/2006/relationships/hyperlink" Target="http://www.macmillandictionary.com/search/british/direct/?q=feel" TargetMode="External"/><Relationship Id="rId4" Type="http://schemas.openxmlformats.org/officeDocument/2006/relationships/hyperlink" Target="http://www.macmillandictionary.com/search/british/direct/?q=someone" TargetMode="External"/><Relationship Id="rId9" Type="http://schemas.openxmlformats.org/officeDocument/2006/relationships/hyperlink" Target="http://www.macmillandictionary.com/search/british/direct/?q=ashamed" TargetMode="Externa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acmillandictionary.com/search/british/direct/?q=mind" TargetMode="External"/><Relationship Id="rId3" Type="http://schemas.openxmlformats.org/officeDocument/2006/relationships/hyperlink" Target="http://www.macmillandictionary.com/search/british/direct/?q=to" TargetMode="External"/><Relationship Id="rId7" Type="http://schemas.openxmlformats.org/officeDocument/2006/relationships/hyperlink" Target="http://www.macmillandictionary.com/search/british/direct/?q=than" TargetMode="External"/><Relationship Id="rId2" Type="http://schemas.openxmlformats.org/officeDocument/2006/relationships/hyperlink" Target="http://www.macmillandictionary.com/search/british/direct/?q=relating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www.macmillandictionary.com/search/british/direct/?q=rather" TargetMode="External"/><Relationship Id="rId5" Type="http://schemas.openxmlformats.org/officeDocument/2006/relationships/hyperlink" Target="http://www.macmillandictionary.com/search/british/direct/?q=body" TargetMode="External"/><Relationship Id="rId4" Type="http://schemas.openxmlformats.org/officeDocument/2006/relationships/hyperlink" Target="http://www.macmillandictionary.com/search/british/direct/?q=your" TargetMode="Externa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acmillandictionary.com/search/british/direct/?q=body" TargetMode="External"/><Relationship Id="rId3" Type="http://schemas.openxmlformats.org/officeDocument/2006/relationships/hyperlink" Target="http://www.macmillandictionary.com/search/british/direct/?q=with" TargetMode="External"/><Relationship Id="rId7" Type="http://schemas.openxmlformats.org/officeDocument/2006/relationships/hyperlink" Target="http://www.macmillandictionary.com/search/british/direct/?q=than" TargetMode="External"/><Relationship Id="rId2" Type="http://schemas.openxmlformats.org/officeDocument/2006/relationships/hyperlink" Target="http://www.macmillandictionary.com/search/british/direct/?q=connected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www.macmillandictionary.com/search/british/direct/?q=rather" TargetMode="External"/><Relationship Id="rId5" Type="http://schemas.openxmlformats.org/officeDocument/2006/relationships/hyperlink" Target="http://www.macmillandictionary.com/search/british/direct/?q=mind" TargetMode="External"/><Relationship Id="rId4" Type="http://schemas.openxmlformats.org/officeDocument/2006/relationships/hyperlink" Target="http://www.macmillandictionary.com/search/british/direct/?q=your" TargetMode="Externa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acmillandictionary.com/search/british/direct/?q=could" TargetMode="External"/><Relationship Id="rId3" Type="http://schemas.openxmlformats.org/officeDocument/2006/relationships/hyperlink" Target="http://www.macmillandictionary.com/search/british/direct/?q=situation" TargetMode="External"/><Relationship Id="rId7" Type="http://schemas.openxmlformats.org/officeDocument/2006/relationships/hyperlink" Target="http://www.macmillandictionary.com/search/british/direct/?q=that" TargetMode="External"/><Relationship Id="rId2" Type="http://schemas.openxmlformats.org/officeDocument/2006/relationships/hyperlink" Target="http://www.macmillandictionary.com/search/british/direct/?q=a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www.macmillandictionary.com/search/british/direct/?q=activity" TargetMode="External"/><Relationship Id="rId11" Type="http://schemas.openxmlformats.org/officeDocument/2006/relationships/hyperlink" Target="http://www.macmillandictionary.com/search/british/direct/?q=danger" TargetMode="External"/><Relationship Id="rId5" Type="http://schemas.openxmlformats.org/officeDocument/2006/relationships/hyperlink" Target="http://www.macmillandictionary.com/search/british/direct/?q=an" TargetMode="External"/><Relationship Id="rId10" Type="http://schemas.openxmlformats.org/officeDocument/2006/relationships/hyperlink" Target="http://www.macmillandictionary.com/search/british/direct/?q=harm" TargetMode="External"/><Relationship Id="rId4" Type="http://schemas.openxmlformats.org/officeDocument/2006/relationships/hyperlink" Target="http://www.macmillandictionary.com/search/british/direct/?q=or" TargetMode="External"/><Relationship Id="rId9" Type="http://schemas.openxmlformats.org/officeDocument/2006/relationships/hyperlink" Target="http://www.macmillandictionary.com/search/british/direct/?q=cause" TargetMode="Externa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acmillandictionary.com/search/british/direct/?q=the" TargetMode="External"/><Relationship Id="rId13" Type="http://schemas.openxmlformats.org/officeDocument/2006/relationships/hyperlink" Target="http://www.macmillandictionary.com/search/british/direct/?q=else" TargetMode="External"/><Relationship Id="rId3" Type="http://schemas.openxmlformats.org/officeDocument/2006/relationships/hyperlink" Target="http://www.macmillandictionary.com/search/british/direct/?q=use" TargetMode="External"/><Relationship Id="rId7" Type="http://schemas.openxmlformats.org/officeDocument/2006/relationships/hyperlink" Target="http://www.macmillandictionary.com/search/british/direct/?q=at" TargetMode="External"/><Relationship Id="rId12" Type="http://schemas.openxmlformats.org/officeDocument/2006/relationships/hyperlink" Target="http://www.macmillandictionary.com/search/british/direct/?q=someone" TargetMode="External"/><Relationship Id="rId2" Type="http://schemas.openxmlformats.org/officeDocument/2006/relationships/hyperlink" Target="http://www.macmillandictionary.com/search/british/direct/?q=to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www.macmillandictionary.com/search/british/direct/?q=something" TargetMode="External"/><Relationship Id="rId11" Type="http://schemas.openxmlformats.org/officeDocument/2006/relationships/hyperlink" Target="http://www.macmillandictionary.com/search/british/direct/?q=as" TargetMode="External"/><Relationship Id="rId5" Type="http://schemas.openxmlformats.org/officeDocument/2006/relationships/hyperlink" Target="http://www.macmillandictionary.com/search/british/direct/?q=have" TargetMode="External"/><Relationship Id="rId10" Type="http://schemas.openxmlformats.org/officeDocument/2006/relationships/hyperlink" Target="http://www.macmillandictionary.com/search/british/direct/?q=time" TargetMode="External"/><Relationship Id="rId4" Type="http://schemas.openxmlformats.org/officeDocument/2006/relationships/hyperlink" Target="http://www.macmillandictionary.com/search/british/direct/?q=or" TargetMode="External"/><Relationship Id="rId9" Type="http://schemas.openxmlformats.org/officeDocument/2006/relationships/hyperlink" Target="http://www.macmillandictionary.com/search/british/direct/?q=same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Phonetic</a:t>
            </a:r>
            <a:r>
              <a:rPr lang="cs-CZ" dirty="0" smtClean="0"/>
              <a:t> </a:t>
            </a:r>
            <a:r>
              <a:rPr lang="cs-CZ" dirty="0" err="1" smtClean="0"/>
              <a:t>symbols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6888" y="1633538"/>
            <a:ext cx="5610225" cy="359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10546"/>
          </a:xfrm>
        </p:spPr>
        <p:txBody>
          <a:bodyPr/>
          <a:lstStyle/>
          <a:p>
            <a:r>
              <a:rPr lang="cs-CZ" dirty="0"/>
              <a:t>´</a:t>
            </a:r>
            <a:r>
              <a:rPr lang="cs-CZ" dirty="0" err="1" smtClean="0"/>
              <a:t>sekʃuəl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06490"/>
          </a:xfrm>
        </p:spPr>
        <p:txBody>
          <a:bodyPr/>
          <a:lstStyle/>
          <a:p>
            <a:r>
              <a:rPr lang="cs-CZ" dirty="0" err="1" smtClean="0"/>
              <a:t>ðeə</a:t>
            </a:r>
            <a:r>
              <a:rPr lang="cs-CZ" dirty="0" smtClean="0"/>
              <a:t>(r)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386610"/>
          </a:xfrm>
        </p:spPr>
        <p:txBody>
          <a:bodyPr/>
          <a:lstStyle/>
          <a:p>
            <a:r>
              <a:rPr lang="el-GR" dirty="0" smtClean="0"/>
              <a:t>θ</a:t>
            </a:r>
            <a:r>
              <a:rPr lang="cs-CZ" dirty="0" smtClean="0"/>
              <a:t>ret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802434"/>
          </a:xfrm>
        </p:spPr>
        <p:txBody>
          <a:bodyPr/>
          <a:lstStyle/>
          <a:p>
            <a:r>
              <a:rPr lang="cs-CZ" dirty="0"/>
              <a:t>´</a:t>
            </a:r>
            <a:r>
              <a:rPr lang="cs-CZ" dirty="0" err="1" smtClean="0"/>
              <a:t>saɪk</a:t>
            </a:r>
            <a:r>
              <a:rPr lang="cs-CZ" dirty="0" smtClean="0"/>
              <a:t>(ə)l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234482"/>
          </a:xfrm>
        </p:spPr>
        <p:txBody>
          <a:bodyPr/>
          <a:lstStyle/>
          <a:p>
            <a:r>
              <a:rPr lang="el-GR" dirty="0" smtClean="0"/>
              <a:t>Θ</a:t>
            </a:r>
            <a:r>
              <a:rPr lang="cs-CZ" dirty="0" err="1" smtClean="0"/>
              <a:t>ri</a:t>
            </a:r>
            <a:r>
              <a:rPr lang="cs-CZ" dirty="0" smtClean="0"/>
              <a:t>: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450506"/>
          </a:xfrm>
        </p:spPr>
        <p:txBody>
          <a:bodyPr/>
          <a:lstStyle/>
          <a:p>
            <a:r>
              <a:rPr lang="cs-CZ" dirty="0"/>
              <a:t>,</a:t>
            </a:r>
            <a:r>
              <a:rPr lang="el-GR" dirty="0" smtClean="0"/>
              <a:t>θ</a:t>
            </a:r>
            <a:r>
              <a:rPr lang="cs-CZ" dirty="0" smtClean="0"/>
              <a:t>ɜ:(r)´ti:n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450506"/>
          </a:xfrm>
        </p:spPr>
        <p:txBody>
          <a:bodyPr/>
          <a:lstStyle/>
          <a:p>
            <a:r>
              <a:rPr lang="cs-CZ" dirty="0" err="1" smtClean="0"/>
              <a:t>ʃeə</a:t>
            </a:r>
            <a:r>
              <a:rPr lang="cs-CZ" dirty="0" smtClean="0"/>
              <a:t>(r)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234482"/>
          </a:xfrm>
        </p:spPr>
        <p:txBody>
          <a:bodyPr/>
          <a:lstStyle/>
          <a:p>
            <a:r>
              <a:rPr lang="en-GB" dirty="0" smtClean="0"/>
              <a:t>pronunciation</a:t>
            </a:r>
            <a:endParaRPr lang="en-GB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82554"/>
          </a:xfrm>
        </p:spPr>
        <p:txBody>
          <a:bodyPr>
            <a:normAutofit/>
          </a:bodyPr>
          <a:lstStyle/>
          <a:p>
            <a:r>
              <a:rPr lang="cs-CZ" dirty="0" err="1" smtClean="0"/>
              <a:t>Victim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en-US" dirty="0" smtClean="0">
                <a:hlinkClick r:id="rId2" tooltip="someone"/>
              </a:rPr>
              <a:t> someone</a:t>
            </a:r>
            <a:r>
              <a:rPr lang="en-US" dirty="0" smtClean="0"/>
              <a:t> </a:t>
            </a:r>
            <a:r>
              <a:rPr lang="en-US" dirty="0" smtClean="0">
                <a:hlinkClick r:id="rId3" tooltip="who"/>
              </a:rPr>
              <a:t>who</a:t>
            </a:r>
            <a:r>
              <a:rPr lang="en-US" dirty="0" smtClean="0"/>
              <a:t> </a:t>
            </a:r>
            <a:r>
              <a:rPr lang="en-US" dirty="0" smtClean="0">
                <a:hlinkClick r:id="rId4" tooltip="has"/>
              </a:rPr>
              <a:t>has</a:t>
            </a:r>
            <a:r>
              <a:rPr lang="en-US" dirty="0" smtClean="0"/>
              <a:t> </a:t>
            </a:r>
            <a:r>
              <a:rPr lang="en-US" dirty="0" smtClean="0">
                <a:hlinkClick r:id="rId5" tooltip="been"/>
              </a:rPr>
              <a:t>been</a:t>
            </a:r>
            <a:r>
              <a:rPr lang="en-US" dirty="0" smtClean="0"/>
              <a:t> </a:t>
            </a:r>
            <a:r>
              <a:rPr lang="en-US" dirty="0" smtClean="0">
                <a:hlinkClick r:id="rId6" tooltip="harmed"/>
              </a:rPr>
              <a:t>harmed</a:t>
            </a:r>
            <a:r>
              <a:rPr lang="en-US" dirty="0" smtClean="0"/>
              <a:t>, </a:t>
            </a:r>
            <a:r>
              <a:rPr lang="en-US" dirty="0" smtClean="0">
                <a:hlinkClick r:id="rId7" tooltip="injured"/>
              </a:rPr>
              <a:t>injured</a:t>
            </a:r>
            <a:r>
              <a:rPr lang="en-US" dirty="0" smtClean="0"/>
              <a:t>, </a:t>
            </a:r>
            <a:r>
              <a:rPr lang="en-US" dirty="0" smtClean="0">
                <a:hlinkClick r:id="rId8" tooltip="or"/>
              </a:rPr>
              <a:t>or</a:t>
            </a:r>
            <a:r>
              <a:rPr lang="en-US" dirty="0" smtClean="0"/>
              <a:t> </a:t>
            </a:r>
            <a:r>
              <a:rPr lang="en-US" dirty="0" smtClean="0">
                <a:hlinkClick r:id="rId9" tooltip="killed"/>
              </a:rPr>
              <a:t>killed</a:t>
            </a:r>
            <a:r>
              <a:rPr lang="en-US" dirty="0" smtClean="0"/>
              <a:t> </a:t>
            </a:r>
            <a:r>
              <a:rPr lang="en-US" dirty="0" smtClean="0">
                <a:hlinkClick r:id="rId10" tooltip="as"/>
              </a:rPr>
              <a:t>as</a:t>
            </a:r>
            <a:r>
              <a:rPr lang="en-US" dirty="0" smtClean="0"/>
              <a:t> </a:t>
            </a:r>
            <a:r>
              <a:rPr lang="en-US" dirty="0" smtClean="0">
                <a:hlinkClick r:id="rId11" tooltip="the"/>
              </a:rPr>
              <a:t>the</a:t>
            </a:r>
            <a:r>
              <a:rPr lang="en-US" dirty="0" smtClean="0"/>
              <a:t> </a:t>
            </a:r>
            <a:r>
              <a:rPr lang="en-US" dirty="0" smtClean="0">
                <a:hlinkClick r:id="rId12" tooltip="result"/>
              </a:rPr>
              <a:t>result</a:t>
            </a:r>
            <a:r>
              <a:rPr lang="en-US" dirty="0" smtClean="0"/>
              <a:t> </a:t>
            </a:r>
            <a:r>
              <a:rPr lang="en-US" dirty="0" smtClean="0">
                <a:hlinkClick r:id="rId13" tooltip="of"/>
              </a:rPr>
              <a:t>of</a:t>
            </a:r>
            <a:r>
              <a:rPr lang="en-US" dirty="0" smtClean="0"/>
              <a:t> </a:t>
            </a:r>
            <a:r>
              <a:rPr lang="en-US" dirty="0" smtClean="0">
                <a:hlinkClick r:id="rId14" tooltip="a"/>
              </a:rPr>
              <a:t>a</a:t>
            </a:r>
            <a:r>
              <a:rPr lang="en-US" dirty="0" smtClean="0"/>
              <a:t> </a:t>
            </a:r>
            <a:r>
              <a:rPr lang="en-US" dirty="0" smtClean="0">
                <a:hlinkClick r:id="rId15" tooltip="crime"/>
              </a:rPr>
              <a:t>crime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22514"/>
          </a:xfrm>
        </p:spPr>
        <p:txBody>
          <a:bodyPr/>
          <a:lstStyle/>
          <a:p>
            <a:r>
              <a:rPr lang="en-GB" dirty="0" smtClean="0"/>
              <a:t>Violence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>
                <a:hlinkClick r:id="rId2" tooltip="violent"/>
              </a:rPr>
              <a:t> </a:t>
            </a:r>
            <a:r>
              <a:rPr lang="cs-CZ" dirty="0" err="1" smtClean="0">
                <a:hlinkClick r:id="rId2" tooltip="violent"/>
              </a:rPr>
              <a:t>violent</a:t>
            </a:r>
            <a:r>
              <a:rPr lang="cs-CZ" dirty="0" smtClean="0"/>
              <a:t> </a:t>
            </a:r>
            <a:r>
              <a:rPr lang="cs-CZ" dirty="0" err="1" smtClean="0">
                <a:hlinkClick r:id="rId3" tooltip="behaviour"/>
              </a:rPr>
              <a:t>behaviour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10546"/>
          </a:xfrm>
        </p:spPr>
        <p:txBody>
          <a:bodyPr/>
          <a:lstStyle/>
          <a:p>
            <a:r>
              <a:rPr lang="cs-CZ" dirty="0" err="1" smtClean="0"/>
              <a:t>prə</a:t>
            </a:r>
            <a:r>
              <a:rPr lang="cs-CZ" dirty="0" smtClean="0"/>
              <a:t>,</a:t>
            </a:r>
            <a:r>
              <a:rPr lang="cs-CZ" dirty="0" err="1" smtClean="0"/>
              <a:t>nʌnsi</a:t>
            </a:r>
            <a:r>
              <a:rPr lang="cs-CZ" dirty="0" smtClean="0"/>
              <a:t>´</a:t>
            </a:r>
            <a:r>
              <a:rPr lang="cs-CZ" dirty="0" err="1" smtClean="0"/>
              <a:t>eɪʃ</a:t>
            </a:r>
            <a:r>
              <a:rPr lang="cs-CZ" dirty="0" smtClean="0"/>
              <a:t>(ə)n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082354"/>
          </a:xfrm>
        </p:spPr>
        <p:txBody>
          <a:bodyPr/>
          <a:lstStyle/>
          <a:p>
            <a:r>
              <a:rPr lang="cs-CZ" dirty="0" smtClean="0"/>
              <a:t>sign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298378"/>
          </a:xfrm>
        </p:spPr>
        <p:txBody>
          <a:bodyPr/>
          <a:lstStyle/>
          <a:p>
            <a:r>
              <a:rPr lang="cs-CZ" dirty="0" err="1" smtClean="0"/>
              <a:t>recognize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738538"/>
          </a:xfrm>
        </p:spPr>
        <p:txBody>
          <a:bodyPr>
            <a:normAutofit/>
          </a:bodyPr>
          <a:lstStyle/>
          <a:p>
            <a:r>
              <a:rPr lang="cs-CZ" dirty="0" err="1" smtClean="0"/>
              <a:t>Humiliate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en-US" dirty="0" smtClean="0">
                <a:hlinkClick r:id="rId2" tooltip="to"/>
              </a:rPr>
              <a:t>to</a:t>
            </a:r>
            <a:r>
              <a:rPr lang="en-US" dirty="0" smtClean="0"/>
              <a:t> </a:t>
            </a:r>
            <a:r>
              <a:rPr lang="en-US" dirty="0" smtClean="0">
                <a:hlinkClick r:id="rId3" tooltip="make"/>
              </a:rPr>
              <a:t>make</a:t>
            </a:r>
            <a:r>
              <a:rPr lang="en-US" dirty="0" smtClean="0"/>
              <a:t> </a:t>
            </a:r>
            <a:r>
              <a:rPr lang="en-US" dirty="0" smtClean="0">
                <a:hlinkClick r:id="rId4" tooltip="someone"/>
              </a:rPr>
              <a:t>someone</a:t>
            </a:r>
            <a:r>
              <a:rPr lang="en-US" dirty="0" smtClean="0"/>
              <a:t> </a:t>
            </a:r>
            <a:r>
              <a:rPr lang="en-US" dirty="0" smtClean="0">
                <a:hlinkClick r:id="rId5" tooltip="feel"/>
              </a:rPr>
              <a:t>feel</a:t>
            </a:r>
            <a:r>
              <a:rPr lang="en-US" dirty="0" smtClean="0"/>
              <a:t> </a:t>
            </a:r>
            <a:r>
              <a:rPr lang="en-US" dirty="0" smtClean="0">
                <a:hlinkClick r:id="rId6" tooltip="very"/>
              </a:rPr>
              <a:t>very</a:t>
            </a:r>
            <a:r>
              <a:rPr lang="en-US" dirty="0" smtClean="0"/>
              <a:t> </a:t>
            </a:r>
            <a:r>
              <a:rPr lang="en-US" dirty="0" smtClean="0">
                <a:hlinkClick r:id="rId7" tooltip="embarrassed"/>
              </a:rPr>
              <a:t>embarrassed</a:t>
            </a:r>
            <a:r>
              <a:rPr lang="en-US" dirty="0" smtClean="0"/>
              <a:t> </a:t>
            </a:r>
            <a:r>
              <a:rPr lang="en-US" dirty="0" smtClean="0">
                <a:hlinkClick r:id="rId8" tooltip="and"/>
              </a:rPr>
              <a:t>and</a:t>
            </a:r>
            <a:r>
              <a:rPr lang="en-US" dirty="0" smtClean="0"/>
              <a:t> </a:t>
            </a:r>
            <a:r>
              <a:rPr lang="en-US" dirty="0" smtClean="0">
                <a:hlinkClick r:id="rId9" tooltip="ashamed"/>
              </a:rPr>
              <a:t>ashamed</a:t>
            </a: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234482"/>
          </a:xfrm>
        </p:spPr>
        <p:txBody>
          <a:bodyPr>
            <a:normAutofit/>
          </a:bodyPr>
          <a:lstStyle/>
          <a:p>
            <a:r>
              <a:rPr lang="cs-CZ" dirty="0" err="1" smtClean="0"/>
              <a:t>Physical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en-US" dirty="0" smtClean="0">
                <a:hlinkClick r:id="rId2" tooltip="relating"/>
              </a:rPr>
              <a:t>relating</a:t>
            </a:r>
            <a:r>
              <a:rPr lang="en-US" dirty="0" smtClean="0"/>
              <a:t> </a:t>
            </a:r>
            <a:r>
              <a:rPr lang="en-US" dirty="0" smtClean="0">
                <a:hlinkClick r:id="rId3" tooltip="to"/>
              </a:rPr>
              <a:t>to</a:t>
            </a:r>
            <a:r>
              <a:rPr lang="en-US" dirty="0" smtClean="0"/>
              <a:t> </a:t>
            </a:r>
            <a:r>
              <a:rPr lang="en-US" dirty="0" smtClean="0">
                <a:hlinkClick r:id="rId4" tooltip="your"/>
              </a:rPr>
              <a:t>your</a:t>
            </a:r>
            <a:r>
              <a:rPr lang="en-US" dirty="0" smtClean="0"/>
              <a:t> </a:t>
            </a:r>
            <a:r>
              <a:rPr lang="en-US" dirty="0" smtClean="0">
                <a:hlinkClick r:id="rId5" tooltip="body"/>
              </a:rPr>
              <a:t>body</a:t>
            </a:r>
            <a:r>
              <a:rPr lang="en-US" dirty="0" smtClean="0"/>
              <a:t> </a:t>
            </a:r>
            <a:r>
              <a:rPr lang="en-US" dirty="0" smtClean="0">
                <a:hlinkClick r:id="rId6" tooltip="rather"/>
              </a:rPr>
              <a:t>rather</a:t>
            </a:r>
            <a:r>
              <a:rPr lang="en-US" dirty="0" smtClean="0"/>
              <a:t> </a:t>
            </a:r>
            <a:r>
              <a:rPr lang="en-US" dirty="0" smtClean="0">
                <a:hlinkClick r:id="rId7" tooltip="than"/>
              </a:rPr>
              <a:t>than</a:t>
            </a:r>
            <a:r>
              <a:rPr lang="en-US" dirty="0" smtClean="0"/>
              <a:t> </a:t>
            </a:r>
            <a:r>
              <a:rPr lang="en-US" dirty="0" smtClean="0">
                <a:hlinkClick r:id="rId4" tooltip="your"/>
              </a:rPr>
              <a:t>your</a:t>
            </a:r>
            <a:r>
              <a:rPr lang="en-US" dirty="0" smtClean="0"/>
              <a:t> </a:t>
            </a:r>
            <a:r>
              <a:rPr lang="en-US" dirty="0" smtClean="0">
                <a:hlinkClick r:id="rId8" tooltip="mind"/>
              </a:rPr>
              <a:t>mind</a:t>
            </a: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3816424"/>
          </a:xfrm>
        </p:spPr>
        <p:txBody>
          <a:bodyPr>
            <a:normAutofit fontScale="90000"/>
          </a:bodyPr>
          <a:lstStyle/>
          <a:p>
            <a:r>
              <a:rPr lang="cs-CZ" dirty="0" err="1" smtClean="0"/>
              <a:t>Psychic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en-US" dirty="0" smtClean="0">
                <a:hlinkClick r:id="rId2" tooltip="connected"/>
              </a:rPr>
              <a:t> connected</a:t>
            </a:r>
            <a:r>
              <a:rPr lang="en-US" dirty="0" smtClean="0"/>
              <a:t> </a:t>
            </a:r>
            <a:r>
              <a:rPr lang="en-US" dirty="0" smtClean="0">
                <a:hlinkClick r:id="rId3" tooltip="with"/>
              </a:rPr>
              <a:t>with</a:t>
            </a:r>
            <a:r>
              <a:rPr lang="en-US" dirty="0" smtClean="0"/>
              <a:t> </a:t>
            </a:r>
            <a:r>
              <a:rPr lang="en-US" dirty="0" smtClean="0">
                <a:hlinkClick r:id="rId4" tooltip="your"/>
              </a:rPr>
              <a:t>your</a:t>
            </a:r>
            <a:r>
              <a:rPr lang="en-US" dirty="0" smtClean="0"/>
              <a:t> </a:t>
            </a:r>
            <a:r>
              <a:rPr lang="en-US" dirty="0" smtClean="0">
                <a:hlinkClick r:id="rId5" tooltip="mind"/>
              </a:rPr>
              <a:t>mind</a:t>
            </a:r>
            <a:r>
              <a:rPr lang="en-US" dirty="0" smtClean="0"/>
              <a:t> </a:t>
            </a:r>
            <a:r>
              <a:rPr lang="en-US" dirty="0" smtClean="0">
                <a:hlinkClick r:id="rId6" tooltip="rather"/>
              </a:rPr>
              <a:t>rather</a:t>
            </a:r>
            <a:r>
              <a:rPr lang="en-US" dirty="0" smtClean="0"/>
              <a:t> </a:t>
            </a:r>
            <a:r>
              <a:rPr lang="en-US" dirty="0" smtClean="0">
                <a:hlinkClick r:id="rId7" tooltip="than"/>
              </a:rPr>
              <a:t>than</a:t>
            </a:r>
            <a:r>
              <a:rPr lang="en-US" dirty="0" smtClean="0"/>
              <a:t> </a:t>
            </a:r>
            <a:r>
              <a:rPr lang="en-US" dirty="0" smtClean="0">
                <a:hlinkClick r:id="rId4" tooltip="your"/>
              </a:rPr>
              <a:t>your</a:t>
            </a:r>
            <a:r>
              <a:rPr lang="en-US" dirty="0" smtClean="0"/>
              <a:t> </a:t>
            </a:r>
            <a:r>
              <a:rPr lang="en-US" dirty="0" smtClean="0">
                <a:hlinkClick r:id="rId8" tooltip="body"/>
              </a:rPr>
              <a:t>body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42394"/>
          </a:xfrm>
        </p:spPr>
        <p:txBody>
          <a:bodyPr/>
          <a:lstStyle/>
          <a:p>
            <a:r>
              <a:rPr lang="cs-CZ" dirty="0" err="1" smtClean="0"/>
              <a:t>sexual</a:t>
            </a: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730426"/>
          </a:xfrm>
        </p:spPr>
        <p:txBody>
          <a:bodyPr/>
          <a:lstStyle/>
          <a:p>
            <a:r>
              <a:rPr lang="cs-CZ" dirty="0" err="1" smtClean="0"/>
              <a:t>there</a:t>
            </a:r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018458"/>
          </a:xfrm>
        </p:spPr>
        <p:txBody>
          <a:bodyPr>
            <a:normAutofit/>
          </a:bodyPr>
          <a:lstStyle/>
          <a:p>
            <a:r>
              <a:rPr lang="cs-CZ" dirty="0" err="1" smtClean="0"/>
              <a:t>Threat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en-US" dirty="0" smtClean="0">
                <a:hlinkClick r:id="rId2" tooltip="a"/>
              </a:rPr>
              <a:t> a</a:t>
            </a:r>
            <a:r>
              <a:rPr lang="en-US" dirty="0" smtClean="0"/>
              <a:t> </a:t>
            </a:r>
            <a:r>
              <a:rPr lang="en-US" dirty="0" smtClean="0">
                <a:hlinkClick r:id="rId3" tooltip="situation"/>
              </a:rPr>
              <a:t>situation</a:t>
            </a:r>
            <a:r>
              <a:rPr lang="en-US" dirty="0" smtClean="0"/>
              <a:t> </a:t>
            </a:r>
            <a:r>
              <a:rPr lang="en-US" dirty="0" smtClean="0">
                <a:hlinkClick r:id="rId4" tooltip="or"/>
              </a:rPr>
              <a:t>or</a:t>
            </a:r>
            <a:r>
              <a:rPr lang="en-US" dirty="0" smtClean="0"/>
              <a:t> </a:t>
            </a:r>
            <a:r>
              <a:rPr lang="en-US" dirty="0" smtClean="0">
                <a:hlinkClick r:id="rId5" tooltip="an"/>
              </a:rPr>
              <a:t>an</a:t>
            </a:r>
            <a:r>
              <a:rPr lang="en-US" dirty="0" smtClean="0"/>
              <a:t> </a:t>
            </a:r>
            <a:r>
              <a:rPr lang="en-US" dirty="0" smtClean="0">
                <a:hlinkClick r:id="rId6" tooltip="activity"/>
              </a:rPr>
              <a:t>activity</a:t>
            </a:r>
            <a:r>
              <a:rPr lang="en-US" dirty="0" smtClean="0"/>
              <a:t> </a:t>
            </a:r>
            <a:r>
              <a:rPr lang="en-US" dirty="0" smtClean="0">
                <a:hlinkClick r:id="rId7" tooltip="that"/>
              </a:rPr>
              <a:t>that</a:t>
            </a:r>
            <a:r>
              <a:rPr lang="en-US" dirty="0" smtClean="0"/>
              <a:t> </a:t>
            </a:r>
            <a:r>
              <a:rPr lang="en-US" dirty="0" smtClean="0">
                <a:hlinkClick r:id="rId8" tooltip="could"/>
              </a:rPr>
              <a:t>could</a:t>
            </a:r>
            <a:r>
              <a:rPr lang="en-US" dirty="0" smtClean="0"/>
              <a:t> </a:t>
            </a:r>
            <a:r>
              <a:rPr lang="en-US" dirty="0" smtClean="0">
                <a:hlinkClick r:id="rId9" tooltip="cause"/>
              </a:rPr>
              <a:t>cause</a:t>
            </a:r>
            <a:r>
              <a:rPr lang="en-US" dirty="0" smtClean="0"/>
              <a:t> </a:t>
            </a:r>
            <a:r>
              <a:rPr lang="en-US" dirty="0" smtClean="0">
                <a:hlinkClick r:id="rId10" tooltip="harm"/>
              </a:rPr>
              <a:t>harm</a:t>
            </a:r>
            <a:r>
              <a:rPr lang="en-US" dirty="0" smtClean="0"/>
              <a:t> </a:t>
            </a:r>
            <a:r>
              <a:rPr lang="en-US" dirty="0" smtClean="0">
                <a:hlinkClick r:id="rId4" tooltip="or"/>
              </a:rPr>
              <a:t>or</a:t>
            </a:r>
            <a:r>
              <a:rPr lang="en-US" dirty="0" smtClean="0"/>
              <a:t> </a:t>
            </a:r>
            <a:r>
              <a:rPr lang="en-US" dirty="0" smtClean="0">
                <a:hlinkClick r:id="rId11" tooltip="danger"/>
              </a:rPr>
              <a:t>danger</a:t>
            </a:r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42394"/>
          </a:xfrm>
        </p:spPr>
        <p:txBody>
          <a:bodyPr/>
          <a:lstStyle/>
          <a:p>
            <a:r>
              <a:rPr lang="cs-CZ" dirty="0" err="1" smtClean="0"/>
              <a:t>cycle</a:t>
            </a:r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234482"/>
          </a:xfrm>
        </p:spPr>
        <p:txBody>
          <a:bodyPr/>
          <a:lstStyle/>
          <a:p>
            <a:r>
              <a:rPr lang="cs-CZ" dirty="0" err="1" smtClean="0"/>
              <a:t>three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´</a:t>
            </a:r>
            <a:r>
              <a:rPr lang="cs-CZ" dirty="0" err="1" smtClean="0"/>
              <a:t>vɪktɪm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946450"/>
          </a:xfrm>
        </p:spPr>
        <p:txBody>
          <a:bodyPr/>
          <a:lstStyle/>
          <a:p>
            <a:r>
              <a:rPr lang="cs-CZ" dirty="0" err="1" smtClean="0"/>
              <a:t>thirteen</a:t>
            </a:r>
            <a:endParaRPr 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666530"/>
          </a:xfrm>
        </p:spPr>
        <p:txBody>
          <a:bodyPr>
            <a:normAutofit/>
          </a:bodyPr>
          <a:lstStyle/>
          <a:p>
            <a:r>
              <a:rPr lang="cs-CZ" dirty="0" err="1" smtClean="0"/>
              <a:t>Share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en-US" dirty="0" smtClean="0">
                <a:hlinkClick r:id="rId2" tooltip="to"/>
              </a:rPr>
              <a:t> to</a:t>
            </a:r>
            <a:r>
              <a:rPr lang="en-US" dirty="0" smtClean="0"/>
              <a:t> </a:t>
            </a:r>
            <a:r>
              <a:rPr lang="en-US" dirty="0" smtClean="0">
                <a:hlinkClick r:id="rId3" tooltip="use"/>
              </a:rPr>
              <a:t>use</a:t>
            </a:r>
            <a:r>
              <a:rPr lang="en-US" dirty="0" smtClean="0"/>
              <a:t> </a:t>
            </a:r>
            <a:r>
              <a:rPr lang="en-US" dirty="0" smtClean="0">
                <a:hlinkClick r:id="rId4" tooltip="or"/>
              </a:rPr>
              <a:t>or</a:t>
            </a:r>
            <a:r>
              <a:rPr lang="en-US" dirty="0" smtClean="0"/>
              <a:t> </a:t>
            </a:r>
            <a:r>
              <a:rPr lang="en-US" dirty="0" smtClean="0">
                <a:hlinkClick r:id="rId2" tooltip="to"/>
              </a:rPr>
              <a:t>to</a:t>
            </a:r>
            <a:r>
              <a:rPr lang="en-US" dirty="0" smtClean="0"/>
              <a:t> </a:t>
            </a:r>
            <a:r>
              <a:rPr lang="en-US" dirty="0" smtClean="0">
                <a:hlinkClick r:id="rId5" tooltip="have"/>
              </a:rPr>
              <a:t>have</a:t>
            </a:r>
            <a:r>
              <a:rPr lang="en-US" dirty="0" smtClean="0"/>
              <a:t> </a:t>
            </a:r>
            <a:r>
              <a:rPr lang="en-US" dirty="0" smtClean="0">
                <a:hlinkClick r:id="rId6" tooltip="something"/>
              </a:rPr>
              <a:t>something</a:t>
            </a:r>
            <a:r>
              <a:rPr lang="en-US" dirty="0" smtClean="0"/>
              <a:t> </a:t>
            </a:r>
            <a:r>
              <a:rPr lang="en-US" dirty="0" smtClean="0">
                <a:hlinkClick r:id="rId7" tooltip="at"/>
              </a:rPr>
              <a:t>at</a:t>
            </a:r>
            <a:r>
              <a:rPr lang="en-US" dirty="0" smtClean="0"/>
              <a:t> </a:t>
            </a:r>
            <a:r>
              <a:rPr lang="en-US" dirty="0" smtClean="0">
                <a:hlinkClick r:id="rId8" tooltip="the"/>
              </a:rPr>
              <a:t>the</a:t>
            </a:r>
            <a:r>
              <a:rPr lang="en-US" dirty="0" smtClean="0"/>
              <a:t> </a:t>
            </a:r>
            <a:r>
              <a:rPr lang="en-US" dirty="0" smtClean="0">
                <a:hlinkClick r:id="rId9" tooltip="same"/>
              </a:rPr>
              <a:t>same</a:t>
            </a:r>
            <a:r>
              <a:rPr lang="en-US" dirty="0" smtClean="0"/>
              <a:t> </a:t>
            </a:r>
            <a:r>
              <a:rPr lang="en-US" dirty="0" smtClean="0">
                <a:hlinkClick r:id="rId10" tooltip="time"/>
              </a:rPr>
              <a:t>time</a:t>
            </a:r>
            <a:r>
              <a:rPr lang="en-US" dirty="0" smtClean="0"/>
              <a:t> </a:t>
            </a:r>
            <a:r>
              <a:rPr lang="en-US" dirty="0" smtClean="0">
                <a:hlinkClick r:id="rId11" tooltip="as"/>
              </a:rPr>
              <a:t>as</a:t>
            </a:r>
            <a:r>
              <a:rPr lang="en-US" dirty="0" smtClean="0"/>
              <a:t> </a:t>
            </a:r>
            <a:r>
              <a:rPr lang="en-US" dirty="0" smtClean="0">
                <a:hlinkClick r:id="rId12" tooltip="someone"/>
              </a:rPr>
              <a:t>someone</a:t>
            </a:r>
            <a:r>
              <a:rPr lang="en-US" dirty="0" smtClean="0"/>
              <a:t> </a:t>
            </a:r>
            <a:r>
              <a:rPr lang="en-US" dirty="0" smtClean="0">
                <a:hlinkClick r:id="rId13" tooltip="else"/>
              </a:rPr>
              <a:t>else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cs-CZ" sz="5400" dirty="0"/>
              <a:t>´</a:t>
            </a:r>
            <a:r>
              <a:rPr lang="cs-CZ" sz="5400" dirty="0" err="1" smtClean="0"/>
              <a:t>vaɪələns</a:t>
            </a:r>
            <a:endParaRPr lang="cs-CZ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22514"/>
          </a:xfrm>
        </p:spPr>
        <p:txBody>
          <a:bodyPr/>
          <a:lstStyle/>
          <a:p>
            <a:r>
              <a:rPr lang="cs-CZ" dirty="0" err="1" smtClean="0"/>
              <a:t>saɪn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22514"/>
          </a:xfrm>
        </p:spPr>
        <p:txBody>
          <a:bodyPr/>
          <a:lstStyle/>
          <a:p>
            <a:r>
              <a:rPr lang="cs-CZ" dirty="0" smtClean="0"/>
              <a:t> ´</a:t>
            </a:r>
            <a:r>
              <a:rPr lang="cs-CZ" dirty="0" err="1" smtClean="0"/>
              <a:t>rekəɡnaɪz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10546"/>
          </a:xfrm>
        </p:spPr>
        <p:txBody>
          <a:bodyPr/>
          <a:lstStyle/>
          <a:p>
            <a:r>
              <a:rPr lang="cs-CZ" dirty="0" err="1" smtClean="0"/>
              <a:t>Hju</a:t>
            </a:r>
            <a:r>
              <a:rPr lang="cs-CZ" dirty="0"/>
              <a:t>:</a:t>
            </a:r>
            <a:r>
              <a:rPr lang="cs-CZ" dirty="0" smtClean="0"/>
              <a:t>´</a:t>
            </a:r>
            <a:r>
              <a:rPr lang="cs-CZ" dirty="0" err="1" smtClean="0"/>
              <a:t>mɪlieɪt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242594"/>
          </a:xfrm>
        </p:spPr>
        <p:txBody>
          <a:bodyPr/>
          <a:lstStyle/>
          <a:p>
            <a:r>
              <a:rPr lang="cs-CZ" dirty="0"/>
              <a:t>´</a:t>
            </a:r>
            <a:r>
              <a:rPr lang="cs-CZ" dirty="0" err="1" smtClean="0"/>
              <a:t>fɪzɪk</a:t>
            </a:r>
            <a:r>
              <a:rPr lang="cs-CZ" dirty="0" smtClean="0"/>
              <a:t>(ə)l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234482"/>
          </a:xfrm>
        </p:spPr>
        <p:txBody>
          <a:bodyPr/>
          <a:lstStyle/>
          <a:p>
            <a:r>
              <a:rPr lang="cs-CZ" dirty="0" err="1" smtClean="0"/>
              <a:t>saɪkɪk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49</Words>
  <Application>Microsoft Office PowerPoint</Application>
  <PresentationFormat>Předvádění na obrazovce (4:3)</PresentationFormat>
  <Paragraphs>31</Paragraphs>
  <Slides>31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2" baseType="lpstr">
      <vt:lpstr>Motiv sady Office</vt:lpstr>
      <vt:lpstr>Phonetic symbols</vt:lpstr>
      <vt:lpstr>prə,nʌnsi´eɪʃ(ə)n</vt:lpstr>
      <vt:lpstr>´vɪktɪm</vt:lpstr>
      <vt:lpstr>Snímek 4</vt:lpstr>
      <vt:lpstr>saɪn</vt:lpstr>
      <vt:lpstr> ´rekəɡnaɪz</vt:lpstr>
      <vt:lpstr>Hju:´mɪlieɪt</vt:lpstr>
      <vt:lpstr>´fɪzɪk(ə)l</vt:lpstr>
      <vt:lpstr>saɪkɪk</vt:lpstr>
      <vt:lpstr>´sekʃuəl</vt:lpstr>
      <vt:lpstr>ðeə(r)</vt:lpstr>
      <vt:lpstr>θret</vt:lpstr>
      <vt:lpstr>´saɪk(ə)l</vt:lpstr>
      <vt:lpstr>Θri:</vt:lpstr>
      <vt:lpstr>,θɜ:(r)´ti:n</vt:lpstr>
      <vt:lpstr>ʃeə(r)</vt:lpstr>
      <vt:lpstr>pronunciation</vt:lpstr>
      <vt:lpstr>Victim   someone who has been harmed, injured, or killed as the result of a crime</vt:lpstr>
      <vt:lpstr>Violence   violent behaviour</vt:lpstr>
      <vt:lpstr>sign</vt:lpstr>
      <vt:lpstr>recognize</vt:lpstr>
      <vt:lpstr>Humiliate  to make someone feel very embarrassed and ashamed</vt:lpstr>
      <vt:lpstr>Physical  relating to your body rather than your mind</vt:lpstr>
      <vt:lpstr>Psychic   connected with your mind rather than your body   </vt:lpstr>
      <vt:lpstr>sexual</vt:lpstr>
      <vt:lpstr>there</vt:lpstr>
      <vt:lpstr>Threat   a situation or an activity that could cause harm or danger</vt:lpstr>
      <vt:lpstr>cycle</vt:lpstr>
      <vt:lpstr>three</vt:lpstr>
      <vt:lpstr>thirteen</vt:lpstr>
      <vt:lpstr>Share   to use or to have something at the same time as someone else   </vt:lpstr>
    </vt:vector>
  </TitlesOfParts>
  <Company>Jabok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´vɪktɪm</dc:title>
  <dc:creator>adamiv</dc:creator>
  <cp:lastModifiedBy>adamiv</cp:lastModifiedBy>
  <cp:revision>20</cp:revision>
  <dcterms:created xsi:type="dcterms:W3CDTF">2011-11-01T11:25:35Z</dcterms:created>
  <dcterms:modified xsi:type="dcterms:W3CDTF">2011-11-22T08:27:01Z</dcterms:modified>
</cp:coreProperties>
</file>