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61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/>
              <a:t>Ježíšova blahoslavenství jako inspirace pro pomáhající profese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6. Exkurz:</a:t>
            </a:r>
          </a:p>
          <a:p>
            <a:r>
              <a:rPr lang="cs-CZ" dirty="0" smtClean="0"/>
              <a:t>O Boží podstatě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618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Andrew </a:t>
            </a:r>
            <a:r>
              <a:rPr lang="cs-CZ" dirty="0" err="1" smtClean="0"/>
              <a:t>White</a:t>
            </a:r>
            <a:r>
              <a:rPr lang="cs-CZ" dirty="0" smtClean="0"/>
              <a:t>, </a:t>
            </a:r>
            <a:r>
              <a:rPr lang="cs-CZ" dirty="0" err="1" smtClean="0"/>
              <a:t>Wild</a:t>
            </a:r>
            <a:r>
              <a:rPr lang="cs-CZ" dirty="0" smtClean="0"/>
              <a:t> </a:t>
            </a:r>
            <a:r>
              <a:rPr lang="cs-CZ" dirty="0" err="1" smtClean="0"/>
              <a:t>Eagle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5211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Love is my salvation</a:t>
            </a:r>
            <a:br>
              <a:rPr lang="en-US" dirty="0"/>
            </a:br>
            <a:r>
              <a:rPr lang="en-US" dirty="0"/>
              <a:t>My warmth through life's winter cold</a:t>
            </a:r>
            <a:br>
              <a:rPr lang="en-US" dirty="0"/>
            </a:br>
            <a:r>
              <a:rPr lang="en-US" dirty="0"/>
              <a:t>And love is more precious</a:t>
            </a:r>
            <a:br>
              <a:rPr lang="en-US" dirty="0"/>
            </a:br>
            <a:r>
              <a:rPr lang="en-US" dirty="0"/>
              <a:t>Than silver or gold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And love is our seasons</a:t>
            </a:r>
            <a:br>
              <a:rPr lang="en-US" dirty="0"/>
            </a:br>
            <a:r>
              <a:rPr lang="en-US" dirty="0"/>
              <a:t>The summer and the fall</a:t>
            </a:r>
            <a:br>
              <a:rPr lang="en-US" dirty="0"/>
            </a:br>
            <a:r>
              <a:rPr lang="en-US" dirty="0"/>
              <a:t>Love's a wild eagle</a:t>
            </a:r>
            <a:br>
              <a:rPr lang="en-US" dirty="0"/>
            </a:br>
            <a:r>
              <a:rPr lang="en-US" dirty="0"/>
              <a:t>Oh hear her call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And love is a gift that is given</a:t>
            </a:r>
            <a:br>
              <a:rPr lang="en-US" dirty="0"/>
            </a:br>
            <a:r>
              <a:rPr lang="en-US" dirty="0"/>
              <a:t>Never for granted to take</a:t>
            </a:r>
            <a:br>
              <a:rPr lang="en-US" dirty="0"/>
            </a:br>
            <a:r>
              <a:rPr lang="en-US" dirty="0"/>
              <a:t>Love's a wild eagle</a:t>
            </a:r>
            <a:br>
              <a:rPr lang="en-US" dirty="0"/>
            </a:br>
            <a:r>
              <a:rPr lang="en-US" dirty="0"/>
              <a:t>See the spiral she makes</a:t>
            </a:r>
            <a:br>
              <a:rPr lang="en-US" dirty="0"/>
            </a:br>
            <a:r>
              <a:rPr lang="en-US" dirty="0"/>
              <a:t>The spiral she makes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220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/>
              <a:t>And love is a tall ship</a:t>
            </a:r>
            <a:br>
              <a:rPr lang="en-US" sz="2200" dirty="0"/>
            </a:br>
            <a:r>
              <a:rPr lang="en-US" sz="2200" dirty="0"/>
              <a:t>Sailing boundless skies</a:t>
            </a:r>
            <a:br>
              <a:rPr lang="en-US" sz="2200" dirty="0"/>
            </a:br>
            <a:r>
              <a:rPr lang="en-US" sz="2200" dirty="0"/>
              <a:t>Far off horizons</a:t>
            </a:r>
            <a:br>
              <a:rPr lang="en-US" sz="2200" dirty="0"/>
            </a:br>
            <a:r>
              <a:rPr lang="en-US" sz="2200" dirty="0"/>
              <a:t>To where her heart lies</a:t>
            </a:r>
            <a:br>
              <a:rPr lang="en-US" sz="2200" dirty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And your love is healing</a:t>
            </a:r>
            <a:br>
              <a:rPr lang="en-US" sz="2200" dirty="0"/>
            </a:br>
            <a:r>
              <a:rPr lang="en-US" sz="2200" dirty="0"/>
              <a:t>An essence that's made</a:t>
            </a:r>
            <a:br>
              <a:rPr lang="en-US" sz="2200" dirty="0"/>
            </a:br>
            <a:r>
              <a:rPr lang="en-US" sz="2200" dirty="0"/>
              <a:t>In heaven's rose petals</a:t>
            </a:r>
            <a:br>
              <a:rPr lang="en-US" sz="2200" dirty="0"/>
            </a:br>
            <a:r>
              <a:rPr lang="en-US" sz="2200" dirty="0"/>
              <a:t>In god's everglades</a:t>
            </a:r>
            <a:r>
              <a:rPr lang="en-US" dirty="0"/>
              <a:t/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541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0" y="753228"/>
            <a:ext cx="9613862" cy="61047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And love is a gift that is given</a:t>
            </a:r>
            <a:br>
              <a:rPr lang="en-US" sz="2200" dirty="0"/>
            </a:br>
            <a:r>
              <a:rPr lang="en-US" sz="2200" dirty="0"/>
              <a:t>Never for granted to take</a:t>
            </a:r>
            <a:br>
              <a:rPr lang="en-US" sz="2200" dirty="0"/>
            </a:br>
            <a:r>
              <a:rPr lang="en-US" sz="2200" dirty="0"/>
              <a:t>Love's a wild eagle</a:t>
            </a:r>
            <a:br>
              <a:rPr lang="en-US" sz="2200" dirty="0"/>
            </a:br>
            <a:r>
              <a:rPr lang="en-US" sz="2200" dirty="0"/>
              <a:t>See the spiral she makes</a:t>
            </a:r>
            <a:br>
              <a:rPr lang="en-US" sz="2200" dirty="0"/>
            </a:br>
            <a:r>
              <a:rPr lang="en-US" sz="2200" dirty="0"/>
              <a:t>The spiral she makes Your love is everything</a:t>
            </a:r>
            <a:br>
              <a:rPr lang="en-US" sz="2200" dirty="0"/>
            </a:br>
            <a:r>
              <a:rPr lang="en-US" sz="2200" dirty="0"/>
              <a:t>Your love is all</a:t>
            </a:r>
            <a:br>
              <a:rPr lang="en-US" sz="2200" dirty="0"/>
            </a:br>
            <a:r>
              <a:rPr lang="en-US" sz="2200" dirty="0"/>
              <a:t>If </a:t>
            </a:r>
            <a:r>
              <a:rPr lang="en-US" sz="2200" dirty="0" err="1"/>
              <a:t>ya</a:t>
            </a:r>
            <a:r>
              <a:rPr lang="en-US" sz="2200" dirty="0"/>
              <a:t> hear the wild eagle follow</a:t>
            </a:r>
            <a:br>
              <a:rPr lang="en-US" sz="2200" dirty="0"/>
            </a:br>
            <a:r>
              <a:rPr lang="en-US" sz="2200" dirty="0" err="1"/>
              <a:t>Follow</a:t>
            </a:r>
            <a:r>
              <a:rPr lang="en-US" sz="2200" dirty="0"/>
              <a:t>, follow, follow, follow her call</a:t>
            </a:r>
            <a:br>
              <a:rPr lang="en-US" sz="2200" dirty="0"/>
            </a:br>
            <a:r>
              <a:rPr lang="en-US" sz="2200" dirty="0"/>
              <a:t>Follow her call</a:t>
            </a:r>
            <a:br>
              <a:rPr lang="en-US" sz="2200" dirty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Your love is healing</a:t>
            </a:r>
            <a:br>
              <a:rPr lang="en-US" sz="2200" dirty="0"/>
            </a:br>
            <a:r>
              <a:rPr lang="en-US" sz="2200" dirty="0"/>
              <a:t>An essence that's made</a:t>
            </a:r>
            <a:br>
              <a:rPr lang="en-US" sz="2200" dirty="0"/>
            </a:br>
            <a:r>
              <a:rPr lang="en-US" sz="2200" dirty="0"/>
              <a:t>From heaven's rose petals</a:t>
            </a:r>
            <a:br>
              <a:rPr lang="en-US" sz="2200" dirty="0"/>
            </a:br>
            <a:r>
              <a:rPr lang="en-US" sz="2200" dirty="0"/>
              <a:t>And god's everglades</a:t>
            </a:r>
            <a:br>
              <a:rPr lang="en-US" sz="2200" dirty="0"/>
            </a:br>
            <a:r>
              <a:rPr lang="en-US" sz="2200" dirty="0"/>
              <a:t>God's </a:t>
            </a:r>
            <a:r>
              <a:rPr lang="en-US" sz="2200" dirty="0" smtClean="0"/>
              <a:t>everglade</a:t>
            </a:r>
            <a:endParaRPr lang="cs-CZ" sz="2200" dirty="0" smtClean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dirty="0"/>
              <a:t>https://www.youtube.com/watch?v=f8BSQiviTes</a:t>
            </a:r>
          </a:p>
        </p:txBody>
      </p:sp>
    </p:spTree>
    <p:extLst>
      <p:ext uri="{BB962C8B-B14F-4D97-AF65-F5344CB8AC3E}">
        <p14:creationId xmlns:p14="http://schemas.microsoft.com/office/powerpoint/2010/main" val="70215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Co </a:t>
            </a:r>
            <a:r>
              <a:rPr lang="cs-CZ" dirty="0"/>
              <a:t>jsou tvoje 3 nejdůležitější hodnoty a proč?</a:t>
            </a:r>
          </a:p>
          <a:p>
            <a:pPr marL="0" indent="0">
              <a:buNone/>
            </a:pPr>
            <a:r>
              <a:rPr lang="cs-CZ" dirty="0"/>
              <a:t>Jak si představuješ Boha?</a:t>
            </a:r>
          </a:p>
        </p:txBody>
      </p:sp>
    </p:spTree>
    <p:extLst>
      <p:ext uri="{BB962C8B-B14F-4D97-AF65-F5344CB8AC3E}">
        <p14:creationId xmlns:p14="http://schemas.microsoft.com/office/powerpoint/2010/main" val="73125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Úvodní předpoklady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Dvě základní teorie výkladu světa</a:t>
            </a:r>
          </a:p>
          <a:p>
            <a:pPr marL="0" indent="0">
              <a:buNone/>
            </a:pPr>
            <a:r>
              <a:rPr lang="cs-CZ" dirty="0" smtClean="0"/>
              <a:t>Přiklonit se k idealismu/materialismu znamená postulát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595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(či Co) je Bůh?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Ex 34,6</a:t>
            </a:r>
          </a:p>
          <a:p>
            <a:pPr marL="0" indent="0">
              <a:buNone/>
            </a:pPr>
            <a:r>
              <a:rPr lang="cs-CZ" dirty="0" smtClean="0"/>
              <a:t>Ex 3,14-15</a:t>
            </a:r>
          </a:p>
          <a:p>
            <a:pPr marL="0" indent="0">
              <a:buNone/>
            </a:pPr>
            <a:r>
              <a:rPr lang="cs-CZ" dirty="0" smtClean="0"/>
              <a:t>Ex </a:t>
            </a:r>
            <a:r>
              <a:rPr lang="cs-CZ" dirty="0"/>
              <a:t>20,1-17 (</a:t>
            </a:r>
            <a:r>
              <a:rPr lang="cs-CZ" dirty="0" err="1"/>
              <a:t>Jr</a:t>
            </a:r>
            <a:r>
              <a:rPr lang="cs-CZ" dirty="0"/>
              <a:t> 7,31; 19,5-7; </a:t>
            </a:r>
            <a:r>
              <a:rPr lang="cs-CZ" dirty="0" err="1"/>
              <a:t>Ez</a:t>
            </a:r>
            <a:r>
              <a:rPr lang="cs-CZ"/>
              <a:t> 16,21; 20,31; 23,39; Ž 106,37-38)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235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je člověk?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Wolf </a:t>
            </a:r>
            <a:r>
              <a:rPr lang="cs-CZ" dirty="0" err="1" smtClean="0"/>
              <a:t>Lost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Poem – Nepřipoutaný</a:t>
            </a:r>
          </a:p>
          <a:p>
            <a:pPr marL="0" indent="0">
              <a:buNone/>
            </a:pPr>
            <a:r>
              <a:rPr lang="cs-CZ" dirty="0"/>
              <a:t>https://www.youtube.com/watch?v=mz-GwQShNS4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Gn</a:t>
            </a:r>
            <a:r>
              <a:rPr lang="cs-CZ" dirty="0" smtClean="0"/>
              <a:t> 2,7</a:t>
            </a:r>
          </a:p>
          <a:p>
            <a:pPr marL="0" indent="0">
              <a:buNone/>
            </a:pPr>
            <a:r>
              <a:rPr lang="cs-CZ" dirty="0" smtClean="0"/>
              <a:t>Ž 104</a:t>
            </a:r>
          </a:p>
          <a:p>
            <a:pPr marL="0" indent="0">
              <a:buNone/>
            </a:pPr>
            <a:r>
              <a:rPr lang="cs-CZ" dirty="0" smtClean="0"/>
              <a:t>Kaz 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868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Bůh je ten, který miloval první, lidské jednání je jen odrazem, odpovědí na Boží velkorysost.</a:t>
            </a:r>
          </a:p>
          <a:p>
            <a:pPr marL="0" indent="0">
              <a:buNone/>
            </a:pPr>
            <a:r>
              <a:rPr lang="cs-CZ" dirty="0" smtClean="0"/>
              <a:t>Obecná lidská zkušenost je stejná: kdo je milován, miluje a rozkvétá, kdo není milován, nenávidí a chřadne.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44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60</TotalTime>
  <Words>156</Words>
  <Application>Microsoft Office PowerPoint</Application>
  <PresentationFormat>Širokoúhlá obrazovka</PresentationFormat>
  <Paragraphs>27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Berlín</vt:lpstr>
      <vt:lpstr>Ježíšova blahoslavenství jako inspirace pro pomáhající profese</vt:lpstr>
      <vt:lpstr>Andrew White, Wild Eagle</vt:lpstr>
      <vt:lpstr>Prezentace aplikace PowerPoint</vt:lpstr>
      <vt:lpstr>Prezentace aplikace PowerPoint</vt:lpstr>
      <vt:lpstr>Prezentace aplikace PowerPoint</vt:lpstr>
      <vt:lpstr>Úvodní předpoklady</vt:lpstr>
      <vt:lpstr>Kdo (či Co) je Bůh?</vt:lpstr>
      <vt:lpstr>Kdo je člověk?</vt:lpstr>
      <vt:lpstr>Závěr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Ježíšova blahoslavenství jako inspirace pro pomáhající profese</dc:title>
  <dc:creator>Ladislav Heryán</dc:creator>
  <cp:lastModifiedBy>Ladislav Heryán</cp:lastModifiedBy>
  <cp:revision>8</cp:revision>
  <dcterms:created xsi:type="dcterms:W3CDTF">2018-04-02T07:12:14Z</dcterms:created>
  <dcterms:modified xsi:type="dcterms:W3CDTF">2018-04-02T20:13:59Z</dcterms:modified>
</cp:coreProperties>
</file>