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3BBFF-77C1-4BF1-A3B2-2505841100BA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93879-1153-42D3-8EC7-7A3CC94658D3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E1496-D8B1-4FDC-98A5-AD2561A2EE12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3855-5B08-4570-810C-DE4498675D2C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1B1A-3400-4A09-B018-5620D6ADA4AF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E65E-8B04-4250-B4A9-5C65F355F1A2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881F-8E44-4F15-AB98-80B7869E49CA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2069-43FA-49C5-9F0E-58E1EB237AEF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C05854CA-19F4-4771-B6A2-DA5C0742B220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2BB1-BB31-4EB8-A961-18800A74EAA8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0B886-74BB-4D5E-9EA9-584482FE40E6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CCD1-3502-4C30-947C-75FC88992007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797A-E8AF-4231-9C64-308C5BB9ED3E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4146-07E2-48CA-8629-5887ED47FCDB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7E718-B4F0-433E-A285-0013249184C0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44C4-3D72-4D6E-86A4-F5491DC49E6D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EA14-E6AC-4B59-973C-7A06B0EDE3E3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B3B3F-C0CE-47CB-BCED-F49A710726FF}" type="datetimeFigureOut">
              <a:rPr lang="en-US" dirty="0"/>
              <a:t>3/19/2018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4000" dirty="0"/>
              <a:t>Ježíšova blahoslavenství jako inspirace pro pomáhající profese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5. Blahoslavení hladovějící a žíznící pro spravedlnosti: </a:t>
            </a:r>
          </a:p>
          <a:p>
            <a:r>
              <a:rPr lang="cs-CZ" dirty="0" smtClean="0"/>
              <a:t>Člověk a kultivace vlastního nitra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40966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[Chorus:]</a:t>
            </a:r>
            <a:br>
              <a:rPr lang="cs-CZ" dirty="0"/>
            </a:br>
            <a:r>
              <a:rPr lang="cs-CZ" dirty="0" err="1"/>
              <a:t>What</a:t>
            </a:r>
            <a:r>
              <a:rPr lang="cs-CZ" dirty="0"/>
              <a:t> have I </a:t>
            </a:r>
            <a:r>
              <a:rPr lang="cs-CZ" dirty="0" err="1"/>
              <a:t>become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My </a:t>
            </a:r>
            <a:r>
              <a:rPr lang="cs-CZ" dirty="0" err="1"/>
              <a:t>sweetest</a:t>
            </a:r>
            <a:r>
              <a:rPr lang="cs-CZ" dirty="0"/>
              <a:t> </a:t>
            </a:r>
            <a:r>
              <a:rPr lang="cs-CZ" dirty="0" err="1"/>
              <a:t>friend</a:t>
            </a:r>
            <a:r>
              <a:rPr lang="cs-CZ" dirty="0"/>
              <a:t/>
            </a:r>
            <a:br>
              <a:rPr lang="cs-CZ" dirty="0"/>
            </a:br>
            <a:r>
              <a:rPr lang="cs-CZ" dirty="0" err="1"/>
              <a:t>Everyone</a:t>
            </a:r>
            <a:r>
              <a:rPr lang="cs-CZ" dirty="0"/>
              <a:t> I </a:t>
            </a:r>
            <a:r>
              <a:rPr lang="cs-CZ" dirty="0" err="1"/>
              <a:t>know</a:t>
            </a:r>
            <a:r>
              <a:rPr lang="cs-CZ" dirty="0"/>
              <a:t> </a:t>
            </a:r>
            <a:r>
              <a:rPr lang="cs-CZ" dirty="0" err="1"/>
              <a:t>goes</a:t>
            </a:r>
            <a:r>
              <a:rPr lang="cs-CZ" dirty="0"/>
              <a:t> </a:t>
            </a:r>
            <a:r>
              <a:rPr lang="cs-CZ" dirty="0" err="1"/>
              <a:t>away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In </a:t>
            </a:r>
            <a:r>
              <a:rPr lang="cs-CZ" dirty="0" err="1"/>
              <a:t>the</a:t>
            </a:r>
            <a:r>
              <a:rPr lang="cs-CZ" dirty="0"/>
              <a:t> end</a:t>
            </a:r>
            <a:br>
              <a:rPr lang="cs-CZ" dirty="0"/>
            </a:br>
            <a:r>
              <a:rPr lang="cs-CZ" dirty="0"/>
              <a:t>And you </a:t>
            </a:r>
            <a:r>
              <a:rPr lang="cs-CZ" dirty="0" err="1"/>
              <a:t>could</a:t>
            </a:r>
            <a:r>
              <a:rPr lang="cs-CZ" dirty="0"/>
              <a:t> have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all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My empire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dirt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I </a:t>
            </a:r>
            <a:r>
              <a:rPr lang="cs-CZ" dirty="0" err="1"/>
              <a:t>will</a:t>
            </a:r>
            <a:r>
              <a:rPr lang="cs-CZ" dirty="0"/>
              <a:t> let you </a:t>
            </a:r>
            <a:r>
              <a:rPr lang="cs-CZ" dirty="0" err="1"/>
              <a:t>down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I </a:t>
            </a:r>
            <a:r>
              <a:rPr lang="cs-CZ" dirty="0" err="1"/>
              <a:t>will</a:t>
            </a:r>
            <a:r>
              <a:rPr lang="cs-CZ" dirty="0"/>
              <a:t> make you hurt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8342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753228"/>
            <a:ext cx="9613861" cy="35993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dirty="0"/>
              <a:t>I </a:t>
            </a:r>
            <a:r>
              <a:rPr lang="cs-CZ" dirty="0" err="1"/>
              <a:t>wear</a:t>
            </a:r>
            <a:r>
              <a:rPr lang="cs-CZ" dirty="0"/>
              <a:t> </a:t>
            </a:r>
            <a:r>
              <a:rPr lang="cs-CZ" dirty="0" err="1"/>
              <a:t>this</a:t>
            </a:r>
            <a:r>
              <a:rPr lang="cs-CZ" dirty="0"/>
              <a:t> </a:t>
            </a:r>
            <a:r>
              <a:rPr lang="cs-CZ" dirty="0" err="1"/>
              <a:t>crown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thorns</a:t>
            </a:r>
            <a:r>
              <a:rPr lang="cs-CZ" dirty="0"/>
              <a:t/>
            </a:r>
            <a:br>
              <a:rPr lang="cs-CZ" dirty="0"/>
            </a:br>
            <a:r>
              <a:rPr lang="cs-CZ" dirty="0" err="1"/>
              <a:t>Upon</a:t>
            </a:r>
            <a:r>
              <a:rPr lang="cs-CZ" dirty="0"/>
              <a:t> my </a:t>
            </a:r>
            <a:r>
              <a:rPr lang="cs-CZ" dirty="0" err="1"/>
              <a:t>liar's</a:t>
            </a:r>
            <a:r>
              <a:rPr lang="cs-CZ" dirty="0"/>
              <a:t> </a:t>
            </a:r>
            <a:r>
              <a:rPr lang="cs-CZ" dirty="0" err="1"/>
              <a:t>chair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Full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broken</a:t>
            </a:r>
            <a:r>
              <a:rPr lang="cs-CZ" dirty="0"/>
              <a:t> </a:t>
            </a:r>
            <a:r>
              <a:rPr lang="cs-CZ" dirty="0" err="1"/>
              <a:t>thoughts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I </a:t>
            </a:r>
            <a:r>
              <a:rPr lang="cs-CZ" dirty="0" err="1"/>
              <a:t>cannot</a:t>
            </a:r>
            <a:r>
              <a:rPr lang="cs-CZ" dirty="0"/>
              <a:t> </a:t>
            </a:r>
            <a:r>
              <a:rPr lang="cs-CZ" dirty="0" err="1"/>
              <a:t>repair</a:t>
            </a:r>
            <a:r>
              <a:rPr lang="cs-CZ" dirty="0"/>
              <a:t/>
            </a:r>
            <a:br>
              <a:rPr lang="cs-CZ" dirty="0"/>
            </a:br>
            <a:r>
              <a:rPr lang="cs-CZ" dirty="0" err="1"/>
              <a:t>Beneath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stains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time</a:t>
            </a:r>
            <a:r>
              <a:rPr lang="cs-CZ" dirty="0"/>
              <a:t/>
            </a:r>
            <a:br>
              <a:rPr lang="cs-CZ" dirty="0"/>
            </a:b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feelings</a:t>
            </a:r>
            <a:r>
              <a:rPr lang="cs-CZ" dirty="0"/>
              <a:t> </a:t>
            </a:r>
            <a:r>
              <a:rPr lang="cs-CZ" dirty="0" err="1"/>
              <a:t>disappear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You are </a:t>
            </a:r>
            <a:r>
              <a:rPr lang="cs-CZ" dirty="0" err="1"/>
              <a:t>someone</a:t>
            </a:r>
            <a:r>
              <a:rPr lang="cs-CZ" dirty="0"/>
              <a:t> </a:t>
            </a:r>
            <a:r>
              <a:rPr lang="cs-CZ" dirty="0" err="1"/>
              <a:t>else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I </a:t>
            </a:r>
            <a:r>
              <a:rPr lang="cs-CZ" dirty="0" err="1"/>
              <a:t>am</a:t>
            </a:r>
            <a:r>
              <a:rPr lang="cs-CZ" dirty="0"/>
              <a:t> </a:t>
            </a:r>
            <a:r>
              <a:rPr lang="cs-CZ" dirty="0" err="1"/>
              <a:t>still</a:t>
            </a:r>
            <a:r>
              <a:rPr lang="cs-CZ" dirty="0"/>
              <a:t> </a:t>
            </a:r>
            <a:r>
              <a:rPr lang="cs-CZ" dirty="0" err="1"/>
              <a:t>right</a:t>
            </a:r>
            <a:r>
              <a:rPr lang="cs-CZ" dirty="0"/>
              <a:t> </a:t>
            </a:r>
            <a:r>
              <a:rPr lang="cs-CZ" dirty="0" err="1"/>
              <a:t>here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[</a:t>
            </a:r>
            <a:r>
              <a:rPr lang="cs-CZ" dirty="0" smtClean="0"/>
              <a:t>Chorus]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err="1"/>
              <a:t>If</a:t>
            </a:r>
            <a:r>
              <a:rPr lang="cs-CZ" dirty="0"/>
              <a:t> I </a:t>
            </a:r>
            <a:r>
              <a:rPr lang="cs-CZ" dirty="0" err="1"/>
              <a:t>could</a:t>
            </a:r>
            <a:r>
              <a:rPr lang="cs-CZ" dirty="0"/>
              <a:t> start </a:t>
            </a:r>
            <a:r>
              <a:rPr lang="cs-CZ" dirty="0" err="1"/>
              <a:t>again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A </a:t>
            </a:r>
            <a:r>
              <a:rPr lang="cs-CZ" dirty="0" err="1"/>
              <a:t>million</a:t>
            </a:r>
            <a:r>
              <a:rPr lang="cs-CZ" dirty="0"/>
              <a:t> </a:t>
            </a:r>
            <a:r>
              <a:rPr lang="cs-CZ" dirty="0" err="1"/>
              <a:t>miles</a:t>
            </a:r>
            <a:r>
              <a:rPr lang="cs-CZ" dirty="0"/>
              <a:t> </a:t>
            </a:r>
            <a:r>
              <a:rPr lang="cs-CZ" dirty="0" err="1"/>
              <a:t>away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I </a:t>
            </a:r>
            <a:r>
              <a:rPr lang="cs-CZ" dirty="0" err="1"/>
              <a:t>would</a:t>
            </a:r>
            <a:r>
              <a:rPr lang="cs-CZ" dirty="0"/>
              <a:t> </a:t>
            </a:r>
            <a:r>
              <a:rPr lang="cs-CZ" dirty="0" err="1"/>
              <a:t>keep</a:t>
            </a:r>
            <a:r>
              <a:rPr lang="cs-CZ" dirty="0"/>
              <a:t> </a:t>
            </a:r>
            <a:r>
              <a:rPr lang="cs-CZ" dirty="0" err="1"/>
              <a:t>myself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I </a:t>
            </a:r>
            <a:r>
              <a:rPr lang="cs-CZ" dirty="0" err="1"/>
              <a:t>would</a:t>
            </a:r>
            <a:r>
              <a:rPr lang="cs-CZ" dirty="0"/>
              <a:t> </a:t>
            </a:r>
            <a:r>
              <a:rPr lang="cs-CZ" dirty="0" err="1"/>
              <a:t>find</a:t>
            </a:r>
            <a:r>
              <a:rPr lang="cs-CZ" dirty="0"/>
              <a:t> a </a:t>
            </a:r>
            <a:r>
              <a:rPr lang="cs-CZ" dirty="0" err="1" smtClean="0"/>
              <a:t>way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https://www.youtube.com/watch?v=vt1Pwfnh5pc</a:t>
            </a:r>
          </a:p>
        </p:txBody>
      </p:sp>
    </p:spTree>
    <p:extLst>
      <p:ext uri="{BB962C8B-B14F-4D97-AF65-F5344CB8AC3E}">
        <p14:creationId xmlns:p14="http://schemas.microsoft.com/office/powerpoint/2010/main" val="2191194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Praktické důsledky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Spravedlnost</a:t>
            </a:r>
            <a:r>
              <a:rPr lang="cs-CZ" dirty="0"/>
              <a:t> </a:t>
            </a:r>
            <a:r>
              <a:rPr lang="cs-CZ" dirty="0" smtClean="0"/>
              <a:t>= </a:t>
            </a:r>
            <a:r>
              <a:rPr lang="cs-CZ" dirty="0"/>
              <a:t>lidské jednání ve shodě s Boží </a:t>
            </a:r>
            <a:r>
              <a:rPr lang="cs-CZ" dirty="0" smtClean="0"/>
              <a:t>vůlí </a:t>
            </a:r>
          </a:p>
          <a:p>
            <a:pPr marL="0" indent="0">
              <a:buNone/>
            </a:pPr>
            <a:r>
              <a:rPr lang="cs-CZ" dirty="0" smtClean="0"/>
              <a:t>Mít </a:t>
            </a:r>
            <a:r>
              <a:rPr lang="cs-CZ" dirty="0"/>
              <a:t>hlad a žízeň po </a:t>
            </a:r>
            <a:r>
              <a:rPr lang="cs-CZ" dirty="0" smtClean="0"/>
              <a:t>spravedlnosti = touha </a:t>
            </a:r>
            <a:r>
              <a:rPr lang="cs-CZ" dirty="0"/>
              <a:t>a úsilí </a:t>
            </a:r>
            <a:r>
              <a:rPr lang="cs-CZ" dirty="0" smtClean="0"/>
              <a:t>žít </a:t>
            </a:r>
            <a:r>
              <a:rPr lang="cs-CZ" dirty="0"/>
              <a:t>podle Boží </a:t>
            </a:r>
            <a:r>
              <a:rPr lang="cs-CZ" dirty="0" smtClean="0"/>
              <a:t>vůle, jak je vyjádřena Horským kázáním</a:t>
            </a:r>
          </a:p>
          <a:p>
            <a:pPr marL="0" indent="0">
              <a:buNone/>
            </a:pPr>
            <a:r>
              <a:rPr lang="cs-CZ" dirty="0" smtClean="0"/>
              <a:t>Jde-li o hlad a žízeň, jde o přežití, proto nejlepším komentářem blahoslavenství jsou verše 6,25-33</a:t>
            </a:r>
          </a:p>
          <a:p>
            <a:pPr marL="0" indent="0">
              <a:buNone/>
            </a:pPr>
            <a:r>
              <a:rPr lang="cs-CZ" dirty="0" smtClean="0"/>
              <a:t>Jde o hierarchii hodnot, zde se láme všechno a má to mnoho praktických dopadů…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88512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Radim Hladík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Čajovna nebo Sluneční hrob?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1190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6156100" cy="6758887"/>
          </a:xfrm>
        </p:spPr>
      </p:pic>
    </p:spTree>
    <p:extLst>
      <p:ext uri="{BB962C8B-B14F-4D97-AF65-F5344CB8AC3E}">
        <p14:creationId xmlns:p14="http://schemas.microsoft.com/office/powerpoint/2010/main" val="230055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6156100" cy="6758887"/>
          </a:xfrm>
        </p:spPr>
      </p:pic>
      <p:pic>
        <p:nvPicPr>
          <p:cNvPr id="5" name="Zástupný symbol pro obsah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301418" y="1520856"/>
            <a:ext cx="7847446" cy="5337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3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152" y="49734"/>
            <a:ext cx="8873544" cy="6717824"/>
          </a:xfrm>
        </p:spPr>
      </p:pic>
    </p:spTree>
    <p:extLst>
      <p:ext uri="{BB962C8B-B14F-4D97-AF65-F5344CB8AC3E}">
        <p14:creationId xmlns:p14="http://schemas.microsoft.com/office/powerpoint/2010/main" val="309810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Otázky…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Jak byste se do diskuze zapojili vy?</a:t>
            </a:r>
          </a:p>
          <a:p>
            <a:pPr marL="0" indent="0">
              <a:buNone/>
            </a:pPr>
            <a:r>
              <a:rPr lang="cs-CZ" dirty="0" smtClean="0"/>
              <a:t>Co si představujete pod pojmem „spravedlnost“?</a:t>
            </a:r>
          </a:p>
          <a:p>
            <a:pPr marL="0" indent="0">
              <a:buNone/>
            </a:pPr>
            <a:r>
              <a:rPr lang="cs-CZ" dirty="0" smtClean="0"/>
              <a:t>Co je „hladovět“ a „žíznit“ po </a:t>
            </a:r>
            <a:r>
              <a:rPr lang="cs-CZ" dirty="0" err="1" smtClean="0"/>
              <a:t>spravednosti</a:t>
            </a:r>
            <a:r>
              <a:rPr lang="cs-CZ" dirty="0" smtClean="0"/>
              <a:t>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9552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Blahoslavení hladovějící a žíznící (</a:t>
            </a:r>
            <a:r>
              <a:rPr lang="cs-CZ" dirty="0" err="1" smtClean="0"/>
              <a:t>Mt</a:t>
            </a:r>
            <a:r>
              <a:rPr lang="cs-CZ" dirty="0" smtClean="0"/>
              <a:t> 5,6)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„Blahoslavení </a:t>
            </a:r>
            <a:r>
              <a:rPr lang="en-US" dirty="0" err="1" smtClean="0"/>
              <a:t>hladovějí</a:t>
            </a:r>
            <a:r>
              <a:rPr lang="cs-CZ" dirty="0" err="1" smtClean="0"/>
              <a:t>cí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 smtClean="0"/>
              <a:t>žízní</a:t>
            </a:r>
            <a:r>
              <a:rPr lang="cs-CZ" dirty="0" err="1" smtClean="0"/>
              <a:t>cí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spravedlnosti</a:t>
            </a:r>
            <a:r>
              <a:rPr lang="en-US" dirty="0"/>
              <a:t>, </a:t>
            </a:r>
            <a:r>
              <a:rPr lang="en-US" dirty="0" err="1"/>
              <a:t>neboť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budou</a:t>
            </a:r>
            <a:r>
              <a:rPr lang="en-US" dirty="0"/>
              <a:t> </a:t>
            </a:r>
            <a:r>
              <a:rPr lang="en-US" dirty="0" err="1"/>
              <a:t>nasyceni</a:t>
            </a:r>
            <a:r>
              <a:rPr lang="en-US" dirty="0" smtClean="0"/>
              <a:t>.</a:t>
            </a:r>
            <a:r>
              <a:rPr lang="cs-CZ" dirty="0" smtClean="0"/>
              <a:t>“</a:t>
            </a:r>
          </a:p>
          <a:p>
            <a:pPr marL="0" indent="0">
              <a:buNone/>
            </a:pPr>
            <a:r>
              <a:rPr lang="cs-CZ" dirty="0" smtClean="0"/>
              <a:t>(</a:t>
            </a:r>
            <a:r>
              <a:rPr lang="en-US" dirty="0" err="1" smtClean="0">
                <a:latin typeface="Bwgrkl" panose="00000400000000000000" pitchFamily="2" charset="0"/>
              </a:rPr>
              <a:t>maka,rioi</a:t>
            </a:r>
            <a:r>
              <a:rPr lang="en-US" dirty="0" smtClean="0">
                <a:latin typeface="Bwgrkl" panose="00000400000000000000" pitchFamily="2" charset="0"/>
              </a:rPr>
              <a:t> </a:t>
            </a:r>
            <a:r>
              <a:rPr lang="en-US" dirty="0">
                <a:latin typeface="Bwgrkl" panose="00000400000000000000" pitchFamily="2" charset="0"/>
              </a:rPr>
              <a:t>oi` </a:t>
            </a:r>
            <a:r>
              <a:rPr lang="en-US" dirty="0" err="1">
                <a:latin typeface="Bwgrkl" panose="00000400000000000000" pitchFamily="2" charset="0"/>
              </a:rPr>
              <a:t>peinw</a:t>
            </a:r>
            <a:r>
              <a:rPr lang="en-US" dirty="0">
                <a:latin typeface="Bwgrkl" panose="00000400000000000000" pitchFamily="2" charset="0"/>
              </a:rPr>
              <a:t>/</a:t>
            </a:r>
            <a:r>
              <a:rPr lang="en-US" dirty="0" err="1">
                <a:latin typeface="Bwgrkl" panose="00000400000000000000" pitchFamily="2" charset="0"/>
              </a:rPr>
              <a:t>ntej</a:t>
            </a:r>
            <a:r>
              <a:rPr lang="en-US" dirty="0">
                <a:latin typeface="Bwgrkl" panose="00000400000000000000" pitchFamily="2" charset="0"/>
              </a:rPr>
              <a:t> kai. </a:t>
            </a:r>
            <a:r>
              <a:rPr lang="en-US" dirty="0" err="1">
                <a:latin typeface="Bwgrkl" panose="00000400000000000000" pitchFamily="2" charset="0"/>
              </a:rPr>
              <a:t>diyw</a:t>
            </a:r>
            <a:r>
              <a:rPr lang="en-US" dirty="0">
                <a:latin typeface="Bwgrkl" panose="00000400000000000000" pitchFamily="2" charset="0"/>
              </a:rPr>
              <a:t>/</a:t>
            </a:r>
            <a:r>
              <a:rPr lang="en-US" dirty="0" err="1">
                <a:latin typeface="Bwgrkl" panose="00000400000000000000" pitchFamily="2" charset="0"/>
              </a:rPr>
              <a:t>ntej</a:t>
            </a:r>
            <a:r>
              <a:rPr lang="en-US" dirty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th.n</a:t>
            </a:r>
            <a:r>
              <a:rPr lang="en-US" dirty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dikaiosu,nhn</a:t>
            </a:r>
            <a:r>
              <a:rPr lang="en-US" dirty="0">
                <a:latin typeface="Bwgrkl" panose="00000400000000000000" pitchFamily="2" charset="0"/>
              </a:rPr>
              <a:t>( o[</a:t>
            </a:r>
            <a:r>
              <a:rPr lang="en-US" dirty="0" err="1">
                <a:latin typeface="Bwgrkl" panose="00000400000000000000" pitchFamily="2" charset="0"/>
              </a:rPr>
              <a:t>ti</a:t>
            </a:r>
            <a:r>
              <a:rPr lang="en-US" dirty="0">
                <a:latin typeface="Bwgrkl" panose="00000400000000000000" pitchFamily="2" charset="0"/>
              </a:rPr>
              <a:t> </a:t>
            </a:r>
            <a:r>
              <a:rPr lang="en-US" dirty="0" err="1">
                <a:latin typeface="Bwgrkl" panose="00000400000000000000" pitchFamily="2" charset="0"/>
              </a:rPr>
              <a:t>auvtoi</a:t>
            </a:r>
            <a:r>
              <a:rPr lang="en-US" dirty="0">
                <a:latin typeface="Bwgrkl" panose="00000400000000000000" pitchFamily="2" charset="0"/>
              </a:rPr>
              <a:t>. </a:t>
            </a:r>
            <a:r>
              <a:rPr lang="en-US" dirty="0" err="1">
                <a:latin typeface="Bwgrkl" panose="00000400000000000000" pitchFamily="2" charset="0"/>
              </a:rPr>
              <a:t>cortasqh,sontaiÅ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0352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Výklad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Hlad a žízeň, potřeby, na kterých závisí život člověka</a:t>
            </a:r>
          </a:p>
          <a:p>
            <a:pPr marL="0" indent="0">
              <a:buNone/>
            </a:pPr>
            <a:r>
              <a:rPr lang="cs-CZ" dirty="0" smtClean="0"/>
              <a:t>„Spravedlnost“?</a:t>
            </a:r>
          </a:p>
          <a:p>
            <a:pPr marL="0" indent="0">
              <a:buNone/>
            </a:pPr>
            <a:r>
              <a:rPr lang="cs-CZ" dirty="0" smtClean="0"/>
              <a:t>Spravedlnost = milosrdenství (srov. </a:t>
            </a:r>
            <a:r>
              <a:rPr lang="cs-CZ" dirty="0" err="1" smtClean="0"/>
              <a:t>Mt</a:t>
            </a:r>
            <a:r>
              <a:rPr lang="cs-CZ" dirty="0" smtClean="0"/>
              <a:t> 3,15)</a:t>
            </a:r>
          </a:p>
          <a:p>
            <a:pPr marL="0" indent="0">
              <a:buNone/>
            </a:pPr>
            <a:r>
              <a:rPr lang="cs-CZ" dirty="0" err="1" smtClean="0"/>
              <a:t>Mt</a:t>
            </a:r>
            <a:r>
              <a:rPr lang="cs-CZ" dirty="0" smtClean="0"/>
              <a:t>: </a:t>
            </a:r>
          </a:p>
          <a:p>
            <a:pPr marL="0" indent="0">
              <a:buNone/>
            </a:pPr>
            <a:r>
              <a:rPr lang="cs-CZ" dirty="0" smtClean="0"/>
              <a:t>„spravedlivý“ člověk (13,41-43.49; 25,46)</a:t>
            </a:r>
          </a:p>
          <a:p>
            <a:pPr marL="0" indent="0">
              <a:buNone/>
            </a:pPr>
            <a:r>
              <a:rPr lang="cs-CZ" dirty="0" smtClean="0"/>
              <a:t>„spravedlnost“ v Horském kázání (5,20; 6,1; 6,33</a:t>
            </a:r>
          </a:p>
          <a:p>
            <a:pPr marL="0" indent="0">
              <a:buNone/>
            </a:pPr>
            <a:r>
              <a:rPr lang="cs-CZ" dirty="0" smtClean="0"/>
              <a:t>„Budou nasyceni“ Ž 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1409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Hurt (</a:t>
            </a:r>
            <a:r>
              <a:rPr lang="cs-CZ" b="1" dirty="0" err="1"/>
              <a:t>Johnny</a:t>
            </a:r>
            <a:r>
              <a:rPr lang="cs-CZ" b="1" dirty="0"/>
              <a:t> Cash)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I hurt </a:t>
            </a:r>
            <a:r>
              <a:rPr lang="cs-CZ" dirty="0" err="1"/>
              <a:t>myself</a:t>
            </a:r>
            <a:r>
              <a:rPr lang="cs-CZ" dirty="0"/>
              <a:t> </a:t>
            </a:r>
            <a:r>
              <a:rPr lang="cs-CZ" dirty="0" err="1"/>
              <a:t>today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To </a:t>
            </a:r>
            <a:r>
              <a:rPr lang="cs-CZ" dirty="0" err="1"/>
              <a:t>see</a:t>
            </a:r>
            <a:r>
              <a:rPr lang="cs-CZ" dirty="0"/>
              <a:t> </a:t>
            </a:r>
            <a:r>
              <a:rPr lang="cs-CZ" dirty="0" err="1"/>
              <a:t>if</a:t>
            </a:r>
            <a:r>
              <a:rPr lang="cs-CZ" dirty="0"/>
              <a:t> I </a:t>
            </a:r>
            <a:r>
              <a:rPr lang="cs-CZ" dirty="0" err="1"/>
              <a:t>still</a:t>
            </a:r>
            <a:r>
              <a:rPr lang="cs-CZ" dirty="0"/>
              <a:t> </a:t>
            </a:r>
            <a:r>
              <a:rPr lang="cs-CZ" dirty="0" err="1"/>
              <a:t>feel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I </a:t>
            </a:r>
            <a:r>
              <a:rPr lang="cs-CZ" dirty="0" err="1"/>
              <a:t>focus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pain</a:t>
            </a:r>
            <a:r>
              <a:rPr lang="cs-CZ" dirty="0"/>
              <a:t/>
            </a:r>
            <a:br>
              <a:rPr lang="cs-CZ" dirty="0"/>
            </a:b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only</a:t>
            </a:r>
            <a:r>
              <a:rPr lang="cs-CZ" dirty="0"/>
              <a:t> </a:t>
            </a:r>
            <a:r>
              <a:rPr lang="cs-CZ" dirty="0" err="1"/>
              <a:t>thing</a:t>
            </a:r>
            <a:r>
              <a:rPr lang="cs-CZ" dirty="0"/>
              <a:t> </a:t>
            </a:r>
            <a:r>
              <a:rPr lang="cs-CZ" dirty="0" err="1"/>
              <a:t>that's</a:t>
            </a:r>
            <a:r>
              <a:rPr lang="cs-CZ" dirty="0"/>
              <a:t> </a:t>
            </a:r>
            <a:r>
              <a:rPr lang="cs-CZ" dirty="0" err="1"/>
              <a:t>real</a:t>
            </a:r>
            <a:r>
              <a:rPr lang="cs-CZ" dirty="0"/>
              <a:t/>
            </a:r>
            <a:br>
              <a:rPr lang="cs-CZ" dirty="0"/>
            </a:b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needle</a:t>
            </a:r>
            <a:r>
              <a:rPr lang="cs-CZ" dirty="0"/>
              <a:t> </a:t>
            </a:r>
            <a:r>
              <a:rPr lang="cs-CZ" dirty="0" err="1"/>
              <a:t>tears</a:t>
            </a:r>
            <a:r>
              <a:rPr lang="cs-CZ" dirty="0"/>
              <a:t> a hold</a:t>
            </a:r>
            <a:br>
              <a:rPr lang="cs-CZ" dirty="0"/>
            </a:b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old</a:t>
            </a:r>
            <a:r>
              <a:rPr lang="cs-CZ" dirty="0"/>
              <a:t> </a:t>
            </a:r>
            <a:r>
              <a:rPr lang="cs-CZ" dirty="0" err="1"/>
              <a:t>familiar</a:t>
            </a:r>
            <a:r>
              <a:rPr lang="cs-CZ" dirty="0"/>
              <a:t> </a:t>
            </a:r>
            <a:r>
              <a:rPr lang="cs-CZ" dirty="0" err="1"/>
              <a:t>sting</a:t>
            </a:r>
            <a:r>
              <a:rPr lang="cs-CZ" dirty="0"/>
              <a:t/>
            </a:r>
            <a:br>
              <a:rPr lang="cs-CZ" dirty="0"/>
            </a:br>
            <a:r>
              <a:rPr lang="cs-CZ" dirty="0" err="1"/>
              <a:t>Try</a:t>
            </a:r>
            <a:r>
              <a:rPr lang="cs-CZ" dirty="0"/>
              <a:t> to </a:t>
            </a:r>
            <a:r>
              <a:rPr lang="cs-CZ" dirty="0" err="1"/>
              <a:t>kill</a:t>
            </a:r>
            <a:r>
              <a:rPr lang="cs-CZ" dirty="0"/>
              <a:t>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all</a:t>
            </a:r>
            <a:r>
              <a:rPr lang="cs-CZ" dirty="0"/>
              <a:t> </a:t>
            </a:r>
            <a:r>
              <a:rPr lang="cs-CZ" dirty="0" err="1"/>
              <a:t>away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But I </a:t>
            </a:r>
            <a:r>
              <a:rPr lang="cs-CZ" dirty="0" err="1"/>
              <a:t>remember</a:t>
            </a:r>
            <a:r>
              <a:rPr lang="cs-CZ" dirty="0"/>
              <a:t> </a:t>
            </a:r>
            <a:r>
              <a:rPr lang="cs-CZ" dirty="0" err="1"/>
              <a:t>everything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3926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erlín">
  <a:themeElements>
    <a:clrScheme name="Berlin">
      <a:dk1>
        <a:sysClr val="windowText" lastClr="000000"/>
      </a:dk1>
      <a:lt1>
        <a:sysClr val="window" lastClr="FFFFFF"/>
      </a:lt1>
      <a:dk2>
        <a:srgbClr val="8D4585"/>
      </a:dk2>
      <a:lt2>
        <a:srgbClr val="E7E6E6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6ED4F6"/>
      </a:hlink>
      <a:folHlink>
        <a:srgbClr val="9FECFC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76</TotalTime>
  <Words>233</Words>
  <Application>Microsoft Office PowerPoint</Application>
  <PresentationFormat>Širokoúhlá obrazovka</PresentationFormat>
  <Paragraphs>30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Bwgrkl</vt:lpstr>
      <vt:lpstr>Trebuchet MS</vt:lpstr>
      <vt:lpstr>Berlín</vt:lpstr>
      <vt:lpstr>Ježíšova blahoslavenství jako inspirace pro pomáhající profese</vt:lpstr>
      <vt:lpstr>Radim Hladík</vt:lpstr>
      <vt:lpstr>Prezentace aplikace PowerPoint</vt:lpstr>
      <vt:lpstr>Prezentace aplikace PowerPoint</vt:lpstr>
      <vt:lpstr>Prezentace aplikace PowerPoint</vt:lpstr>
      <vt:lpstr>Otázky…</vt:lpstr>
      <vt:lpstr>Blahoslavení hladovějící a žíznící (Mt 5,6)</vt:lpstr>
      <vt:lpstr>Výklad </vt:lpstr>
      <vt:lpstr>Hurt (Johnny Cash)</vt:lpstr>
      <vt:lpstr>Prezentace aplikace PowerPoint</vt:lpstr>
      <vt:lpstr>Prezentace aplikace PowerPoint</vt:lpstr>
      <vt:lpstr>Praktické důsledky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Ježíšova blahoslavenství jako inspirace pro pomáhající profese</dc:title>
  <dc:creator>Ladislav Heryán</dc:creator>
  <cp:lastModifiedBy>Ladislav Heryán</cp:lastModifiedBy>
  <cp:revision>8</cp:revision>
  <dcterms:created xsi:type="dcterms:W3CDTF">2018-03-19T10:40:08Z</dcterms:created>
  <dcterms:modified xsi:type="dcterms:W3CDTF">2018-03-19T11:57:02Z</dcterms:modified>
</cp:coreProperties>
</file>