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7" r:id="rId2"/>
    <p:sldId id="257" r:id="rId3"/>
    <p:sldId id="258" r:id="rId4"/>
    <p:sldId id="263" r:id="rId5"/>
    <p:sldId id="264" r:id="rId6"/>
    <p:sldId id="265" r:id="rId7"/>
    <p:sldId id="266" r:id="rId8"/>
    <p:sldId id="259" r:id="rId9"/>
    <p:sldId id="256" r:id="rId10"/>
    <p:sldId id="260" r:id="rId11"/>
    <p:sldId id="261" r:id="rId12"/>
    <p:sldId id="26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dirty="0"/>
              <a:t>12/5/2018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E7-95FA-4FC4-9EC5-DDBFA8DC7417}" type="datetimeFigureOut">
              <a:rPr lang="en-US" dirty="0"/>
              <a:t>12/5/2018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dirty="0"/>
              <a:t>12/5/2018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D51E-4B19-444E-85C0-DBD7EB6263F4}" type="datetimeFigureOut">
              <a:rPr lang="en-US" dirty="0"/>
              <a:t>12/5/2018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55A-4AD5-4D3E-9A0A-689DA3BA976C}" type="datetimeFigureOut">
              <a:rPr lang="en-US" dirty="0"/>
              <a:t>12/5/2018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AD15-87AC-45B2-9EE5-8D165AF83CD7}" type="datetimeFigureOut">
              <a:rPr lang="en-US" dirty="0"/>
              <a:t>12/5/2018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0CCD-F0D6-4CC2-A4C8-2D7D0D875F02}" type="datetimeFigureOut">
              <a:rPr lang="en-US" dirty="0"/>
              <a:t>12/5/2018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dirty="0"/>
              <a:t>12/5/2018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47B1BF-4039-460D-A637-65428CBD720E}" type="datetimeFigureOut">
              <a:rPr lang="en-US" dirty="0"/>
              <a:t>12/5/2018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dirty="0"/>
              <a:t>12/5/2018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dirty="0"/>
              <a:t>12/5/2018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dirty="0"/>
              <a:t>12/5/2018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dirty="0"/>
              <a:t>12/5/2018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dirty="0"/>
              <a:t>12/5/2018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dirty="0"/>
              <a:t>12/5/2018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dirty="0"/>
              <a:t>12/5/2018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dirty="0"/>
              <a:t>12/5/2018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dirty="0"/>
              <a:t>12/5/2018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wpf-zMaCK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https://www.youtube.com/watch?v=C3_0GqPvr4U</a:t>
            </a:r>
          </a:p>
        </p:txBody>
      </p:sp>
    </p:spTree>
    <p:extLst>
      <p:ext uri="{BB962C8B-B14F-4D97-AF65-F5344CB8AC3E}">
        <p14:creationId xmlns:p14="http://schemas.microsoft.com/office/powerpoint/2010/main" val="74629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Blahoslavení</a:t>
            </a:r>
            <a:r>
              <a:rPr lang="cs-CZ" dirty="0"/>
              <a:t>, kdo působí </a:t>
            </a:r>
            <a:r>
              <a:rPr lang="cs-CZ" dirty="0" smtClean="0"/>
              <a:t>pokoj (</a:t>
            </a:r>
            <a:r>
              <a:rPr lang="cs-CZ" dirty="0" err="1"/>
              <a:t>Mt</a:t>
            </a:r>
            <a:r>
              <a:rPr lang="cs-CZ" dirty="0"/>
              <a:t> 5,9)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„Blahoslavení, kdo působí pokoj, neboť oni budou nazváni syny Božími</a:t>
            </a:r>
            <a:r>
              <a:rPr lang="cs-CZ" dirty="0" smtClean="0"/>
              <a:t>“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en-US" dirty="0" err="1" smtClean="0">
                <a:latin typeface="Bwgrkl" panose="00000400000000000000" pitchFamily="2" charset="0"/>
              </a:rPr>
              <a:t>maka,rioi</a:t>
            </a:r>
            <a:r>
              <a:rPr lang="en-US" dirty="0" smtClean="0">
                <a:latin typeface="Bwgrkl" panose="00000400000000000000" pitchFamily="2" charset="0"/>
              </a:rPr>
              <a:t> </a:t>
            </a:r>
            <a:r>
              <a:rPr lang="en-US" dirty="0">
                <a:latin typeface="Bwgrkl" panose="00000400000000000000" pitchFamily="2" charset="0"/>
              </a:rPr>
              <a:t>oi` </a:t>
            </a:r>
            <a:r>
              <a:rPr lang="en-US" dirty="0" err="1">
                <a:latin typeface="Bwgrkl" panose="00000400000000000000" pitchFamily="2" charset="0"/>
              </a:rPr>
              <a:t>eivrhnopoioi</a:t>
            </a:r>
            <a:r>
              <a:rPr lang="en-US" dirty="0">
                <a:latin typeface="Bwgrkl" panose="00000400000000000000" pitchFamily="2" charset="0"/>
              </a:rPr>
              <a:t>,( o[</a:t>
            </a:r>
            <a:r>
              <a:rPr lang="en-US" dirty="0" err="1">
                <a:latin typeface="Bwgrkl" panose="00000400000000000000" pitchFamily="2" charset="0"/>
              </a:rPr>
              <a:t>ti</a:t>
            </a:r>
            <a:r>
              <a:rPr lang="en-US" dirty="0">
                <a:latin typeface="Bwgrkl" panose="00000400000000000000" pitchFamily="2" charset="0"/>
              </a:rPr>
              <a:t> </a:t>
            </a:r>
            <a:r>
              <a:rPr lang="en-US" dirty="0" err="1">
                <a:latin typeface="Bwgrkl" panose="00000400000000000000" pitchFamily="2" charset="0"/>
              </a:rPr>
              <a:t>auvtoi</a:t>
            </a:r>
            <a:r>
              <a:rPr lang="en-US" dirty="0">
                <a:latin typeface="Bwgrkl" panose="00000400000000000000" pitchFamily="2" charset="0"/>
              </a:rPr>
              <a:t>. </a:t>
            </a:r>
            <a:r>
              <a:rPr lang="en-US" dirty="0" err="1">
                <a:latin typeface="Bwgrkl" panose="00000400000000000000" pitchFamily="2" charset="0"/>
              </a:rPr>
              <a:t>ui`oi</a:t>
            </a:r>
            <a:r>
              <a:rPr lang="en-US" dirty="0">
                <a:latin typeface="Bwgrkl" panose="00000400000000000000" pitchFamily="2" charset="0"/>
              </a:rPr>
              <a:t>. </a:t>
            </a:r>
            <a:r>
              <a:rPr lang="en-US" dirty="0" err="1">
                <a:latin typeface="Bwgrkl" panose="00000400000000000000" pitchFamily="2" charset="0"/>
              </a:rPr>
              <a:t>qeou</a:t>
            </a:r>
            <a:r>
              <a:rPr lang="en-US" dirty="0">
                <a:latin typeface="Bwgrkl" panose="00000400000000000000" pitchFamily="2" charset="0"/>
              </a:rPr>
              <a:t>/ </a:t>
            </a:r>
            <a:r>
              <a:rPr lang="en-US" dirty="0" err="1">
                <a:latin typeface="Bwgrkl" panose="00000400000000000000" pitchFamily="2" charset="0"/>
              </a:rPr>
              <a:t>klhqh,sontai</a:t>
            </a:r>
            <a:r>
              <a:rPr lang="cs-CZ" dirty="0" smtClean="0"/>
              <a:t>)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489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4116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Kdo působí pokoj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Mt</a:t>
            </a:r>
            <a:r>
              <a:rPr lang="cs-CZ" dirty="0" smtClean="0"/>
              <a:t> jen v 10,12-13 a 10,34-39; pasáže ukazují některé základní podmínky pokoje (</a:t>
            </a:r>
            <a:r>
              <a:rPr lang="cs-CZ" dirty="0" err="1" smtClean="0"/>
              <a:t>Mt</a:t>
            </a:r>
            <a:r>
              <a:rPr lang="cs-CZ" dirty="0" smtClean="0"/>
              <a:t> 5,23-26 a 18,15-35 příklady překonání rozporu)</a:t>
            </a:r>
          </a:p>
          <a:p>
            <a:pPr marL="0" indent="0">
              <a:buNone/>
            </a:pPr>
            <a:r>
              <a:rPr lang="cs-CZ" dirty="0" smtClean="0"/>
              <a:t>Dále v Písmu: </a:t>
            </a:r>
            <a:r>
              <a:rPr lang="cs-CZ" dirty="0" err="1" smtClean="0"/>
              <a:t>Př</a:t>
            </a:r>
            <a:r>
              <a:rPr lang="cs-CZ" dirty="0" smtClean="0"/>
              <a:t> 10,10; </a:t>
            </a:r>
            <a:r>
              <a:rPr lang="cs-CZ" dirty="0" err="1" smtClean="0"/>
              <a:t>Iz</a:t>
            </a:r>
            <a:r>
              <a:rPr lang="cs-CZ" dirty="0" smtClean="0"/>
              <a:t> 45,7 (Bůh tvůrcem pokoje) – </a:t>
            </a:r>
            <a:r>
              <a:rPr lang="cs-CZ" dirty="0" err="1" smtClean="0"/>
              <a:t>Ko</a:t>
            </a:r>
            <a:r>
              <a:rPr lang="cs-CZ" dirty="0" smtClean="0"/>
              <a:t> 1,20; </a:t>
            </a:r>
            <a:r>
              <a:rPr lang="cs-CZ" dirty="0" err="1" smtClean="0"/>
              <a:t>Ef</a:t>
            </a:r>
            <a:r>
              <a:rPr lang="cs-CZ" dirty="0" smtClean="0"/>
              <a:t> 2,14-16</a:t>
            </a:r>
          </a:p>
          <a:p>
            <a:pPr marL="0" indent="0">
              <a:buNone/>
            </a:pPr>
            <a:r>
              <a:rPr lang="cs-CZ" dirty="0" err="1"/>
              <a:t>Mk</a:t>
            </a:r>
            <a:r>
              <a:rPr lang="cs-CZ" dirty="0"/>
              <a:t> </a:t>
            </a:r>
            <a:r>
              <a:rPr lang="cs-CZ" dirty="0" smtClean="0"/>
              <a:t>9,50; 2K 13,11; </a:t>
            </a:r>
            <a:r>
              <a:rPr lang="cs-CZ" dirty="0" err="1" smtClean="0"/>
              <a:t>Ga</a:t>
            </a:r>
            <a:r>
              <a:rPr lang="cs-CZ" dirty="0" smtClean="0"/>
              <a:t> 5,22n </a:t>
            </a:r>
          </a:p>
          <a:p>
            <a:pPr marL="0" indent="0">
              <a:buNone/>
            </a:pPr>
            <a:r>
              <a:rPr lang="cs-CZ" b="1" dirty="0" smtClean="0"/>
              <a:t>Budou nazváni syny Božími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 </a:t>
            </a:r>
            <a:r>
              <a:rPr lang="cs-CZ" dirty="0" err="1" smtClean="0"/>
              <a:t>Mt</a:t>
            </a:r>
            <a:r>
              <a:rPr lang="cs-CZ" dirty="0" smtClean="0"/>
              <a:t> pouze 5,9 a 5,45!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859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Praktické důsledky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Sedmé blahoslavenství je posledním, které mluví o „jednání“, protože osmé je o „trpění“ (být pronásledován). V tomto smyslu je blahoslavenstvím závěrečným a tak ukazuje důležitost úsilí o pokoj, o harmonické a laskavé vztahy s druhými a bratrské soužití. Vytyčuje jakýsi cíl, který je třeba uskutečnit – pokoj. Toto poslední blahoslavenství předpokládá a zároveň shrnuje šest předchozích, protože úsilí o pokoj v sobě zahrnuje všechny předchozí postoje.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Podtitul „Člověk a nadhled“ chce říci, že člověk snad musí mít nade vším – i nad svým náboženstvím – určitý nadhled, chce-li být tvůrcem pokoje.</a:t>
            </a:r>
          </a:p>
        </p:txBody>
      </p:sp>
    </p:spTree>
    <p:extLst>
      <p:ext uri="{BB962C8B-B14F-4D97-AF65-F5344CB8AC3E}">
        <p14:creationId xmlns:p14="http://schemas.microsoft.com/office/powerpoint/2010/main" val="3153264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U2 </a:t>
            </a:r>
            <a:r>
              <a:rPr lang="cs-CZ" dirty="0" err="1" smtClean="0"/>
              <a:t>Peace</a:t>
            </a:r>
            <a:r>
              <a:rPr lang="cs-CZ" dirty="0"/>
              <a:t> </a:t>
            </a:r>
            <a:r>
              <a:rPr lang="cs-CZ" dirty="0" smtClean="0"/>
              <a:t>On </a:t>
            </a:r>
            <a:r>
              <a:rPr lang="cs-CZ" dirty="0" err="1" smtClean="0"/>
              <a:t>Earth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Heaven </a:t>
            </a:r>
            <a:r>
              <a:rPr lang="en-US" dirty="0"/>
              <a:t>on Earth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We need it now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I'm sick of all of this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Hanging around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Sick of sorrow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Sick of pain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Sick of hearing again and again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That there's </a:t>
            </a:r>
            <a:r>
              <a:rPr lang="en-US" dirty="0" err="1"/>
              <a:t>gonna</a:t>
            </a:r>
            <a:r>
              <a:rPr lang="en-US" dirty="0"/>
              <a:t> be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Peace on Earth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105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Where I grew up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There weren't many trees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Where there was we'd tear them down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And use them on our enemies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They say that what you mock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Will surely overtake you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And you become a monster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So the monster will not break you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It's already gone too far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Who said that if you go in hard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You won't get hurt</a:t>
            </a:r>
            <a:r>
              <a:rPr lang="en-US" dirty="0"/>
              <a:t/>
            </a:r>
            <a:br>
              <a:rPr lang="en-US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1851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Jesus could you take the time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To throw a drowning man a line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Peace on Earth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Tell the ones who hear no sound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Whose sons are living in the ground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Peace on Earth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No </a:t>
            </a:r>
            <a:r>
              <a:rPr lang="en-US" dirty="0" err="1"/>
              <a:t>whos</a:t>
            </a:r>
            <a:r>
              <a:rPr lang="en-US" dirty="0"/>
              <a:t> or whys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No-one cries like a mother cries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For peace on Earth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She never got to say goodbye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To see the </a:t>
            </a:r>
            <a:r>
              <a:rPr lang="en-US" dirty="0" err="1"/>
              <a:t>colour</a:t>
            </a:r>
            <a:r>
              <a:rPr lang="en-US" dirty="0"/>
              <a:t> in his eyes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Now he's in the dirt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Peace on Earth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946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They're reading names out over the radio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All the folks the rest of us won't get to know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Sean and Julia, Gareth, Ann and Breda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Their lives are bigger, than any big idea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5327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Jesus can you take the time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To throw a drowning man a line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Peace on Earth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To tell the ones who hear no sound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Whose sons are living in the ground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Peace on Earth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191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034862"/>
            <a:ext cx="9613861" cy="47265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Jesus this song you wrote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The words are sticking in my throat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Peace on Earth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Hear it every Christmas time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But hope and history won't rhyme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So what's it worth?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This peace on Earth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Peace on Earth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Peace on Earth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Peace on </a:t>
            </a:r>
            <a:r>
              <a:rPr lang="en-US" dirty="0" smtClean="0"/>
              <a:t>Earth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u="sng" dirty="0">
                <a:hlinkClick r:id="rId2"/>
              </a:rPr>
              <a:t>https://www.youtube.com/watch?v=Swpf-zMaCK4</a:t>
            </a:r>
            <a:endParaRPr lang="cs-CZ" b="1" u="sng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0748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Co je pokoj?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Co je protikladem pokoje?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Co potřebuji k dosažení pokoje?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9087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/>
              <a:t>Ježíšova blahoslavenství jako inspirace pro pomáhající profese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10. </a:t>
            </a:r>
            <a:r>
              <a:rPr lang="cs-CZ" b="1" dirty="0"/>
              <a:t>Blahoslavení šiřitelé </a:t>
            </a:r>
            <a:r>
              <a:rPr lang="cs-CZ" b="1" dirty="0" smtClean="0"/>
              <a:t>pokoje:</a:t>
            </a:r>
            <a:endParaRPr lang="cs-CZ" dirty="0"/>
          </a:p>
          <a:p>
            <a:r>
              <a:rPr lang="cs-CZ" dirty="0"/>
              <a:t>Člověk a </a:t>
            </a:r>
            <a:r>
              <a:rPr lang="cs-CZ" dirty="0" smtClean="0"/>
              <a:t>nadhled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223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141</TotalTime>
  <Words>282</Words>
  <Application>Microsoft Office PowerPoint</Application>
  <PresentationFormat>Širokoúhlá obrazovka</PresentationFormat>
  <Paragraphs>32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Bwgrkl</vt:lpstr>
      <vt:lpstr>Trebuchet MS</vt:lpstr>
      <vt:lpstr>Berlín</vt:lpstr>
      <vt:lpstr>Prezentace aplikace PowerPoint</vt:lpstr>
      <vt:lpstr>U2 Peace On Earth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Otázky </vt:lpstr>
      <vt:lpstr>Ježíšova blahoslavenství jako inspirace pro pomáhající profese</vt:lpstr>
      <vt:lpstr>Blahoslavení, kdo působí pokoj (Mt 5,9) </vt:lpstr>
      <vt:lpstr>Výklad</vt:lpstr>
      <vt:lpstr>Praktické důsledky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Ježíšova blahoslavenství jako inspirace pro pomáhající profese</dc:title>
  <dc:creator>Ladislav Heryán</dc:creator>
  <cp:lastModifiedBy>Ladislav Heryán</cp:lastModifiedBy>
  <cp:revision>10</cp:revision>
  <dcterms:created xsi:type="dcterms:W3CDTF">2018-04-23T10:42:08Z</dcterms:created>
  <dcterms:modified xsi:type="dcterms:W3CDTF">2018-12-05T11:29:09Z</dcterms:modified>
</cp:coreProperties>
</file>