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dbQXyzKCtE&amp;t=566s" TargetMode="External"/><Relationship Id="rId2" Type="http://schemas.openxmlformats.org/officeDocument/2006/relationships/hyperlink" Target="https://www.youtube.com/watch?v=hN8CKwdosj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he6sG5IpS5Q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Ježíšova blahoslavenství jako inspirace pro pomáhající profese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1. </a:t>
            </a:r>
            <a:r>
              <a:rPr lang="cs-CZ" dirty="0" smtClean="0"/>
              <a:t>Úvodní otázky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06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i="1" dirty="0"/>
              <a:t>Leonard </a:t>
            </a:r>
            <a:r>
              <a:rPr lang="cs-CZ" b="1" i="1" dirty="0" err="1"/>
              <a:t>Cohen</a:t>
            </a:r>
            <a:r>
              <a:rPr lang="cs-CZ" b="1" i="1" dirty="0"/>
              <a:t>, </a:t>
            </a:r>
            <a:r>
              <a:rPr lang="cs-CZ" b="1" i="1" dirty="0" err="1" smtClean="0"/>
              <a:t>Hallelujah</a:t>
            </a:r>
            <a:r>
              <a:rPr lang="cs-CZ" b="1" i="1" dirty="0" smtClean="0"/>
              <a:t> </a:t>
            </a: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</a:t>
            </a:r>
            <a:r>
              <a:rPr lang="cs-CZ" u="sng" dirty="0" smtClean="0">
                <a:hlinkClick r:id="rId2"/>
              </a:rPr>
              <a:t>www.youtube.com/watch?v=hN8CKwdosjE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O čem tento klip je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b="1" dirty="0"/>
              <a:t>3 umělecké prezentace blahoslavenství</a:t>
            </a:r>
            <a:r>
              <a:rPr lang="cs-CZ" b="1" dirty="0" smtClean="0"/>
              <a:t>:</a:t>
            </a:r>
          </a:p>
          <a:p>
            <a:pPr marL="457200" indent="-457200">
              <a:buAutoNum type="arabicParenR"/>
            </a:pPr>
            <a:r>
              <a:rPr lang="cs-CZ" b="1" i="1" dirty="0" smtClean="0"/>
              <a:t>Pašije </a:t>
            </a:r>
            <a:r>
              <a:rPr lang="cs-CZ" b="1" i="1" dirty="0"/>
              <a:t>skupiny </a:t>
            </a:r>
            <a:r>
              <a:rPr lang="cs-CZ" b="1" i="1" dirty="0" err="1"/>
              <a:t>The</a:t>
            </a:r>
            <a:r>
              <a:rPr lang="cs-CZ" b="1" i="1" dirty="0"/>
              <a:t> </a:t>
            </a:r>
            <a:r>
              <a:rPr lang="cs-CZ" b="1" i="1" dirty="0" err="1"/>
              <a:t>Plastic</a:t>
            </a:r>
            <a:r>
              <a:rPr lang="cs-CZ" b="1" i="1" dirty="0"/>
              <a:t> </a:t>
            </a:r>
            <a:r>
              <a:rPr lang="cs-CZ" b="1" i="1" dirty="0" err="1"/>
              <a:t>People</a:t>
            </a:r>
            <a:r>
              <a:rPr lang="cs-CZ" b="1" i="1" dirty="0"/>
              <a:t> </a:t>
            </a:r>
            <a:r>
              <a:rPr lang="cs-CZ" b="1" i="1" dirty="0" err="1"/>
              <a:t>of</a:t>
            </a:r>
            <a:r>
              <a:rPr lang="cs-CZ" b="1" i="1" dirty="0"/>
              <a:t> </a:t>
            </a:r>
            <a:r>
              <a:rPr lang="cs-CZ" b="1" i="1" dirty="0" err="1"/>
              <a:t>the</a:t>
            </a:r>
            <a:r>
              <a:rPr lang="cs-CZ" b="1" i="1" dirty="0"/>
              <a:t> </a:t>
            </a:r>
            <a:r>
              <a:rPr lang="cs-CZ" b="1" i="1" dirty="0" err="1"/>
              <a:t>Universe</a:t>
            </a:r>
            <a:r>
              <a:rPr lang="cs-CZ" dirty="0"/>
              <a:t> (</a:t>
            </a:r>
            <a:r>
              <a:rPr lang="cs-CZ" u="sng" dirty="0">
                <a:hlinkClick r:id="rId3"/>
              </a:rPr>
              <a:t>https://</a:t>
            </a:r>
            <a:r>
              <a:rPr lang="cs-CZ" u="sng" dirty="0" smtClean="0">
                <a:hlinkClick r:id="rId3"/>
              </a:rPr>
              <a:t>www.youtube.com/watch?v=4dbQXyzKCtE&amp;t=566s</a:t>
            </a:r>
            <a:endParaRPr lang="cs-CZ" u="sng" dirty="0" smtClean="0"/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cs-CZ" b="1" i="1" dirty="0" err="1"/>
              <a:t>Zefirelli</a:t>
            </a:r>
            <a:r>
              <a:rPr lang="cs-CZ" b="1" i="1" dirty="0"/>
              <a:t>, </a:t>
            </a:r>
            <a:r>
              <a:rPr lang="cs-CZ" b="1" i="1" dirty="0" err="1"/>
              <a:t>The</a:t>
            </a:r>
            <a:r>
              <a:rPr lang="cs-CZ" b="1" i="1" dirty="0"/>
              <a:t> </a:t>
            </a:r>
            <a:r>
              <a:rPr lang="cs-CZ" b="1" i="1" dirty="0" err="1"/>
              <a:t>Beatitudes</a:t>
            </a:r>
            <a:r>
              <a:rPr lang="cs-CZ" b="1" i="1" dirty="0"/>
              <a:t> </a:t>
            </a:r>
            <a:r>
              <a:rPr lang="cs-CZ" dirty="0"/>
              <a:t>(</a:t>
            </a:r>
            <a:r>
              <a:rPr lang="cs-CZ" u="sng" dirty="0">
                <a:hlinkClick r:id="rId4"/>
              </a:rPr>
              <a:t>https://www.youtube.com/</a:t>
            </a:r>
            <a:r>
              <a:rPr lang="cs-CZ" u="sng" dirty="0" err="1">
                <a:hlinkClick r:id="rId4"/>
              </a:rPr>
              <a:t>watch?v</a:t>
            </a:r>
            <a:r>
              <a:rPr lang="cs-CZ" u="sng" dirty="0">
                <a:hlinkClick r:id="rId4"/>
              </a:rPr>
              <a:t>=he6sG5IpS5Q</a:t>
            </a:r>
            <a:r>
              <a:rPr lang="cs-CZ" dirty="0"/>
              <a:t>)</a:t>
            </a:r>
          </a:p>
          <a:p>
            <a:pPr marL="457200" indent="-457200">
              <a:buAutoNum type="arabicParenR"/>
            </a:pPr>
            <a:r>
              <a:rPr lang="cs-CZ" i="1" dirty="0" smtClean="0"/>
              <a:t>Umělecký přednes učitele 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70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/>
              <a:t>Co znamená slovo „blahoslavený“? </a:t>
            </a:r>
          </a:p>
          <a:p>
            <a:pPr marL="0" lvl="0" indent="0">
              <a:buNone/>
            </a:pPr>
            <a:r>
              <a:rPr lang="cs-CZ" dirty="0"/>
              <a:t>Dnes: Kdo je blahoslavený? (Patří toto slovo do slovníku dnešní češtiny?)</a:t>
            </a:r>
          </a:p>
          <a:p>
            <a:pPr marL="0" indent="0">
              <a:buNone/>
            </a:pPr>
            <a:r>
              <a:rPr lang="cs-CZ" dirty="0"/>
              <a:t>Zažili jste situaci, kdy byste mohli říci „on je blahoslavený“, resp. „jsem blahoslavený</a:t>
            </a:r>
            <a:r>
              <a:rPr lang="cs-CZ" dirty="0" smtClean="0"/>
              <a:t>“?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Co jsou blahoslavenství a co nejsou…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478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 a struktura blahoslavenství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dirty="0"/>
              <a:t>Blahoslavenství obvykle chápana mylně</a:t>
            </a:r>
          </a:p>
          <a:p>
            <a:pPr marL="0" indent="0">
              <a:buNone/>
              <a:defRPr/>
            </a:pPr>
            <a:r>
              <a:rPr lang="cs-CZ" dirty="0"/>
              <a:t>Historický kontext Matoušova evangelia</a:t>
            </a:r>
          </a:p>
          <a:p>
            <a:pPr marL="0" indent="0">
              <a:buNone/>
              <a:defRPr/>
            </a:pPr>
            <a:r>
              <a:rPr lang="cs-CZ" dirty="0"/>
              <a:t>Literární </a:t>
            </a:r>
            <a:r>
              <a:rPr lang="cs-CZ" dirty="0" smtClean="0"/>
              <a:t>začlenění blahoslavenství </a:t>
            </a:r>
            <a:r>
              <a:rPr lang="cs-CZ" dirty="0"/>
              <a:t>do kontextu evangelia</a:t>
            </a:r>
          </a:p>
          <a:p>
            <a:pPr marL="0" indent="0">
              <a:buNone/>
              <a:defRPr/>
            </a:pPr>
            <a:r>
              <a:rPr lang="cs-CZ" dirty="0"/>
              <a:t>Základní </a:t>
            </a:r>
            <a:r>
              <a:rPr lang="cs-CZ" dirty="0" smtClean="0"/>
              <a:t>struktura blahoslavenství</a:t>
            </a: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Základní </a:t>
            </a:r>
            <a:r>
              <a:rPr lang="cs-CZ" dirty="0" smtClean="0"/>
              <a:t>obsah blahoslavenství</a:t>
            </a:r>
          </a:p>
          <a:p>
            <a:pPr marL="0" indent="0">
              <a:buNone/>
              <a:defRPr/>
            </a:pPr>
            <a:r>
              <a:rPr lang="cs-CZ" dirty="0" smtClean="0"/>
              <a:t>Praktické důsledky toho, co pracovníka v pomáhajících </a:t>
            </a:r>
            <a:r>
              <a:rPr lang="cs-CZ" smtClean="0"/>
              <a:t>profesích </a:t>
            </a:r>
            <a:r>
              <a:rPr lang="cs-CZ" smtClean="0"/>
              <a:t>přesahuje </a:t>
            </a:r>
            <a:r>
              <a:rPr lang="cs-CZ" dirty="0" smtClean="0"/>
              <a:t>a co s tím z hlediska blahoslavenství?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378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19</TotalTime>
  <Words>144</Words>
  <Application>Microsoft Office PowerPoint</Application>
  <PresentationFormat>Širokoúhlá obrazovka</PresentationFormat>
  <Paragraphs>22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Berlín</vt:lpstr>
      <vt:lpstr>Ježíšova blahoslavenství jako inspirace pro pomáhající profese</vt:lpstr>
      <vt:lpstr>Úvod </vt:lpstr>
      <vt:lpstr>Otázky </vt:lpstr>
      <vt:lpstr>Kontext a struktura blahoslavenství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Ježíšova blahoslavenství jako inspirace pro pomáhající profese</dc:title>
  <dc:creator>Ladislav Heryán</dc:creator>
  <cp:lastModifiedBy>Účet Microsoft</cp:lastModifiedBy>
  <cp:revision>5</cp:revision>
  <dcterms:created xsi:type="dcterms:W3CDTF">2018-02-19T11:30:51Z</dcterms:created>
  <dcterms:modified xsi:type="dcterms:W3CDTF">2021-01-08T07:36:30Z</dcterms:modified>
</cp:coreProperties>
</file>