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01" r:id="rId3"/>
    <p:sldId id="302" r:id="rId4"/>
    <p:sldId id="304" r:id="rId5"/>
    <p:sldId id="303" r:id="rId6"/>
    <p:sldId id="305" r:id="rId7"/>
    <p:sldId id="306" r:id="rId8"/>
    <p:sldId id="307" r:id="rId9"/>
    <p:sldId id="308" r:id="rId10"/>
    <p:sldId id="312" r:id="rId11"/>
    <p:sldId id="310" r:id="rId12"/>
    <p:sldId id="311" r:id="rId13"/>
    <p:sldId id="316" r:id="rId14"/>
    <p:sldId id="313" r:id="rId15"/>
    <p:sldId id="315" r:id="rId16"/>
    <p:sldId id="326" r:id="rId17"/>
    <p:sldId id="317" r:id="rId18"/>
    <p:sldId id="318" r:id="rId19"/>
    <p:sldId id="321" r:id="rId20"/>
    <p:sldId id="320" r:id="rId21"/>
    <p:sldId id="322" r:id="rId22"/>
    <p:sldId id="323" r:id="rId23"/>
    <p:sldId id="324" r:id="rId24"/>
    <p:sldId id="325"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9" d="100"/>
          <a:sy n="79"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358D8-FD00-464F-81FF-CFDCD685F26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AD65286-9FCC-4962-9B06-F5ABA5993F81}">
      <dgm:prSet/>
      <dgm:spPr/>
      <dgm:t>
        <a:bodyPr/>
        <a:lstStyle/>
        <a:p>
          <a:r>
            <a:rPr lang="en-US"/>
            <a:t>Regular wage/salary</a:t>
          </a:r>
        </a:p>
      </dgm:t>
    </dgm:pt>
    <dgm:pt modelId="{D12CE034-2896-41F7-97D4-461ADB5ACBC6}" type="parTrans" cxnId="{1995FD5E-E44E-4511-8BE6-4442DEA5C64F}">
      <dgm:prSet/>
      <dgm:spPr/>
      <dgm:t>
        <a:bodyPr/>
        <a:lstStyle/>
        <a:p>
          <a:endParaRPr lang="en-US"/>
        </a:p>
      </dgm:t>
    </dgm:pt>
    <dgm:pt modelId="{8A1BC540-552D-434E-9D7E-A6FEC8D1493F}" type="sibTrans" cxnId="{1995FD5E-E44E-4511-8BE6-4442DEA5C64F}">
      <dgm:prSet/>
      <dgm:spPr/>
      <dgm:t>
        <a:bodyPr/>
        <a:lstStyle/>
        <a:p>
          <a:endParaRPr lang="en-US"/>
        </a:p>
      </dgm:t>
    </dgm:pt>
    <dgm:pt modelId="{BDE74990-4897-4B2E-AA92-97788DF319C4}">
      <dgm:prSet/>
      <dgm:spPr/>
      <dgm:t>
        <a:bodyPr/>
        <a:lstStyle/>
        <a:p>
          <a:r>
            <a:rPr lang="en-US"/>
            <a:t>Regular shared experience and contact with people outside the nuclear family</a:t>
          </a:r>
        </a:p>
      </dgm:t>
    </dgm:pt>
    <dgm:pt modelId="{AC0967E9-7918-4ACF-B3D2-03A9998D4BF4}" type="parTrans" cxnId="{25CE3334-22EB-4145-9E7C-6C18E9E6DF34}">
      <dgm:prSet/>
      <dgm:spPr/>
      <dgm:t>
        <a:bodyPr/>
        <a:lstStyle/>
        <a:p>
          <a:endParaRPr lang="en-US"/>
        </a:p>
      </dgm:t>
    </dgm:pt>
    <dgm:pt modelId="{85FBDBCB-EAF9-44E5-AE66-7A4389D41BA5}" type="sibTrans" cxnId="{25CE3334-22EB-4145-9E7C-6C18E9E6DF34}">
      <dgm:prSet/>
      <dgm:spPr/>
      <dgm:t>
        <a:bodyPr/>
        <a:lstStyle/>
        <a:p>
          <a:endParaRPr lang="en-US"/>
        </a:p>
      </dgm:t>
    </dgm:pt>
    <dgm:pt modelId="{36394964-7C32-4311-B30F-1ADDC88F5574}">
      <dgm:prSet/>
      <dgm:spPr/>
      <dgm:t>
        <a:bodyPr/>
        <a:lstStyle/>
        <a:p>
          <a:r>
            <a:rPr lang="en-US"/>
            <a:t>Achieving individual goals</a:t>
          </a:r>
        </a:p>
      </dgm:t>
    </dgm:pt>
    <dgm:pt modelId="{589D21EE-F37F-4322-BD8B-B854ED7D088A}" type="parTrans" cxnId="{CBA04355-1A52-411D-886B-EF79A41436E0}">
      <dgm:prSet/>
      <dgm:spPr/>
      <dgm:t>
        <a:bodyPr/>
        <a:lstStyle/>
        <a:p>
          <a:endParaRPr lang="en-US"/>
        </a:p>
      </dgm:t>
    </dgm:pt>
    <dgm:pt modelId="{06478F48-3C1D-4496-B6FB-A694B2BAD52C}" type="sibTrans" cxnId="{CBA04355-1A52-411D-886B-EF79A41436E0}">
      <dgm:prSet/>
      <dgm:spPr/>
      <dgm:t>
        <a:bodyPr/>
        <a:lstStyle/>
        <a:p>
          <a:endParaRPr lang="en-US"/>
        </a:p>
      </dgm:t>
    </dgm:pt>
    <dgm:pt modelId="{68D0811D-60E5-4CB9-B705-521221AE8EFA}">
      <dgm:prSet/>
      <dgm:spPr/>
      <dgm:t>
        <a:bodyPr/>
        <a:lstStyle/>
        <a:p>
          <a:r>
            <a:rPr lang="en-US"/>
            <a:t>Personal status and identity</a:t>
          </a:r>
        </a:p>
      </dgm:t>
    </dgm:pt>
    <dgm:pt modelId="{6575CFCE-54E4-4EEF-A94C-854EEA509248}" type="parTrans" cxnId="{E79D0E8D-8ABD-411D-92B5-D05558B74508}">
      <dgm:prSet/>
      <dgm:spPr/>
      <dgm:t>
        <a:bodyPr/>
        <a:lstStyle/>
        <a:p>
          <a:endParaRPr lang="en-US"/>
        </a:p>
      </dgm:t>
    </dgm:pt>
    <dgm:pt modelId="{3CE5CBBE-DACF-487D-A7E6-3F7F441DFD2F}" type="sibTrans" cxnId="{E79D0E8D-8ABD-411D-92B5-D05558B74508}">
      <dgm:prSet/>
      <dgm:spPr/>
      <dgm:t>
        <a:bodyPr/>
        <a:lstStyle/>
        <a:p>
          <a:endParaRPr lang="en-US"/>
        </a:p>
      </dgm:t>
    </dgm:pt>
    <dgm:pt modelId="{14CF0C94-75E4-4CF1-BFA1-B0FDBF52DBEE}">
      <dgm:prSet/>
      <dgm:spPr/>
      <dgm:t>
        <a:bodyPr/>
        <a:lstStyle/>
        <a:p>
          <a:r>
            <a:rPr lang="en-US"/>
            <a:t>Regular activity</a:t>
          </a:r>
        </a:p>
      </dgm:t>
    </dgm:pt>
    <dgm:pt modelId="{3E47BD85-261F-4DFC-9702-7BCE3AD69EA9}" type="parTrans" cxnId="{98EBA4DA-E689-44F4-9AD8-A02ADEEF0AD4}">
      <dgm:prSet/>
      <dgm:spPr/>
      <dgm:t>
        <a:bodyPr/>
        <a:lstStyle/>
        <a:p>
          <a:endParaRPr lang="en-US"/>
        </a:p>
      </dgm:t>
    </dgm:pt>
    <dgm:pt modelId="{817AEE36-B780-4B6D-9908-C9949D09055B}" type="sibTrans" cxnId="{98EBA4DA-E689-44F4-9AD8-A02ADEEF0AD4}">
      <dgm:prSet/>
      <dgm:spPr/>
      <dgm:t>
        <a:bodyPr/>
        <a:lstStyle/>
        <a:p>
          <a:endParaRPr lang="en-US"/>
        </a:p>
      </dgm:t>
    </dgm:pt>
    <dgm:pt modelId="{8D8E750C-AEA4-4E16-8C5F-1B5E305B3C1C}">
      <dgm:prSet/>
      <dgm:spPr/>
      <dgm:t>
        <a:bodyPr/>
        <a:lstStyle/>
        <a:p>
          <a:r>
            <a:rPr lang="en-US"/>
            <a:t>Access to education, health, other services</a:t>
          </a:r>
        </a:p>
      </dgm:t>
    </dgm:pt>
    <dgm:pt modelId="{56C79279-792E-400B-9BD5-C57C53E538E0}" type="parTrans" cxnId="{2FCE1788-1301-4329-8237-BF6A50F2DAFD}">
      <dgm:prSet/>
      <dgm:spPr/>
      <dgm:t>
        <a:bodyPr/>
        <a:lstStyle/>
        <a:p>
          <a:endParaRPr lang="en-US"/>
        </a:p>
      </dgm:t>
    </dgm:pt>
    <dgm:pt modelId="{5EE2E186-55D9-4F51-AD7B-6F9B090369E9}" type="sibTrans" cxnId="{2FCE1788-1301-4329-8237-BF6A50F2DAFD}">
      <dgm:prSet/>
      <dgm:spPr/>
      <dgm:t>
        <a:bodyPr/>
        <a:lstStyle/>
        <a:p>
          <a:endParaRPr lang="en-US"/>
        </a:p>
      </dgm:t>
    </dgm:pt>
    <dgm:pt modelId="{D41912B3-E04A-4D95-9268-C39D36E5ADF9}">
      <dgm:prSet/>
      <dgm:spPr/>
      <dgm:t>
        <a:bodyPr/>
        <a:lstStyle/>
        <a:p>
          <a:r>
            <a:rPr lang="en-US"/>
            <a:t>Material benefits</a:t>
          </a:r>
        </a:p>
      </dgm:t>
    </dgm:pt>
    <dgm:pt modelId="{3414526A-F63E-435C-94C4-D1852D3ACE52}" type="parTrans" cxnId="{63B257F0-D5F7-4B8B-835B-37A6645699C2}">
      <dgm:prSet/>
      <dgm:spPr/>
      <dgm:t>
        <a:bodyPr/>
        <a:lstStyle/>
        <a:p>
          <a:endParaRPr lang="en-US"/>
        </a:p>
      </dgm:t>
    </dgm:pt>
    <dgm:pt modelId="{13F4A640-BF20-4C97-AFD0-B7723262183B}" type="sibTrans" cxnId="{63B257F0-D5F7-4B8B-835B-37A6645699C2}">
      <dgm:prSet/>
      <dgm:spPr/>
      <dgm:t>
        <a:bodyPr/>
        <a:lstStyle/>
        <a:p>
          <a:endParaRPr lang="en-US"/>
        </a:p>
      </dgm:t>
    </dgm:pt>
    <dgm:pt modelId="{A21AEED3-2F80-4B9C-B13C-4ECFF2CB9A51}">
      <dgm:prSet/>
      <dgm:spPr/>
      <dgm:t>
        <a:bodyPr/>
        <a:lstStyle/>
        <a:p>
          <a:r>
            <a:rPr lang="en-US"/>
            <a:t>Adequate housing</a:t>
          </a:r>
        </a:p>
      </dgm:t>
    </dgm:pt>
    <dgm:pt modelId="{A195A3DA-86DB-4B1E-BCFC-BF395867C7AC}" type="parTrans" cxnId="{D7209167-4D96-40D7-96A4-3870AA161CE6}">
      <dgm:prSet/>
      <dgm:spPr/>
      <dgm:t>
        <a:bodyPr/>
        <a:lstStyle/>
        <a:p>
          <a:endParaRPr lang="en-US"/>
        </a:p>
      </dgm:t>
    </dgm:pt>
    <dgm:pt modelId="{008ADAA6-B0D1-4ECC-9489-92A8B572D7F4}" type="sibTrans" cxnId="{D7209167-4D96-40D7-96A4-3870AA161CE6}">
      <dgm:prSet/>
      <dgm:spPr/>
      <dgm:t>
        <a:bodyPr/>
        <a:lstStyle/>
        <a:p>
          <a:endParaRPr lang="en-US"/>
        </a:p>
      </dgm:t>
    </dgm:pt>
    <dgm:pt modelId="{41534AA5-CE6A-4FB9-AAB7-C5C73824FCD4}">
      <dgm:prSet/>
      <dgm:spPr/>
      <dgm:t>
        <a:bodyPr/>
        <a:lstStyle/>
        <a:p>
          <a:r>
            <a:rPr lang="en-US"/>
            <a:t>Participation in political and civic life</a:t>
          </a:r>
        </a:p>
      </dgm:t>
    </dgm:pt>
    <dgm:pt modelId="{FF2326B6-5687-46AA-A931-A3902120F171}" type="parTrans" cxnId="{71B7578D-1B6A-4E6B-B994-B98CD3763208}">
      <dgm:prSet/>
      <dgm:spPr/>
      <dgm:t>
        <a:bodyPr/>
        <a:lstStyle/>
        <a:p>
          <a:endParaRPr lang="en-US"/>
        </a:p>
      </dgm:t>
    </dgm:pt>
    <dgm:pt modelId="{B1A1344E-EB6E-4306-BEEA-EF9BF1F74E38}" type="sibTrans" cxnId="{71B7578D-1B6A-4E6B-B994-B98CD3763208}">
      <dgm:prSet/>
      <dgm:spPr/>
      <dgm:t>
        <a:bodyPr/>
        <a:lstStyle/>
        <a:p>
          <a:endParaRPr lang="en-US"/>
        </a:p>
      </dgm:t>
    </dgm:pt>
    <dgm:pt modelId="{1648C9C0-C574-4299-9E31-76551C9CC49D}" type="pres">
      <dgm:prSet presAssocID="{22E358D8-FD00-464F-81FF-CFDCD685F264}" presName="vert0" presStyleCnt="0">
        <dgm:presLayoutVars>
          <dgm:dir/>
          <dgm:animOne val="branch"/>
          <dgm:animLvl val="lvl"/>
        </dgm:presLayoutVars>
      </dgm:prSet>
      <dgm:spPr/>
    </dgm:pt>
    <dgm:pt modelId="{5A6D668B-5513-459B-BE80-21BBCD61D73D}" type="pres">
      <dgm:prSet presAssocID="{0AD65286-9FCC-4962-9B06-F5ABA5993F81}" presName="thickLine" presStyleLbl="alignNode1" presStyleIdx="0" presStyleCnt="9"/>
      <dgm:spPr/>
    </dgm:pt>
    <dgm:pt modelId="{4370343E-D2AF-4F95-BE85-617A68B858B8}" type="pres">
      <dgm:prSet presAssocID="{0AD65286-9FCC-4962-9B06-F5ABA5993F81}" presName="horz1" presStyleCnt="0"/>
      <dgm:spPr/>
    </dgm:pt>
    <dgm:pt modelId="{7A46CEBD-51DC-47FF-A30C-60E4A646870D}" type="pres">
      <dgm:prSet presAssocID="{0AD65286-9FCC-4962-9B06-F5ABA5993F81}" presName="tx1" presStyleLbl="revTx" presStyleIdx="0" presStyleCnt="9"/>
      <dgm:spPr/>
    </dgm:pt>
    <dgm:pt modelId="{2E6ADCA9-5B42-4159-876B-F08A1214E706}" type="pres">
      <dgm:prSet presAssocID="{0AD65286-9FCC-4962-9B06-F5ABA5993F81}" presName="vert1" presStyleCnt="0"/>
      <dgm:spPr/>
    </dgm:pt>
    <dgm:pt modelId="{3221FBCB-E0F2-472A-9E04-5B423D6900B0}" type="pres">
      <dgm:prSet presAssocID="{BDE74990-4897-4B2E-AA92-97788DF319C4}" presName="thickLine" presStyleLbl="alignNode1" presStyleIdx="1" presStyleCnt="9"/>
      <dgm:spPr/>
    </dgm:pt>
    <dgm:pt modelId="{EFBFA521-D5B9-402D-A4B7-28A1D9F8CF82}" type="pres">
      <dgm:prSet presAssocID="{BDE74990-4897-4B2E-AA92-97788DF319C4}" presName="horz1" presStyleCnt="0"/>
      <dgm:spPr/>
    </dgm:pt>
    <dgm:pt modelId="{5C58659A-32A8-441B-947E-DE692C9EF524}" type="pres">
      <dgm:prSet presAssocID="{BDE74990-4897-4B2E-AA92-97788DF319C4}" presName="tx1" presStyleLbl="revTx" presStyleIdx="1" presStyleCnt="9"/>
      <dgm:spPr/>
    </dgm:pt>
    <dgm:pt modelId="{DDC2A520-77AC-4A77-9142-6A29F04CE9DA}" type="pres">
      <dgm:prSet presAssocID="{BDE74990-4897-4B2E-AA92-97788DF319C4}" presName="vert1" presStyleCnt="0"/>
      <dgm:spPr/>
    </dgm:pt>
    <dgm:pt modelId="{82A8CB1F-784C-4F65-89A1-B8747A1841AE}" type="pres">
      <dgm:prSet presAssocID="{36394964-7C32-4311-B30F-1ADDC88F5574}" presName="thickLine" presStyleLbl="alignNode1" presStyleIdx="2" presStyleCnt="9"/>
      <dgm:spPr/>
    </dgm:pt>
    <dgm:pt modelId="{1567D60B-D074-48B3-B623-CD402D69D7DB}" type="pres">
      <dgm:prSet presAssocID="{36394964-7C32-4311-B30F-1ADDC88F5574}" presName="horz1" presStyleCnt="0"/>
      <dgm:spPr/>
    </dgm:pt>
    <dgm:pt modelId="{FF57767B-F59E-4BC2-9F81-0BEEE582D3C5}" type="pres">
      <dgm:prSet presAssocID="{36394964-7C32-4311-B30F-1ADDC88F5574}" presName="tx1" presStyleLbl="revTx" presStyleIdx="2" presStyleCnt="9"/>
      <dgm:spPr/>
    </dgm:pt>
    <dgm:pt modelId="{5556E54C-61B3-4A82-A434-B8EF4BC0C1FC}" type="pres">
      <dgm:prSet presAssocID="{36394964-7C32-4311-B30F-1ADDC88F5574}" presName="vert1" presStyleCnt="0"/>
      <dgm:spPr/>
    </dgm:pt>
    <dgm:pt modelId="{BCD39B49-B212-48A8-BBE5-F7A9D5E70A8F}" type="pres">
      <dgm:prSet presAssocID="{68D0811D-60E5-4CB9-B705-521221AE8EFA}" presName="thickLine" presStyleLbl="alignNode1" presStyleIdx="3" presStyleCnt="9"/>
      <dgm:spPr/>
    </dgm:pt>
    <dgm:pt modelId="{36BA9684-21EC-405D-BD31-BA4B9DE0EDC9}" type="pres">
      <dgm:prSet presAssocID="{68D0811D-60E5-4CB9-B705-521221AE8EFA}" presName="horz1" presStyleCnt="0"/>
      <dgm:spPr/>
    </dgm:pt>
    <dgm:pt modelId="{6F6237F6-719B-47CD-A476-8D423CD5C081}" type="pres">
      <dgm:prSet presAssocID="{68D0811D-60E5-4CB9-B705-521221AE8EFA}" presName="tx1" presStyleLbl="revTx" presStyleIdx="3" presStyleCnt="9"/>
      <dgm:spPr/>
    </dgm:pt>
    <dgm:pt modelId="{899830C2-E98C-4CA5-8553-0F4294455CE7}" type="pres">
      <dgm:prSet presAssocID="{68D0811D-60E5-4CB9-B705-521221AE8EFA}" presName="vert1" presStyleCnt="0"/>
      <dgm:spPr/>
    </dgm:pt>
    <dgm:pt modelId="{173C15A2-5A3C-4885-A64A-E2B36BC54303}" type="pres">
      <dgm:prSet presAssocID="{14CF0C94-75E4-4CF1-BFA1-B0FDBF52DBEE}" presName="thickLine" presStyleLbl="alignNode1" presStyleIdx="4" presStyleCnt="9"/>
      <dgm:spPr/>
    </dgm:pt>
    <dgm:pt modelId="{1EC4296B-E9F1-47BE-8404-1AA533FB6113}" type="pres">
      <dgm:prSet presAssocID="{14CF0C94-75E4-4CF1-BFA1-B0FDBF52DBEE}" presName="horz1" presStyleCnt="0"/>
      <dgm:spPr/>
    </dgm:pt>
    <dgm:pt modelId="{0DC61D0A-5014-4D7C-8BE5-D584AB18AF98}" type="pres">
      <dgm:prSet presAssocID="{14CF0C94-75E4-4CF1-BFA1-B0FDBF52DBEE}" presName="tx1" presStyleLbl="revTx" presStyleIdx="4" presStyleCnt="9"/>
      <dgm:spPr/>
    </dgm:pt>
    <dgm:pt modelId="{BC076916-48EB-45F1-9873-FB2BB923045F}" type="pres">
      <dgm:prSet presAssocID="{14CF0C94-75E4-4CF1-BFA1-B0FDBF52DBEE}" presName="vert1" presStyleCnt="0"/>
      <dgm:spPr/>
    </dgm:pt>
    <dgm:pt modelId="{4080354A-E06A-4BE9-825F-9F904C578E3F}" type="pres">
      <dgm:prSet presAssocID="{8D8E750C-AEA4-4E16-8C5F-1B5E305B3C1C}" presName="thickLine" presStyleLbl="alignNode1" presStyleIdx="5" presStyleCnt="9"/>
      <dgm:spPr/>
    </dgm:pt>
    <dgm:pt modelId="{7A9FFE18-F1E8-4121-BA8B-5B81532835EE}" type="pres">
      <dgm:prSet presAssocID="{8D8E750C-AEA4-4E16-8C5F-1B5E305B3C1C}" presName="horz1" presStyleCnt="0"/>
      <dgm:spPr/>
    </dgm:pt>
    <dgm:pt modelId="{4ED492C2-30D7-46F5-AE0B-FBB52E2178C1}" type="pres">
      <dgm:prSet presAssocID="{8D8E750C-AEA4-4E16-8C5F-1B5E305B3C1C}" presName="tx1" presStyleLbl="revTx" presStyleIdx="5" presStyleCnt="9"/>
      <dgm:spPr/>
    </dgm:pt>
    <dgm:pt modelId="{F084CD0C-3684-4B37-8A91-B0BEFE5DBE56}" type="pres">
      <dgm:prSet presAssocID="{8D8E750C-AEA4-4E16-8C5F-1B5E305B3C1C}" presName="vert1" presStyleCnt="0"/>
      <dgm:spPr/>
    </dgm:pt>
    <dgm:pt modelId="{79668BBF-3CC6-4ABD-B32C-ED99DAC94547}" type="pres">
      <dgm:prSet presAssocID="{D41912B3-E04A-4D95-9268-C39D36E5ADF9}" presName="thickLine" presStyleLbl="alignNode1" presStyleIdx="6" presStyleCnt="9"/>
      <dgm:spPr/>
    </dgm:pt>
    <dgm:pt modelId="{96DC59B5-FD3D-4F4F-9D65-1253121E67EB}" type="pres">
      <dgm:prSet presAssocID="{D41912B3-E04A-4D95-9268-C39D36E5ADF9}" presName="horz1" presStyleCnt="0"/>
      <dgm:spPr/>
    </dgm:pt>
    <dgm:pt modelId="{6CD41D46-78ED-40DF-8E20-EE264C9417AA}" type="pres">
      <dgm:prSet presAssocID="{D41912B3-E04A-4D95-9268-C39D36E5ADF9}" presName="tx1" presStyleLbl="revTx" presStyleIdx="6" presStyleCnt="9"/>
      <dgm:spPr/>
    </dgm:pt>
    <dgm:pt modelId="{FFCC234A-1980-4F93-99C6-3157DE7EB01E}" type="pres">
      <dgm:prSet presAssocID="{D41912B3-E04A-4D95-9268-C39D36E5ADF9}" presName="vert1" presStyleCnt="0"/>
      <dgm:spPr/>
    </dgm:pt>
    <dgm:pt modelId="{A9D5E64C-3B14-4429-95E7-62755DD894C3}" type="pres">
      <dgm:prSet presAssocID="{A21AEED3-2F80-4B9C-B13C-4ECFF2CB9A51}" presName="thickLine" presStyleLbl="alignNode1" presStyleIdx="7" presStyleCnt="9"/>
      <dgm:spPr/>
    </dgm:pt>
    <dgm:pt modelId="{C562C66A-B8D7-4E22-85AE-8AFDE48930C3}" type="pres">
      <dgm:prSet presAssocID="{A21AEED3-2F80-4B9C-B13C-4ECFF2CB9A51}" presName="horz1" presStyleCnt="0"/>
      <dgm:spPr/>
    </dgm:pt>
    <dgm:pt modelId="{265F27A8-D428-4BF4-B270-F8E78C3A0A9F}" type="pres">
      <dgm:prSet presAssocID="{A21AEED3-2F80-4B9C-B13C-4ECFF2CB9A51}" presName="tx1" presStyleLbl="revTx" presStyleIdx="7" presStyleCnt="9"/>
      <dgm:spPr/>
    </dgm:pt>
    <dgm:pt modelId="{B35B2818-67C4-49CE-9802-6790ED708478}" type="pres">
      <dgm:prSet presAssocID="{A21AEED3-2F80-4B9C-B13C-4ECFF2CB9A51}" presName="vert1" presStyleCnt="0"/>
      <dgm:spPr/>
    </dgm:pt>
    <dgm:pt modelId="{66C31444-D362-4EE1-B3D4-CFF83E1692B5}" type="pres">
      <dgm:prSet presAssocID="{41534AA5-CE6A-4FB9-AAB7-C5C73824FCD4}" presName="thickLine" presStyleLbl="alignNode1" presStyleIdx="8" presStyleCnt="9"/>
      <dgm:spPr/>
    </dgm:pt>
    <dgm:pt modelId="{5F5769E1-DC4A-4DE1-9C5C-A8AD51199FED}" type="pres">
      <dgm:prSet presAssocID="{41534AA5-CE6A-4FB9-AAB7-C5C73824FCD4}" presName="horz1" presStyleCnt="0"/>
      <dgm:spPr/>
    </dgm:pt>
    <dgm:pt modelId="{1290B08D-0391-4BB0-9420-A3DA4E1F4B2B}" type="pres">
      <dgm:prSet presAssocID="{41534AA5-CE6A-4FB9-AAB7-C5C73824FCD4}" presName="tx1" presStyleLbl="revTx" presStyleIdx="8" presStyleCnt="9"/>
      <dgm:spPr/>
    </dgm:pt>
    <dgm:pt modelId="{B9507FF1-AA4D-4094-9947-679EB8F4FB52}" type="pres">
      <dgm:prSet presAssocID="{41534AA5-CE6A-4FB9-AAB7-C5C73824FCD4}" presName="vert1" presStyleCnt="0"/>
      <dgm:spPr/>
    </dgm:pt>
  </dgm:ptLst>
  <dgm:cxnLst>
    <dgm:cxn modelId="{B953DF15-5CD3-4690-9170-ED09C4EA821F}" type="presOf" srcId="{22E358D8-FD00-464F-81FF-CFDCD685F264}" destId="{1648C9C0-C574-4299-9E31-76551C9CC49D}" srcOrd="0" destOrd="0" presId="urn:microsoft.com/office/officeart/2008/layout/LinedList"/>
    <dgm:cxn modelId="{EC786421-9A14-4EC3-BCAB-9D4CBFEEDCB2}" type="presOf" srcId="{BDE74990-4897-4B2E-AA92-97788DF319C4}" destId="{5C58659A-32A8-441B-947E-DE692C9EF524}" srcOrd="0" destOrd="0" presId="urn:microsoft.com/office/officeart/2008/layout/LinedList"/>
    <dgm:cxn modelId="{25CE3334-22EB-4145-9E7C-6C18E9E6DF34}" srcId="{22E358D8-FD00-464F-81FF-CFDCD685F264}" destId="{BDE74990-4897-4B2E-AA92-97788DF319C4}" srcOrd="1" destOrd="0" parTransId="{AC0967E9-7918-4ACF-B3D2-03A9998D4BF4}" sibTransId="{85FBDBCB-EAF9-44E5-AE66-7A4389D41BA5}"/>
    <dgm:cxn modelId="{1995FD5E-E44E-4511-8BE6-4442DEA5C64F}" srcId="{22E358D8-FD00-464F-81FF-CFDCD685F264}" destId="{0AD65286-9FCC-4962-9B06-F5ABA5993F81}" srcOrd="0" destOrd="0" parTransId="{D12CE034-2896-41F7-97D4-461ADB5ACBC6}" sibTransId="{8A1BC540-552D-434E-9D7E-A6FEC8D1493F}"/>
    <dgm:cxn modelId="{D7209167-4D96-40D7-96A4-3870AA161CE6}" srcId="{22E358D8-FD00-464F-81FF-CFDCD685F264}" destId="{A21AEED3-2F80-4B9C-B13C-4ECFF2CB9A51}" srcOrd="7" destOrd="0" parTransId="{A195A3DA-86DB-4B1E-BCFC-BF395867C7AC}" sibTransId="{008ADAA6-B0D1-4ECC-9489-92A8B572D7F4}"/>
    <dgm:cxn modelId="{9E27924B-38DD-40AC-B601-7A27472D2FFF}" type="presOf" srcId="{68D0811D-60E5-4CB9-B705-521221AE8EFA}" destId="{6F6237F6-719B-47CD-A476-8D423CD5C081}" srcOrd="0" destOrd="0" presId="urn:microsoft.com/office/officeart/2008/layout/LinedList"/>
    <dgm:cxn modelId="{C8A4FF50-4AD7-4E0C-A829-54FC8048076D}" type="presOf" srcId="{A21AEED3-2F80-4B9C-B13C-4ECFF2CB9A51}" destId="{265F27A8-D428-4BF4-B270-F8E78C3A0A9F}" srcOrd="0" destOrd="0" presId="urn:microsoft.com/office/officeart/2008/layout/LinedList"/>
    <dgm:cxn modelId="{CBA04355-1A52-411D-886B-EF79A41436E0}" srcId="{22E358D8-FD00-464F-81FF-CFDCD685F264}" destId="{36394964-7C32-4311-B30F-1ADDC88F5574}" srcOrd="2" destOrd="0" parTransId="{589D21EE-F37F-4322-BD8B-B854ED7D088A}" sibTransId="{06478F48-3C1D-4496-B6FB-A694B2BAD52C}"/>
    <dgm:cxn modelId="{2FCE1788-1301-4329-8237-BF6A50F2DAFD}" srcId="{22E358D8-FD00-464F-81FF-CFDCD685F264}" destId="{8D8E750C-AEA4-4E16-8C5F-1B5E305B3C1C}" srcOrd="5" destOrd="0" parTransId="{56C79279-792E-400B-9BD5-C57C53E538E0}" sibTransId="{5EE2E186-55D9-4F51-AD7B-6F9B090369E9}"/>
    <dgm:cxn modelId="{750EF189-B8AE-4FC4-85C9-31B7D3C25DE5}" type="presOf" srcId="{0AD65286-9FCC-4962-9B06-F5ABA5993F81}" destId="{7A46CEBD-51DC-47FF-A30C-60E4A646870D}" srcOrd="0" destOrd="0" presId="urn:microsoft.com/office/officeart/2008/layout/LinedList"/>
    <dgm:cxn modelId="{E79D0E8D-8ABD-411D-92B5-D05558B74508}" srcId="{22E358D8-FD00-464F-81FF-CFDCD685F264}" destId="{68D0811D-60E5-4CB9-B705-521221AE8EFA}" srcOrd="3" destOrd="0" parTransId="{6575CFCE-54E4-4EEF-A94C-854EEA509248}" sibTransId="{3CE5CBBE-DACF-487D-A7E6-3F7F441DFD2F}"/>
    <dgm:cxn modelId="{71B7578D-1B6A-4E6B-B994-B98CD3763208}" srcId="{22E358D8-FD00-464F-81FF-CFDCD685F264}" destId="{41534AA5-CE6A-4FB9-AAB7-C5C73824FCD4}" srcOrd="8" destOrd="0" parTransId="{FF2326B6-5687-46AA-A931-A3902120F171}" sibTransId="{B1A1344E-EB6E-4306-BEEA-EF9BF1F74E38}"/>
    <dgm:cxn modelId="{FA85F196-81C8-4610-BD4A-C33948F4E5A1}" type="presOf" srcId="{8D8E750C-AEA4-4E16-8C5F-1B5E305B3C1C}" destId="{4ED492C2-30D7-46F5-AE0B-FBB52E2178C1}" srcOrd="0" destOrd="0" presId="urn:microsoft.com/office/officeart/2008/layout/LinedList"/>
    <dgm:cxn modelId="{CF3FB2AD-7ADC-40EE-96E6-2D78F3B295ED}" type="presOf" srcId="{D41912B3-E04A-4D95-9268-C39D36E5ADF9}" destId="{6CD41D46-78ED-40DF-8E20-EE264C9417AA}" srcOrd="0" destOrd="0" presId="urn:microsoft.com/office/officeart/2008/layout/LinedList"/>
    <dgm:cxn modelId="{AA846ABC-E761-4D7C-8344-AFCC3528692C}" type="presOf" srcId="{14CF0C94-75E4-4CF1-BFA1-B0FDBF52DBEE}" destId="{0DC61D0A-5014-4D7C-8BE5-D584AB18AF98}" srcOrd="0" destOrd="0" presId="urn:microsoft.com/office/officeart/2008/layout/LinedList"/>
    <dgm:cxn modelId="{464604CB-597D-4A73-A20A-B8165EA65E50}" type="presOf" srcId="{41534AA5-CE6A-4FB9-AAB7-C5C73824FCD4}" destId="{1290B08D-0391-4BB0-9420-A3DA4E1F4B2B}" srcOrd="0" destOrd="0" presId="urn:microsoft.com/office/officeart/2008/layout/LinedList"/>
    <dgm:cxn modelId="{98EBA4DA-E689-44F4-9AD8-A02ADEEF0AD4}" srcId="{22E358D8-FD00-464F-81FF-CFDCD685F264}" destId="{14CF0C94-75E4-4CF1-BFA1-B0FDBF52DBEE}" srcOrd="4" destOrd="0" parTransId="{3E47BD85-261F-4DFC-9702-7BCE3AD69EA9}" sibTransId="{817AEE36-B780-4B6D-9908-C9949D09055B}"/>
    <dgm:cxn modelId="{8638FDEB-C30E-4D5F-B754-1374E2DD7E2A}" type="presOf" srcId="{36394964-7C32-4311-B30F-1ADDC88F5574}" destId="{FF57767B-F59E-4BC2-9F81-0BEEE582D3C5}" srcOrd="0" destOrd="0" presId="urn:microsoft.com/office/officeart/2008/layout/LinedList"/>
    <dgm:cxn modelId="{63B257F0-D5F7-4B8B-835B-37A6645699C2}" srcId="{22E358D8-FD00-464F-81FF-CFDCD685F264}" destId="{D41912B3-E04A-4D95-9268-C39D36E5ADF9}" srcOrd="6" destOrd="0" parTransId="{3414526A-F63E-435C-94C4-D1852D3ACE52}" sibTransId="{13F4A640-BF20-4C97-AFD0-B7723262183B}"/>
    <dgm:cxn modelId="{32F237D0-5490-4803-B1B5-6E274FFD3C52}" type="presParOf" srcId="{1648C9C0-C574-4299-9E31-76551C9CC49D}" destId="{5A6D668B-5513-459B-BE80-21BBCD61D73D}" srcOrd="0" destOrd="0" presId="urn:microsoft.com/office/officeart/2008/layout/LinedList"/>
    <dgm:cxn modelId="{2EFB5FCC-EA91-4EA5-AADF-6DDCA07D6A84}" type="presParOf" srcId="{1648C9C0-C574-4299-9E31-76551C9CC49D}" destId="{4370343E-D2AF-4F95-BE85-617A68B858B8}" srcOrd="1" destOrd="0" presId="urn:microsoft.com/office/officeart/2008/layout/LinedList"/>
    <dgm:cxn modelId="{271BC8A3-B960-44D6-BF27-841C9BBA437B}" type="presParOf" srcId="{4370343E-D2AF-4F95-BE85-617A68B858B8}" destId="{7A46CEBD-51DC-47FF-A30C-60E4A646870D}" srcOrd="0" destOrd="0" presId="urn:microsoft.com/office/officeart/2008/layout/LinedList"/>
    <dgm:cxn modelId="{7E38627C-F038-4718-9BFF-2D32EC4EC576}" type="presParOf" srcId="{4370343E-D2AF-4F95-BE85-617A68B858B8}" destId="{2E6ADCA9-5B42-4159-876B-F08A1214E706}" srcOrd="1" destOrd="0" presId="urn:microsoft.com/office/officeart/2008/layout/LinedList"/>
    <dgm:cxn modelId="{CDFD844D-D632-4BA0-B4A2-33393632457C}" type="presParOf" srcId="{1648C9C0-C574-4299-9E31-76551C9CC49D}" destId="{3221FBCB-E0F2-472A-9E04-5B423D6900B0}" srcOrd="2" destOrd="0" presId="urn:microsoft.com/office/officeart/2008/layout/LinedList"/>
    <dgm:cxn modelId="{CF09F242-0714-4234-A01C-624542656143}" type="presParOf" srcId="{1648C9C0-C574-4299-9E31-76551C9CC49D}" destId="{EFBFA521-D5B9-402D-A4B7-28A1D9F8CF82}" srcOrd="3" destOrd="0" presId="urn:microsoft.com/office/officeart/2008/layout/LinedList"/>
    <dgm:cxn modelId="{07CC64D2-7B64-4BD7-B27B-102AC1C058DD}" type="presParOf" srcId="{EFBFA521-D5B9-402D-A4B7-28A1D9F8CF82}" destId="{5C58659A-32A8-441B-947E-DE692C9EF524}" srcOrd="0" destOrd="0" presId="urn:microsoft.com/office/officeart/2008/layout/LinedList"/>
    <dgm:cxn modelId="{B386459A-867B-402A-95D7-D9CAC3D38D3D}" type="presParOf" srcId="{EFBFA521-D5B9-402D-A4B7-28A1D9F8CF82}" destId="{DDC2A520-77AC-4A77-9142-6A29F04CE9DA}" srcOrd="1" destOrd="0" presId="urn:microsoft.com/office/officeart/2008/layout/LinedList"/>
    <dgm:cxn modelId="{D8DE6A38-C1F6-47BD-9D81-959ACA4670BE}" type="presParOf" srcId="{1648C9C0-C574-4299-9E31-76551C9CC49D}" destId="{82A8CB1F-784C-4F65-89A1-B8747A1841AE}" srcOrd="4" destOrd="0" presId="urn:microsoft.com/office/officeart/2008/layout/LinedList"/>
    <dgm:cxn modelId="{8EBCBA12-8FE9-466B-821A-E49540D3FB32}" type="presParOf" srcId="{1648C9C0-C574-4299-9E31-76551C9CC49D}" destId="{1567D60B-D074-48B3-B623-CD402D69D7DB}" srcOrd="5" destOrd="0" presId="urn:microsoft.com/office/officeart/2008/layout/LinedList"/>
    <dgm:cxn modelId="{4C514F5A-7715-48CF-89A5-9C572F038612}" type="presParOf" srcId="{1567D60B-D074-48B3-B623-CD402D69D7DB}" destId="{FF57767B-F59E-4BC2-9F81-0BEEE582D3C5}" srcOrd="0" destOrd="0" presId="urn:microsoft.com/office/officeart/2008/layout/LinedList"/>
    <dgm:cxn modelId="{34CDE3EC-A8FB-486E-91B9-BAA68D27BB2F}" type="presParOf" srcId="{1567D60B-D074-48B3-B623-CD402D69D7DB}" destId="{5556E54C-61B3-4A82-A434-B8EF4BC0C1FC}" srcOrd="1" destOrd="0" presId="urn:microsoft.com/office/officeart/2008/layout/LinedList"/>
    <dgm:cxn modelId="{B119EC54-AB3C-4960-AEE7-EFB8AAEA9A02}" type="presParOf" srcId="{1648C9C0-C574-4299-9E31-76551C9CC49D}" destId="{BCD39B49-B212-48A8-BBE5-F7A9D5E70A8F}" srcOrd="6" destOrd="0" presId="urn:microsoft.com/office/officeart/2008/layout/LinedList"/>
    <dgm:cxn modelId="{74D37C27-161E-436C-9EF7-A92AF6200047}" type="presParOf" srcId="{1648C9C0-C574-4299-9E31-76551C9CC49D}" destId="{36BA9684-21EC-405D-BD31-BA4B9DE0EDC9}" srcOrd="7" destOrd="0" presId="urn:microsoft.com/office/officeart/2008/layout/LinedList"/>
    <dgm:cxn modelId="{9A81F617-9A34-4283-9FE0-B8C30020D1C7}" type="presParOf" srcId="{36BA9684-21EC-405D-BD31-BA4B9DE0EDC9}" destId="{6F6237F6-719B-47CD-A476-8D423CD5C081}" srcOrd="0" destOrd="0" presId="urn:microsoft.com/office/officeart/2008/layout/LinedList"/>
    <dgm:cxn modelId="{B72BF6A0-ED98-434B-8177-ADBDB84EB5F8}" type="presParOf" srcId="{36BA9684-21EC-405D-BD31-BA4B9DE0EDC9}" destId="{899830C2-E98C-4CA5-8553-0F4294455CE7}" srcOrd="1" destOrd="0" presId="urn:microsoft.com/office/officeart/2008/layout/LinedList"/>
    <dgm:cxn modelId="{F5B0CD6A-B435-4AF8-9538-A0E3647A7457}" type="presParOf" srcId="{1648C9C0-C574-4299-9E31-76551C9CC49D}" destId="{173C15A2-5A3C-4885-A64A-E2B36BC54303}" srcOrd="8" destOrd="0" presId="urn:microsoft.com/office/officeart/2008/layout/LinedList"/>
    <dgm:cxn modelId="{E425412F-176D-4510-BD44-A1EA840B5F5C}" type="presParOf" srcId="{1648C9C0-C574-4299-9E31-76551C9CC49D}" destId="{1EC4296B-E9F1-47BE-8404-1AA533FB6113}" srcOrd="9" destOrd="0" presId="urn:microsoft.com/office/officeart/2008/layout/LinedList"/>
    <dgm:cxn modelId="{DC178B3C-5DC2-4583-B494-FF59130D07F9}" type="presParOf" srcId="{1EC4296B-E9F1-47BE-8404-1AA533FB6113}" destId="{0DC61D0A-5014-4D7C-8BE5-D584AB18AF98}" srcOrd="0" destOrd="0" presId="urn:microsoft.com/office/officeart/2008/layout/LinedList"/>
    <dgm:cxn modelId="{555B2063-0C80-458E-BF38-40E66EBF41E7}" type="presParOf" srcId="{1EC4296B-E9F1-47BE-8404-1AA533FB6113}" destId="{BC076916-48EB-45F1-9873-FB2BB923045F}" srcOrd="1" destOrd="0" presId="urn:microsoft.com/office/officeart/2008/layout/LinedList"/>
    <dgm:cxn modelId="{CBE2C052-707B-4F3D-A110-E728BD0D72FD}" type="presParOf" srcId="{1648C9C0-C574-4299-9E31-76551C9CC49D}" destId="{4080354A-E06A-4BE9-825F-9F904C578E3F}" srcOrd="10" destOrd="0" presId="urn:microsoft.com/office/officeart/2008/layout/LinedList"/>
    <dgm:cxn modelId="{30BEF458-A625-4FA0-83F4-38A9A808AABC}" type="presParOf" srcId="{1648C9C0-C574-4299-9E31-76551C9CC49D}" destId="{7A9FFE18-F1E8-4121-BA8B-5B81532835EE}" srcOrd="11" destOrd="0" presId="urn:microsoft.com/office/officeart/2008/layout/LinedList"/>
    <dgm:cxn modelId="{07E79D77-76B0-45F4-BEDB-948CCEC155A4}" type="presParOf" srcId="{7A9FFE18-F1E8-4121-BA8B-5B81532835EE}" destId="{4ED492C2-30D7-46F5-AE0B-FBB52E2178C1}" srcOrd="0" destOrd="0" presId="urn:microsoft.com/office/officeart/2008/layout/LinedList"/>
    <dgm:cxn modelId="{82DF6B7E-40B4-4A50-9D7E-BB48CE9FB474}" type="presParOf" srcId="{7A9FFE18-F1E8-4121-BA8B-5B81532835EE}" destId="{F084CD0C-3684-4B37-8A91-B0BEFE5DBE56}" srcOrd="1" destOrd="0" presId="urn:microsoft.com/office/officeart/2008/layout/LinedList"/>
    <dgm:cxn modelId="{11243C13-EC4D-4C11-B091-A7194FDA9A89}" type="presParOf" srcId="{1648C9C0-C574-4299-9E31-76551C9CC49D}" destId="{79668BBF-3CC6-4ABD-B32C-ED99DAC94547}" srcOrd="12" destOrd="0" presId="urn:microsoft.com/office/officeart/2008/layout/LinedList"/>
    <dgm:cxn modelId="{2983B2D6-8CC5-4E21-B19F-A4D3AAD99B3E}" type="presParOf" srcId="{1648C9C0-C574-4299-9E31-76551C9CC49D}" destId="{96DC59B5-FD3D-4F4F-9D65-1253121E67EB}" srcOrd="13" destOrd="0" presId="urn:microsoft.com/office/officeart/2008/layout/LinedList"/>
    <dgm:cxn modelId="{5841CCD8-5B46-4086-9CF3-8485AF8818C1}" type="presParOf" srcId="{96DC59B5-FD3D-4F4F-9D65-1253121E67EB}" destId="{6CD41D46-78ED-40DF-8E20-EE264C9417AA}" srcOrd="0" destOrd="0" presId="urn:microsoft.com/office/officeart/2008/layout/LinedList"/>
    <dgm:cxn modelId="{091A1913-35EA-4B0B-9D5A-BBC65A0FE2D8}" type="presParOf" srcId="{96DC59B5-FD3D-4F4F-9D65-1253121E67EB}" destId="{FFCC234A-1980-4F93-99C6-3157DE7EB01E}" srcOrd="1" destOrd="0" presId="urn:microsoft.com/office/officeart/2008/layout/LinedList"/>
    <dgm:cxn modelId="{310B3087-945D-4973-8F9D-C1E854D3A0E2}" type="presParOf" srcId="{1648C9C0-C574-4299-9E31-76551C9CC49D}" destId="{A9D5E64C-3B14-4429-95E7-62755DD894C3}" srcOrd="14" destOrd="0" presId="urn:microsoft.com/office/officeart/2008/layout/LinedList"/>
    <dgm:cxn modelId="{6F1A0729-05C6-4FD0-B5EC-81D060F0D9C3}" type="presParOf" srcId="{1648C9C0-C574-4299-9E31-76551C9CC49D}" destId="{C562C66A-B8D7-4E22-85AE-8AFDE48930C3}" srcOrd="15" destOrd="0" presId="urn:microsoft.com/office/officeart/2008/layout/LinedList"/>
    <dgm:cxn modelId="{76638FAB-E9E1-4AF7-807F-415683D00862}" type="presParOf" srcId="{C562C66A-B8D7-4E22-85AE-8AFDE48930C3}" destId="{265F27A8-D428-4BF4-B270-F8E78C3A0A9F}" srcOrd="0" destOrd="0" presId="urn:microsoft.com/office/officeart/2008/layout/LinedList"/>
    <dgm:cxn modelId="{A4816C92-2266-44B3-B8C8-26CC5353F324}" type="presParOf" srcId="{C562C66A-B8D7-4E22-85AE-8AFDE48930C3}" destId="{B35B2818-67C4-49CE-9802-6790ED708478}" srcOrd="1" destOrd="0" presId="urn:microsoft.com/office/officeart/2008/layout/LinedList"/>
    <dgm:cxn modelId="{535B316E-5ACF-40BA-BFD8-18AB0EF9772B}" type="presParOf" srcId="{1648C9C0-C574-4299-9E31-76551C9CC49D}" destId="{66C31444-D362-4EE1-B3D4-CFF83E1692B5}" srcOrd="16" destOrd="0" presId="urn:microsoft.com/office/officeart/2008/layout/LinedList"/>
    <dgm:cxn modelId="{AAD0254B-7031-4BFB-90A2-694007FAC407}" type="presParOf" srcId="{1648C9C0-C574-4299-9E31-76551C9CC49D}" destId="{5F5769E1-DC4A-4DE1-9C5C-A8AD51199FED}" srcOrd="17" destOrd="0" presId="urn:microsoft.com/office/officeart/2008/layout/LinedList"/>
    <dgm:cxn modelId="{C00A71ED-B372-4DE7-A686-FE68FB5DAEDC}" type="presParOf" srcId="{5F5769E1-DC4A-4DE1-9C5C-A8AD51199FED}" destId="{1290B08D-0391-4BB0-9420-A3DA4E1F4B2B}" srcOrd="0" destOrd="0" presId="urn:microsoft.com/office/officeart/2008/layout/LinedList"/>
    <dgm:cxn modelId="{58598864-D844-401E-97F8-4FAFB9266871}" type="presParOf" srcId="{5F5769E1-DC4A-4DE1-9C5C-A8AD51199FED}" destId="{B9507FF1-AA4D-4094-9947-679EB8F4FB5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AD681-CE94-438E-A0F2-88FDC74B59E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FAF67BC-7172-4E7A-B465-8AD3F3AE9498}">
      <dgm:prSet/>
      <dgm:spPr/>
      <dgm:t>
        <a:bodyPr/>
        <a:lstStyle/>
        <a:p>
          <a:r>
            <a:rPr lang="cs-CZ"/>
            <a:t>Socially useful jobs</a:t>
          </a:r>
          <a:endParaRPr lang="en-US"/>
        </a:p>
      </dgm:t>
    </dgm:pt>
    <dgm:pt modelId="{B7C38FC2-993A-4171-AFCD-C9C2B010B5FD}" type="parTrans" cxnId="{71124B04-105E-441B-B04D-3AAD855A1DD6}">
      <dgm:prSet/>
      <dgm:spPr/>
      <dgm:t>
        <a:bodyPr/>
        <a:lstStyle/>
        <a:p>
          <a:endParaRPr lang="en-US"/>
        </a:p>
      </dgm:t>
    </dgm:pt>
    <dgm:pt modelId="{41BAAA95-FBDE-4A67-8FA3-236B94384011}" type="sibTrans" cxnId="{71124B04-105E-441B-B04D-3AAD855A1DD6}">
      <dgm:prSet/>
      <dgm:spPr/>
      <dgm:t>
        <a:bodyPr/>
        <a:lstStyle/>
        <a:p>
          <a:endParaRPr lang="en-US"/>
        </a:p>
      </dgm:t>
    </dgm:pt>
    <dgm:pt modelId="{8F8AE5D8-C894-4279-A993-83D2320F4D9B}">
      <dgm:prSet/>
      <dgm:spPr/>
      <dgm:t>
        <a:bodyPr/>
        <a:lstStyle/>
        <a:p>
          <a:r>
            <a:rPr lang="cs-CZ"/>
            <a:t>Community service</a:t>
          </a:r>
          <a:endParaRPr lang="en-US"/>
        </a:p>
      </dgm:t>
    </dgm:pt>
    <dgm:pt modelId="{FD3678A2-68CB-4760-A9D4-CDB4C0DF5B8D}" type="parTrans" cxnId="{405C206D-5118-46D7-A170-A537D2B65C8D}">
      <dgm:prSet/>
      <dgm:spPr/>
      <dgm:t>
        <a:bodyPr/>
        <a:lstStyle/>
        <a:p>
          <a:endParaRPr lang="en-US"/>
        </a:p>
      </dgm:t>
    </dgm:pt>
    <dgm:pt modelId="{BD9FA000-311F-4A0C-9E81-24BB9E5D60BA}" type="sibTrans" cxnId="{405C206D-5118-46D7-A170-A537D2B65C8D}">
      <dgm:prSet/>
      <dgm:spPr/>
      <dgm:t>
        <a:bodyPr/>
        <a:lstStyle/>
        <a:p>
          <a:endParaRPr lang="en-US"/>
        </a:p>
      </dgm:t>
    </dgm:pt>
    <dgm:pt modelId="{F31DEB35-7EC6-40B4-B610-1B95113CE0EF}">
      <dgm:prSet/>
      <dgm:spPr/>
      <dgm:t>
        <a:bodyPr/>
        <a:lstStyle/>
        <a:p>
          <a:r>
            <a:rPr lang="cs-CZ"/>
            <a:t>Requalification</a:t>
          </a:r>
          <a:endParaRPr lang="en-US"/>
        </a:p>
      </dgm:t>
    </dgm:pt>
    <dgm:pt modelId="{0D1F331B-A14F-4090-9CF0-85C25C454390}" type="parTrans" cxnId="{31D5294B-03C8-4BB2-A338-64F96AC64B8A}">
      <dgm:prSet/>
      <dgm:spPr/>
      <dgm:t>
        <a:bodyPr/>
        <a:lstStyle/>
        <a:p>
          <a:endParaRPr lang="en-US"/>
        </a:p>
      </dgm:t>
    </dgm:pt>
    <dgm:pt modelId="{2A65E6BC-A6F6-407F-9441-5A8417D784A7}" type="sibTrans" cxnId="{31D5294B-03C8-4BB2-A338-64F96AC64B8A}">
      <dgm:prSet/>
      <dgm:spPr/>
      <dgm:t>
        <a:bodyPr/>
        <a:lstStyle/>
        <a:p>
          <a:endParaRPr lang="en-US"/>
        </a:p>
      </dgm:t>
    </dgm:pt>
    <dgm:pt modelId="{F90F5EA6-3245-43B9-BBEB-75CEC4DCCA50}">
      <dgm:prSet/>
      <dgm:spPr/>
      <dgm:t>
        <a:bodyPr/>
        <a:lstStyle/>
        <a:p>
          <a:r>
            <a:rPr lang="cs-CZ"/>
            <a:t>Integration workplace</a:t>
          </a:r>
          <a:endParaRPr lang="en-US"/>
        </a:p>
      </dgm:t>
    </dgm:pt>
    <dgm:pt modelId="{A46F7726-FA77-420F-95BF-5FFC4E06E9EF}" type="parTrans" cxnId="{09E9CCD3-AEF9-471F-A8C2-9905B6940C1D}">
      <dgm:prSet/>
      <dgm:spPr/>
      <dgm:t>
        <a:bodyPr/>
        <a:lstStyle/>
        <a:p>
          <a:endParaRPr lang="en-US"/>
        </a:p>
      </dgm:t>
    </dgm:pt>
    <dgm:pt modelId="{2128E02F-7684-4703-BDFA-79EFF3BB75F4}" type="sibTrans" cxnId="{09E9CCD3-AEF9-471F-A8C2-9905B6940C1D}">
      <dgm:prSet/>
      <dgm:spPr/>
      <dgm:t>
        <a:bodyPr/>
        <a:lstStyle/>
        <a:p>
          <a:endParaRPr lang="en-US"/>
        </a:p>
      </dgm:t>
    </dgm:pt>
    <dgm:pt modelId="{D3F46237-A731-4B0C-A3E2-7084FC5A2276}">
      <dgm:prSet/>
      <dgm:spPr/>
      <dgm:t>
        <a:bodyPr/>
        <a:lstStyle/>
        <a:p>
          <a:r>
            <a:rPr lang="cs-CZ"/>
            <a:t>Integration social enterprise</a:t>
          </a:r>
          <a:endParaRPr lang="en-US"/>
        </a:p>
      </dgm:t>
    </dgm:pt>
    <dgm:pt modelId="{0F5D6BA0-EE61-4FA1-9AE0-2922E7AD74ED}" type="parTrans" cxnId="{501EB797-03AC-4A1F-A3C8-33B98CDF422A}">
      <dgm:prSet/>
      <dgm:spPr/>
      <dgm:t>
        <a:bodyPr/>
        <a:lstStyle/>
        <a:p>
          <a:endParaRPr lang="en-US"/>
        </a:p>
      </dgm:t>
    </dgm:pt>
    <dgm:pt modelId="{6987271C-53BE-4DF3-810E-368AA193E8B0}" type="sibTrans" cxnId="{501EB797-03AC-4A1F-A3C8-33B98CDF422A}">
      <dgm:prSet/>
      <dgm:spPr/>
      <dgm:t>
        <a:bodyPr/>
        <a:lstStyle/>
        <a:p>
          <a:endParaRPr lang="en-US"/>
        </a:p>
      </dgm:t>
    </dgm:pt>
    <dgm:pt modelId="{9BDD7BF0-8012-4F21-A7ED-FAD6628D26F6}" type="pres">
      <dgm:prSet presAssocID="{94FAD681-CE94-438E-A0F2-88FDC74B59E5}" presName="vert0" presStyleCnt="0">
        <dgm:presLayoutVars>
          <dgm:dir/>
          <dgm:animOne val="branch"/>
          <dgm:animLvl val="lvl"/>
        </dgm:presLayoutVars>
      </dgm:prSet>
      <dgm:spPr/>
    </dgm:pt>
    <dgm:pt modelId="{2687D4B0-5D34-4E3E-AB1A-F6467A7CED1C}" type="pres">
      <dgm:prSet presAssocID="{AFAF67BC-7172-4E7A-B465-8AD3F3AE9498}" presName="thickLine" presStyleLbl="alignNode1" presStyleIdx="0" presStyleCnt="5"/>
      <dgm:spPr/>
    </dgm:pt>
    <dgm:pt modelId="{C100A6FB-77D2-484A-8BAA-43DAB30F6F33}" type="pres">
      <dgm:prSet presAssocID="{AFAF67BC-7172-4E7A-B465-8AD3F3AE9498}" presName="horz1" presStyleCnt="0"/>
      <dgm:spPr/>
    </dgm:pt>
    <dgm:pt modelId="{F021B8F2-C1CC-48F8-BDF4-A83B3B6D8C6A}" type="pres">
      <dgm:prSet presAssocID="{AFAF67BC-7172-4E7A-B465-8AD3F3AE9498}" presName="tx1" presStyleLbl="revTx" presStyleIdx="0" presStyleCnt="5"/>
      <dgm:spPr/>
    </dgm:pt>
    <dgm:pt modelId="{305BD7E7-CE3A-4BFB-8B0D-AEDAA378C747}" type="pres">
      <dgm:prSet presAssocID="{AFAF67BC-7172-4E7A-B465-8AD3F3AE9498}" presName="vert1" presStyleCnt="0"/>
      <dgm:spPr/>
    </dgm:pt>
    <dgm:pt modelId="{E3BA3DA8-E3DD-467C-BEE9-55D02E7F28F2}" type="pres">
      <dgm:prSet presAssocID="{8F8AE5D8-C894-4279-A993-83D2320F4D9B}" presName="thickLine" presStyleLbl="alignNode1" presStyleIdx="1" presStyleCnt="5"/>
      <dgm:spPr/>
    </dgm:pt>
    <dgm:pt modelId="{A34AA088-06A4-47C5-B20F-CB546671B146}" type="pres">
      <dgm:prSet presAssocID="{8F8AE5D8-C894-4279-A993-83D2320F4D9B}" presName="horz1" presStyleCnt="0"/>
      <dgm:spPr/>
    </dgm:pt>
    <dgm:pt modelId="{FAE32413-50A6-4F07-B066-A819BD6D9EA9}" type="pres">
      <dgm:prSet presAssocID="{8F8AE5D8-C894-4279-A993-83D2320F4D9B}" presName="tx1" presStyleLbl="revTx" presStyleIdx="1" presStyleCnt="5"/>
      <dgm:spPr/>
    </dgm:pt>
    <dgm:pt modelId="{32C953DE-5134-4D40-9BF5-7D469202B545}" type="pres">
      <dgm:prSet presAssocID="{8F8AE5D8-C894-4279-A993-83D2320F4D9B}" presName="vert1" presStyleCnt="0"/>
      <dgm:spPr/>
    </dgm:pt>
    <dgm:pt modelId="{67811275-32B8-48DD-A1E7-24742E6333D7}" type="pres">
      <dgm:prSet presAssocID="{F31DEB35-7EC6-40B4-B610-1B95113CE0EF}" presName="thickLine" presStyleLbl="alignNode1" presStyleIdx="2" presStyleCnt="5"/>
      <dgm:spPr/>
    </dgm:pt>
    <dgm:pt modelId="{93729CEC-DDCB-4B67-BE2C-867F21A0D018}" type="pres">
      <dgm:prSet presAssocID="{F31DEB35-7EC6-40B4-B610-1B95113CE0EF}" presName="horz1" presStyleCnt="0"/>
      <dgm:spPr/>
    </dgm:pt>
    <dgm:pt modelId="{F95A8643-34FA-4277-8C6D-4F48E5991EDB}" type="pres">
      <dgm:prSet presAssocID="{F31DEB35-7EC6-40B4-B610-1B95113CE0EF}" presName="tx1" presStyleLbl="revTx" presStyleIdx="2" presStyleCnt="5"/>
      <dgm:spPr/>
    </dgm:pt>
    <dgm:pt modelId="{0E173745-7B0B-4A2A-8082-B4B3A024CD69}" type="pres">
      <dgm:prSet presAssocID="{F31DEB35-7EC6-40B4-B610-1B95113CE0EF}" presName="vert1" presStyleCnt="0"/>
      <dgm:spPr/>
    </dgm:pt>
    <dgm:pt modelId="{1F324ECE-F6CB-460C-9069-07EBB3174E50}" type="pres">
      <dgm:prSet presAssocID="{F90F5EA6-3245-43B9-BBEB-75CEC4DCCA50}" presName="thickLine" presStyleLbl="alignNode1" presStyleIdx="3" presStyleCnt="5"/>
      <dgm:spPr/>
    </dgm:pt>
    <dgm:pt modelId="{2EDAFDF0-380F-40FB-9078-E5462AD85DE6}" type="pres">
      <dgm:prSet presAssocID="{F90F5EA6-3245-43B9-BBEB-75CEC4DCCA50}" presName="horz1" presStyleCnt="0"/>
      <dgm:spPr/>
    </dgm:pt>
    <dgm:pt modelId="{2BE39BC1-1D92-46C3-BEFF-54E7320C8E47}" type="pres">
      <dgm:prSet presAssocID="{F90F5EA6-3245-43B9-BBEB-75CEC4DCCA50}" presName="tx1" presStyleLbl="revTx" presStyleIdx="3" presStyleCnt="5"/>
      <dgm:spPr/>
    </dgm:pt>
    <dgm:pt modelId="{86533D40-BA31-4429-B476-AA528A846B92}" type="pres">
      <dgm:prSet presAssocID="{F90F5EA6-3245-43B9-BBEB-75CEC4DCCA50}" presName="vert1" presStyleCnt="0"/>
      <dgm:spPr/>
    </dgm:pt>
    <dgm:pt modelId="{FBB2BDEC-78DC-4310-BC50-D08E422399F5}" type="pres">
      <dgm:prSet presAssocID="{D3F46237-A731-4B0C-A3E2-7084FC5A2276}" presName="thickLine" presStyleLbl="alignNode1" presStyleIdx="4" presStyleCnt="5"/>
      <dgm:spPr/>
    </dgm:pt>
    <dgm:pt modelId="{37E23E94-F236-49FF-BC1B-1651C422EDE9}" type="pres">
      <dgm:prSet presAssocID="{D3F46237-A731-4B0C-A3E2-7084FC5A2276}" presName="horz1" presStyleCnt="0"/>
      <dgm:spPr/>
    </dgm:pt>
    <dgm:pt modelId="{930408CB-3851-4C15-8D4B-517CACA6D061}" type="pres">
      <dgm:prSet presAssocID="{D3F46237-A731-4B0C-A3E2-7084FC5A2276}" presName="tx1" presStyleLbl="revTx" presStyleIdx="4" presStyleCnt="5"/>
      <dgm:spPr/>
    </dgm:pt>
    <dgm:pt modelId="{45C2F0A6-CAF4-40B0-AEF6-7CEC3B332CE3}" type="pres">
      <dgm:prSet presAssocID="{D3F46237-A731-4B0C-A3E2-7084FC5A2276}" presName="vert1" presStyleCnt="0"/>
      <dgm:spPr/>
    </dgm:pt>
  </dgm:ptLst>
  <dgm:cxnLst>
    <dgm:cxn modelId="{71124B04-105E-441B-B04D-3AAD855A1DD6}" srcId="{94FAD681-CE94-438E-A0F2-88FDC74B59E5}" destId="{AFAF67BC-7172-4E7A-B465-8AD3F3AE9498}" srcOrd="0" destOrd="0" parTransId="{B7C38FC2-993A-4171-AFCD-C9C2B010B5FD}" sibTransId="{41BAAA95-FBDE-4A67-8FA3-236B94384011}"/>
    <dgm:cxn modelId="{92721909-8A0F-4CE8-8531-D2F8B253CC4B}" type="presOf" srcId="{D3F46237-A731-4B0C-A3E2-7084FC5A2276}" destId="{930408CB-3851-4C15-8D4B-517CACA6D061}" srcOrd="0" destOrd="0" presId="urn:microsoft.com/office/officeart/2008/layout/LinedList"/>
    <dgm:cxn modelId="{59F11B35-2964-4041-8EAE-6FCCC3A62173}" type="presOf" srcId="{F31DEB35-7EC6-40B4-B610-1B95113CE0EF}" destId="{F95A8643-34FA-4277-8C6D-4F48E5991EDB}" srcOrd="0" destOrd="0" presId="urn:microsoft.com/office/officeart/2008/layout/LinedList"/>
    <dgm:cxn modelId="{31D5294B-03C8-4BB2-A338-64F96AC64B8A}" srcId="{94FAD681-CE94-438E-A0F2-88FDC74B59E5}" destId="{F31DEB35-7EC6-40B4-B610-1B95113CE0EF}" srcOrd="2" destOrd="0" parTransId="{0D1F331B-A14F-4090-9CF0-85C25C454390}" sibTransId="{2A65E6BC-A6F6-407F-9441-5A8417D784A7}"/>
    <dgm:cxn modelId="{405C206D-5118-46D7-A170-A537D2B65C8D}" srcId="{94FAD681-CE94-438E-A0F2-88FDC74B59E5}" destId="{8F8AE5D8-C894-4279-A993-83D2320F4D9B}" srcOrd="1" destOrd="0" parTransId="{FD3678A2-68CB-4760-A9D4-CDB4C0DF5B8D}" sibTransId="{BD9FA000-311F-4A0C-9E81-24BB9E5D60BA}"/>
    <dgm:cxn modelId="{C609226F-C936-4626-821B-D26118DAD02E}" type="presOf" srcId="{94FAD681-CE94-438E-A0F2-88FDC74B59E5}" destId="{9BDD7BF0-8012-4F21-A7ED-FAD6628D26F6}" srcOrd="0" destOrd="0" presId="urn:microsoft.com/office/officeart/2008/layout/LinedList"/>
    <dgm:cxn modelId="{501EB797-03AC-4A1F-A3C8-33B98CDF422A}" srcId="{94FAD681-CE94-438E-A0F2-88FDC74B59E5}" destId="{D3F46237-A731-4B0C-A3E2-7084FC5A2276}" srcOrd="4" destOrd="0" parTransId="{0F5D6BA0-EE61-4FA1-9AE0-2922E7AD74ED}" sibTransId="{6987271C-53BE-4DF3-810E-368AA193E8B0}"/>
    <dgm:cxn modelId="{259A439C-7F1E-408C-ACB6-479E4E7F8454}" type="presOf" srcId="{F90F5EA6-3245-43B9-BBEB-75CEC4DCCA50}" destId="{2BE39BC1-1D92-46C3-BEFF-54E7320C8E47}" srcOrd="0" destOrd="0" presId="urn:microsoft.com/office/officeart/2008/layout/LinedList"/>
    <dgm:cxn modelId="{FE048BD3-2FE3-42CE-A3F7-D93FBBA092D5}" type="presOf" srcId="{AFAF67BC-7172-4E7A-B465-8AD3F3AE9498}" destId="{F021B8F2-C1CC-48F8-BDF4-A83B3B6D8C6A}" srcOrd="0" destOrd="0" presId="urn:microsoft.com/office/officeart/2008/layout/LinedList"/>
    <dgm:cxn modelId="{09E9CCD3-AEF9-471F-A8C2-9905B6940C1D}" srcId="{94FAD681-CE94-438E-A0F2-88FDC74B59E5}" destId="{F90F5EA6-3245-43B9-BBEB-75CEC4DCCA50}" srcOrd="3" destOrd="0" parTransId="{A46F7726-FA77-420F-95BF-5FFC4E06E9EF}" sibTransId="{2128E02F-7684-4703-BDFA-79EFF3BB75F4}"/>
    <dgm:cxn modelId="{6570D3EA-87CD-43F3-B7EC-C95379EE93B8}" type="presOf" srcId="{8F8AE5D8-C894-4279-A993-83D2320F4D9B}" destId="{FAE32413-50A6-4F07-B066-A819BD6D9EA9}" srcOrd="0" destOrd="0" presId="urn:microsoft.com/office/officeart/2008/layout/LinedList"/>
    <dgm:cxn modelId="{AB95F85F-F60C-4599-A243-EBC6DD035425}" type="presParOf" srcId="{9BDD7BF0-8012-4F21-A7ED-FAD6628D26F6}" destId="{2687D4B0-5D34-4E3E-AB1A-F6467A7CED1C}" srcOrd="0" destOrd="0" presId="urn:microsoft.com/office/officeart/2008/layout/LinedList"/>
    <dgm:cxn modelId="{E499FCF6-60B2-4E78-8415-E1F9356C86D1}" type="presParOf" srcId="{9BDD7BF0-8012-4F21-A7ED-FAD6628D26F6}" destId="{C100A6FB-77D2-484A-8BAA-43DAB30F6F33}" srcOrd="1" destOrd="0" presId="urn:microsoft.com/office/officeart/2008/layout/LinedList"/>
    <dgm:cxn modelId="{C452836A-3A35-40A9-BE76-0D038B25F738}" type="presParOf" srcId="{C100A6FB-77D2-484A-8BAA-43DAB30F6F33}" destId="{F021B8F2-C1CC-48F8-BDF4-A83B3B6D8C6A}" srcOrd="0" destOrd="0" presId="urn:microsoft.com/office/officeart/2008/layout/LinedList"/>
    <dgm:cxn modelId="{6DA1658D-1683-46FA-AF8A-12670DCC9308}" type="presParOf" srcId="{C100A6FB-77D2-484A-8BAA-43DAB30F6F33}" destId="{305BD7E7-CE3A-4BFB-8B0D-AEDAA378C747}" srcOrd="1" destOrd="0" presId="urn:microsoft.com/office/officeart/2008/layout/LinedList"/>
    <dgm:cxn modelId="{5238A763-5889-47DF-BE32-C7CE98D9DE62}" type="presParOf" srcId="{9BDD7BF0-8012-4F21-A7ED-FAD6628D26F6}" destId="{E3BA3DA8-E3DD-467C-BEE9-55D02E7F28F2}" srcOrd="2" destOrd="0" presId="urn:microsoft.com/office/officeart/2008/layout/LinedList"/>
    <dgm:cxn modelId="{8242AC73-7BEE-4410-B45F-F5A4233459F6}" type="presParOf" srcId="{9BDD7BF0-8012-4F21-A7ED-FAD6628D26F6}" destId="{A34AA088-06A4-47C5-B20F-CB546671B146}" srcOrd="3" destOrd="0" presId="urn:microsoft.com/office/officeart/2008/layout/LinedList"/>
    <dgm:cxn modelId="{B423A149-712B-400A-B53F-EEB64884E9F8}" type="presParOf" srcId="{A34AA088-06A4-47C5-B20F-CB546671B146}" destId="{FAE32413-50A6-4F07-B066-A819BD6D9EA9}" srcOrd="0" destOrd="0" presId="urn:microsoft.com/office/officeart/2008/layout/LinedList"/>
    <dgm:cxn modelId="{C5EDCB76-D595-49E9-8794-42108F2BE816}" type="presParOf" srcId="{A34AA088-06A4-47C5-B20F-CB546671B146}" destId="{32C953DE-5134-4D40-9BF5-7D469202B545}" srcOrd="1" destOrd="0" presId="urn:microsoft.com/office/officeart/2008/layout/LinedList"/>
    <dgm:cxn modelId="{9BD4B112-E3A4-43F9-911C-0B4FE9D0F2EB}" type="presParOf" srcId="{9BDD7BF0-8012-4F21-A7ED-FAD6628D26F6}" destId="{67811275-32B8-48DD-A1E7-24742E6333D7}" srcOrd="4" destOrd="0" presId="urn:microsoft.com/office/officeart/2008/layout/LinedList"/>
    <dgm:cxn modelId="{624A8ADE-7414-4CE2-B6F0-91D164BB4268}" type="presParOf" srcId="{9BDD7BF0-8012-4F21-A7ED-FAD6628D26F6}" destId="{93729CEC-DDCB-4B67-BE2C-867F21A0D018}" srcOrd="5" destOrd="0" presId="urn:microsoft.com/office/officeart/2008/layout/LinedList"/>
    <dgm:cxn modelId="{53264313-F9D6-4C78-939D-34736884CAED}" type="presParOf" srcId="{93729CEC-DDCB-4B67-BE2C-867F21A0D018}" destId="{F95A8643-34FA-4277-8C6D-4F48E5991EDB}" srcOrd="0" destOrd="0" presId="urn:microsoft.com/office/officeart/2008/layout/LinedList"/>
    <dgm:cxn modelId="{64D85E18-C457-4E38-AF76-FF5BB48E70A5}" type="presParOf" srcId="{93729CEC-DDCB-4B67-BE2C-867F21A0D018}" destId="{0E173745-7B0B-4A2A-8082-B4B3A024CD69}" srcOrd="1" destOrd="0" presId="urn:microsoft.com/office/officeart/2008/layout/LinedList"/>
    <dgm:cxn modelId="{60A13354-9AC4-4CD5-A0EA-A7119CA2B99B}" type="presParOf" srcId="{9BDD7BF0-8012-4F21-A7ED-FAD6628D26F6}" destId="{1F324ECE-F6CB-460C-9069-07EBB3174E50}" srcOrd="6" destOrd="0" presId="urn:microsoft.com/office/officeart/2008/layout/LinedList"/>
    <dgm:cxn modelId="{C3F36CF4-6618-4767-BC73-B49AE90EF320}" type="presParOf" srcId="{9BDD7BF0-8012-4F21-A7ED-FAD6628D26F6}" destId="{2EDAFDF0-380F-40FB-9078-E5462AD85DE6}" srcOrd="7" destOrd="0" presId="urn:microsoft.com/office/officeart/2008/layout/LinedList"/>
    <dgm:cxn modelId="{CF2259D9-5B12-4241-9F36-0D5A709FDB7A}" type="presParOf" srcId="{2EDAFDF0-380F-40FB-9078-E5462AD85DE6}" destId="{2BE39BC1-1D92-46C3-BEFF-54E7320C8E47}" srcOrd="0" destOrd="0" presId="urn:microsoft.com/office/officeart/2008/layout/LinedList"/>
    <dgm:cxn modelId="{850E53D5-E052-4702-80A5-BA324CCE9424}" type="presParOf" srcId="{2EDAFDF0-380F-40FB-9078-E5462AD85DE6}" destId="{86533D40-BA31-4429-B476-AA528A846B92}" srcOrd="1" destOrd="0" presId="urn:microsoft.com/office/officeart/2008/layout/LinedList"/>
    <dgm:cxn modelId="{31915BB4-2EE7-4E6F-B4C8-F1D665FC8808}" type="presParOf" srcId="{9BDD7BF0-8012-4F21-A7ED-FAD6628D26F6}" destId="{FBB2BDEC-78DC-4310-BC50-D08E422399F5}" srcOrd="8" destOrd="0" presId="urn:microsoft.com/office/officeart/2008/layout/LinedList"/>
    <dgm:cxn modelId="{0147702E-8E7F-4B35-8D09-6A2872C2984F}" type="presParOf" srcId="{9BDD7BF0-8012-4F21-A7ED-FAD6628D26F6}" destId="{37E23E94-F236-49FF-BC1B-1651C422EDE9}" srcOrd="9" destOrd="0" presId="urn:microsoft.com/office/officeart/2008/layout/LinedList"/>
    <dgm:cxn modelId="{A5497B4D-7003-4F14-87EE-1293D0CE0C57}" type="presParOf" srcId="{37E23E94-F236-49FF-BC1B-1651C422EDE9}" destId="{930408CB-3851-4C15-8D4B-517CACA6D061}" srcOrd="0" destOrd="0" presId="urn:microsoft.com/office/officeart/2008/layout/LinedList"/>
    <dgm:cxn modelId="{E53769C7-94EC-491D-934A-43A8EFF35FED}" type="presParOf" srcId="{37E23E94-F236-49FF-BC1B-1651C422EDE9}" destId="{45C2F0A6-CAF4-40B0-AEF6-7CEC3B332C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1FC7B5-33E4-4A01-A7F1-136596EE1A7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5AE9995-C47A-4C44-B25E-DBCFC673F0F4}">
      <dgm:prSet/>
      <dgm:spPr/>
      <dgm:t>
        <a:bodyPr/>
        <a:lstStyle/>
        <a:p>
          <a:r>
            <a:rPr lang="en-US"/>
            <a:t>Willingness to take risks</a:t>
          </a:r>
        </a:p>
      </dgm:t>
    </dgm:pt>
    <dgm:pt modelId="{9B24C603-4EA9-42F1-8B68-7796563DC818}" type="parTrans" cxnId="{05E6D69D-FB3A-451F-88B2-9638CD08D75C}">
      <dgm:prSet/>
      <dgm:spPr/>
      <dgm:t>
        <a:bodyPr/>
        <a:lstStyle/>
        <a:p>
          <a:endParaRPr lang="en-US"/>
        </a:p>
      </dgm:t>
    </dgm:pt>
    <dgm:pt modelId="{D34BC15F-AE34-4903-B49C-D221BD6E39ED}" type="sibTrans" cxnId="{05E6D69D-FB3A-451F-88B2-9638CD08D75C}">
      <dgm:prSet/>
      <dgm:spPr/>
      <dgm:t>
        <a:bodyPr/>
        <a:lstStyle/>
        <a:p>
          <a:endParaRPr lang="en-US"/>
        </a:p>
      </dgm:t>
    </dgm:pt>
    <dgm:pt modelId="{6500077C-598E-4F1D-977B-EE20FE758B90}">
      <dgm:prSet/>
      <dgm:spPr/>
      <dgm:t>
        <a:bodyPr/>
        <a:lstStyle/>
        <a:p>
          <a:r>
            <a:rPr lang="en-US"/>
            <a:t>Perseverance</a:t>
          </a:r>
        </a:p>
      </dgm:t>
    </dgm:pt>
    <dgm:pt modelId="{B127B6C8-1385-4D41-A62B-070DDD433D07}" type="parTrans" cxnId="{837FA0E8-68EE-4920-B3B6-B07AD7858086}">
      <dgm:prSet/>
      <dgm:spPr/>
      <dgm:t>
        <a:bodyPr/>
        <a:lstStyle/>
        <a:p>
          <a:endParaRPr lang="en-US"/>
        </a:p>
      </dgm:t>
    </dgm:pt>
    <dgm:pt modelId="{BF7665FA-15B7-474F-85CE-6C3414EDF655}" type="sibTrans" cxnId="{837FA0E8-68EE-4920-B3B6-B07AD7858086}">
      <dgm:prSet/>
      <dgm:spPr/>
      <dgm:t>
        <a:bodyPr/>
        <a:lstStyle/>
        <a:p>
          <a:endParaRPr lang="en-US"/>
        </a:p>
      </dgm:t>
    </dgm:pt>
    <dgm:pt modelId="{AD65E69F-485D-4F58-93C0-6E5029594AAB}">
      <dgm:prSet/>
      <dgm:spPr/>
      <dgm:t>
        <a:bodyPr/>
        <a:lstStyle/>
        <a:p>
          <a:r>
            <a:rPr lang="en-US"/>
            <a:t>Strong will</a:t>
          </a:r>
        </a:p>
      </dgm:t>
    </dgm:pt>
    <dgm:pt modelId="{DF4ACDDA-623A-4EE5-8CA8-217889DD6EEE}" type="parTrans" cxnId="{ACEA812A-B5EB-44C3-B81E-089E017D9702}">
      <dgm:prSet/>
      <dgm:spPr/>
      <dgm:t>
        <a:bodyPr/>
        <a:lstStyle/>
        <a:p>
          <a:endParaRPr lang="en-US"/>
        </a:p>
      </dgm:t>
    </dgm:pt>
    <dgm:pt modelId="{0619336D-D9CD-4E9D-A37F-1C70E12F2F9A}" type="sibTrans" cxnId="{ACEA812A-B5EB-44C3-B81E-089E017D9702}">
      <dgm:prSet/>
      <dgm:spPr/>
      <dgm:t>
        <a:bodyPr/>
        <a:lstStyle/>
        <a:p>
          <a:endParaRPr lang="en-US"/>
        </a:p>
      </dgm:t>
    </dgm:pt>
    <dgm:pt modelId="{A6D5B2EA-D150-442A-8EC6-6EFB01F41F43}">
      <dgm:prSet/>
      <dgm:spPr/>
      <dgm:t>
        <a:bodyPr/>
        <a:lstStyle/>
        <a:p>
          <a:r>
            <a:rPr lang="en-US"/>
            <a:t>Strive to grow</a:t>
          </a:r>
        </a:p>
      </dgm:t>
    </dgm:pt>
    <dgm:pt modelId="{6692391B-97A8-447B-80E8-5F281AB80532}" type="parTrans" cxnId="{947CDC58-1838-44B7-8F77-138FBE5DC8E4}">
      <dgm:prSet/>
      <dgm:spPr/>
      <dgm:t>
        <a:bodyPr/>
        <a:lstStyle/>
        <a:p>
          <a:endParaRPr lang="en-US"/>
        </a:p>
      </dgm:t>
    </dgm:pt>
    <dgm:pt modelId="{98A62604-87FF-4FD3-BF87-9D123F837DBD}" type="sibTrans" cxnId="{947CDC58-1838-44B7-8F77-138FBE5DC8E4}">
      <dgm:prSet/>
      <dgm:spPr/>
      <dgm:t>
        <a:bodyPr/>
        <a:lstStyle/>
        <a:p>
          <a:endParaRPr lang="en-US"/>
        </a:p>
      </dgm:t>
    </dgm:pt>
    <dgm:pt modelId="{175CCED3-2CDC-4DF3-BF2F-172354CBF634}">
      <dgm:prSet/>
      <dgm:spPr/>
      <dgm:t>
        <a:bodyPr/>
        <a:lstStyle/>
        <a:p>
          <a:r>
            <a:rPr lang="en-US"/>
            <a:t>High work commitment</a:t>
          </a:r>
        </a:p>
      </dgm:t>
    </dgm:pt>
    <dgm:pt modelId="{DFE47E04-26D6-4146-9AA3-7630FA56F6F0}" type="parTrans" cxnId="{6F070606-4FD2-4112-AA5D-183DD69F4D9E}">
      <dgm:prSet/>
      <dgm:spPr/>
      <dgm:t>
        <a:bodyPr/>
        <a:lstStyle/>
        <a:p>
          <a:endParaRPr lang="en-US"/>
        </a:p>
      </dgm:t>
    </dgm:pt>
    <dgm:pt modelId="{D4D128B8-99CA-4649-89DD-0697DB19A477}" type="sibTrans" cxnId="{6F070606-4FD2-4112-AA5D-183DD69F4D9E}">
      <dgm:prSet/>
      <dgm:spPr/>
      <dgm:t>
        <a:bodyPr/>
        <a:lstStyle/>
        <a:p>
          <a:endParaRPr lang="en-US"/>
        </a:p>
      </dgm:t>
    </dgm:pt>
    <dgm:pt modelId="{9D9D9C7D-A32E-4CDA-A9B3-E0841985C6B3}">
      <dgm:prSet/>
      <dgm:spPr/>
      <dgm:t>
        <a:bodyPr/>
        <a:lstStyle/>
        <a:p>
          <a:r>
            <a:rPr lang="en-US"/>
            <a:t>Willingness to cooperate</a:t>
          </a:r>
        </a:p>
      </dgm:t>
    </dgm:pt>
    <dgm:pt modelId="{1D1FDD6C-E9B4-485E-B2EE-3ED33ECD30FA}" type="parTrans" cxnId="{39CCA8DC-9A65-4D10-B96B-7F3A5270E615}">
      <dgm:prSet/>
      <dgm:spPr/>
      <dgm:t>
        <a:bodyPr/>
        <a:lstStyle/>
        <a:p>
          <a:endParaRPr lang="en-US"/>
        </a:p>
      </dgm:t>
    </dgm:pt>
    <dgm:pt modelId="{8D5E8787-BF91-4A58-A2B8-7D70771A0AF2}" type="sibTrans" cxnId="{39CCA8DC-9A65-4D10-B96B-7F3A5270E615}">
      <dgm:prSet/>
      <dgm:spPr/>
      <dgm:t>
        <a:bodyPr/>
        <a:lstStyle/>
        <a:p>
          <a:endParaRPr lang="en-US"/>
        </a:p>
      </dgm:t>
    </dgm:pt>
    <dgm:pt modelId="{5B66A53B-5634-4CB1-9A1F-1ABCCE51CB0A}">
      <dgm:prSet/>
      <dgm:spPr/>
      <dgm:t>
        <a:bodyPr/>
        <a:lstStyle/>
        <a:p>
          <a:r>
            <a:rPr lang="en-US"/>
            <a:t>Willingness to adapt</a:t>
          </a:r>
        </a:p>
      </dgm:t>
    </dgm:pt>
    <dgm:pt modelId="{1C49442D-6B10-40CD-B834-32828AAE343B}" type="parTrans" cxnId="{D2E7BEA6-D5E4-4676-A4B2-8C7E713FA96F}">
      <dgm:prSet/>
      <dgm:spPr/>
      <dgm:t>
        <a:bodyPr/>
        <a:lstStyle/>
        <a:p>
          <a:endParaRPr lang="en-US"/>
        </a:p>
      </dgm:t>
    </dgm:pt>
    <dgm:pt modelId="{DCBCE515-3991-47F9-AB20-4855ECC6E53F}" type="sibTrans" cxnId="{D2E7BEA6-D5E4-4676-A4B2-8C7E713FA96F}">
      <dgm:prSet/>
      <dgm:spPr/>
      <dgm:t>
        <a:bodyPr/>
        <a:lstStyle/>
        <a:p>
          <a:endParaRPr lang="en-US"/>
        </a:p>
      </dgm:t>
    </dgm:pt>
    <dgm:pt modelId="{3F204808-05BF-47E6-9633-38BF6C66EF9B}">
      <dgm:prSet/>
      <dgm:spPr/>
      <dgm:t>
        <a:bodyPr/>
        <a:lstStyle/>
        <a:p>
          <a:r>
            <a:rPr lang="en-US"/>
            <a:t>Organizational skills</a:t>
          </a:r>
        </a:p>
      </dgm:t>
    </dgm:pt>
    <dgm:pt modelId="{16A8924A-2CE5-4E60-808B-B068D5F6C5CE}" type="parTrans" cxnId="{2F4A1B92-7A99-4633-959B-6CC8AE4EFFD6}">
      <dgm:prSet/>
      <dgm:spPr/>
      <dgm:t>
        <a:bodyPr/>
        <a:lstStyle/>
        <a:p>
          <a:endParaRPr lang="en-US"/>
        </a:p>
      </dgm:t>
    </dgm:pt>
    <dgm:pt modelId="{1471B001-21F6-4C67-B446-19EB7C967328}" type="sibTrans" cxnId="{2F4A1B92-7A99-4633-959B-6CC8AE4EFFD6}">
      <dgm:prSet/>
      <dgm:spPr/>
      <dgm:t>
        <a:bodyPr/>
        <a:lstStyle/>
        <a:p>
          <a:endParaRPr lang="en-US"/>
        </a:p>
      </dgm:t>
    </dgm:pt>
    <dgm:pt modelId="{D0E7C866-BACB-4B94-85D1-81D3F3B4C48D}" type="pres">
      <dgm:prSet presAssocID="{EE1FC7B5-33E4-4A01-A7F1-136596EE1A71}" presName="vert0" presStyleCnt="0">
        <dgm:presLayoutVars>
          <dgm:dir/>
          <dgm:animOne val="branch"/>
          <dgm:animLvl val="lvl"/>
        </dgm:presLayoutVars>
      </dgm:prSet>
      <dgm:spPr/>
    </dgm:pt>
    <dgm:pt modelId="{2A85ED96-F043-4C2D-8AC2-391250E1C2BE}" type="pres">
      <dgm:prSet presAssocID="{15AE9995-C47A-4C44-B25E-DBCFC673F0F4}" presName="thickLine" presStyleLbl="alignNode1" presStyleIdx="0" presStyleCnt="8"/>
      <dgm:spPr/>
    </dgm:pt>
    <dgm:pt modelId="{7F39EF2C-91A4-4660-B414-B792D26D9983}" type="pres">
      <dgm:prSet presAssocID="{15AE9995-C47A-4C44-B25E-DBCFC673F0F4}" presName="horz1" presStyleCnt="0"/>
      <dgm:spPr/>
    </dgm:pt>
    <dgm:pt modelId="{D4659B6D-1A00-4258-96F0-58E694744357}" type="pres">
      <dgm:prSet presAssocID="{15AE9995-C47A-4C44-B25E-DBCFC673F0F4}" presName="tx1" presStyleLbl="revTx" presStyleIdx="0" presStyleCnt="8"/>
      <dgm:spPr/>
    </dgm:pt>
    <dgm:pt modelId="{A0CBBC07-30C9-4105-85B7-B7EF1D3AD1FE}" type="pres">
      <dgm:prSet presAssocID="{15AE9995-C47A-4C44-B25E-DBCFC673F0F4}" presName="vert1" presStyleCnt="0"/>
      <dgm:spPr/>
    </dgm:pt>
    <dgm:pt modelId="{06C0B8AC-6A65-4AC4-A18A-4E4274CBFB2F}" type="pres">
      <dgm:prSet presAssocID="{6500077C-598E-4F1D-977B-EE20FE758B90}" presName="thickLine" presStyleLbl="alignNode1" presStyleIdx="1" presStyleCnt="8"/>
      <dgm:spPr/>
    </dgm:pt>
    <dgm:pt modelId="{ED0618D9-619E-4755-9FCF-17B2CACF74A4}" type="pres">
      <dgm:prSet presAssocID="{6500077C-598E-4F1D-977B-EE20FE758B90}" presName="horz1" presStyleCnt="0"/>
      <dgm:spPr/>
    </dgm:pt>
    <dgm:pt modelId="{36806A4D-F9FF-411B-9C8A-E55E275BC57C}" type="pres">
      <dgm:prSet presAssocID="{6500077C-598E-4F1D-977B-EE20FE758B90}" presName="tx1" presStyleLbl="revTx" presStyleIdx="1" presStyleCnt="8"/>
      <dgm:spPr/>
    </dgm:pt>
    <dgm:pt modelId="{28FA2454-B025-462C-A518-7EBE7862DFB8}" type="pres">
      <dgm:prSet presAssocID="{6500077C-598E-4F1D-977B-EE20FE758B90}" presName="vert1" presStyleCnt="0"/>
      <dgm:spPr/>
    </dgm:pt>
    <dgm:pt modelId="{7CF07509-12CB-4344-9644-83043A2C040A}" type="pres">
      <dgm:prSet presAssocID="{AD65E69F-485D-4F58-93C0-6E5029594AAB}" presName="thickLine" presStyleLbl="alignNode1" presStyleIdx="2" presStyleCnt="8"/>
      <dgm:spPr/>
    </dgm:pt>
    <dgm:pt modelId="{E8A7BCBA-1C16-4D13-B11D-81C55231E6E1}" type="pres">
      <dgm:prSet presAssocID="{AD65E69F-485D-4F58-93C0-6E5029594AAB}" presName="horz1" presStyleCnt="0"/>
      <dgm:spPr/>
    </dgm:pt>
    <dgm:pt modelId="{94B45119-2499-4C07-A72A-1B7FD47A7F5C}" type="pres">
      <dgm:prSet presAssocID="{AD65E69F-485D-4F58-93C0-6E5029594AAB}" presName="tx1" presStyleLbl="revTx" presStyleIdx="2" presStyleCnt="8"/>
      <dgm:spPr/>
    </dgm:pt>
    <dgm:pt modelId="{332A18FF-B541-44A3-9C47-AA57D714BA7D}" type="pres">
      <dgm:prSet presAssocID="{AD65E69F-485D-4F58-93C0-6E5029594AAB}" presName="vert1" presStyleCnt="0"/>
      <dgm:spPr/>
    </dgm:pt>
    <dgm:pt modelId="{9F8BFB0B-F7AE-4EEF-8218-CD07911BFB8B}" type="pres">
      <dgm:prSet presAssocID="{A6D5B2EA-D150-442A-8EC6-6EFB01F41F43}" presName="thickLine" presStyleLbl="alignNode1" presStyleIdx="3" presStyleCnt="8"/>
      <dgm:spPr/>
    </dgm:pt>
    <dgm:pt modelId="{687537D9-F3DD-4A7C-8A34-1D15D90F784F}" type="pres">
      <dgm:prSet presAssocID="{A6D5B2EA-D150-442A-8EC6-6EFB01F41F43}" presName="horz1" presStyleCnt="0"/>
      <dgm:spPr/>
    </dgm:pt>
    <dgm:pt modelId="{478A407C-9F0F-4F78-81D8-3ABFD68A12A9}" type="pres">
      <dgm:prSet presAssocID="{A6D5B2EA-D150-442A-8EC6-6EFB01F41F43}" presName="tx1" presStyleLbl="revTx" presStyleIdx="3" presStyleCnt="8"/>
      <dgm:spPr/>
    </dgm:pt>
    <dgm:pt modelId="{3B8F8B56-4FAA-44D7-B603-460C53FBF2B8}" type="pres">
      <dgm:prSet presAssocID="{A6D5B2EA-D150-442A-8EC6-6EFB01F41F43}" presName="vert1" presStyleCnt="0"/>
      <dgm:spPr/>
    </dgm:pt>
    <dgm:pt modelId="{03B82EB2-E4AA-400A-83A8-5056957AFFA1}" type="pres">
      <dgm:prSet presAssocID="{175CCED3-2CDC-4DF3-BF2F-172354CBF634}" presName="thickLine" presStyleLbl="alignNode1" presStyleIdx="4" presStyleCnt="8"/>
      <dgm:spPr/>
    </dgm:pt>
    <dgm:pt modelId="{347C8C1D-B1E9-4574-A5E4-1A335B3E0341}" type="pres">
      <dgm:prSet presAssocID="{175CCED3-2CDC-4DF3-BF2F-172354CBF634}" presName="horz1" presStyleCnt="0"/>
      <dgm:spPr/>
    </dgm:pt>
    <dgm:pt modelId="{975B4798-C1DE-4820-9448-B63B845B31DF}" type="pres">
      <dgm:prSet presAssocID="{175CCED3-2CDC-4DF3-BF2F-172354CBF634}" presName="tx1" presStyleLbl="revTx" presStyleIdx="4" presStyleCnt="8"/>
      <dgm:spPr/>
    </dgm:pt>
    <dgm:pt modelId="{348810BB-0892-4A07-B5D2-BFE1BBFBEC86}" type="pres">
      <dgm:prSet presAssocID="{175CCED3-2CDC-4DF3-BF2F-172354CBF634}" presName="vert1" presStyleCnt="0"/>
      <dgm:spPr/>
    </dgm:pt>
    <dgm:pt modelId="{E44784AD-F829-415F-A8C8-B9417A1C2130}" type="pres">
      <dgm:prSet presAssocID="{9D9D9C7D-A32E-4CDA-A9B3-E0841985C6B3}" presName="thickLine" presStyleLbl="alignNode1" presStyleIdx="5" presStyleCnt="8"/>
      <dgm:spPr/>
    </dgm:pt>
    <dgm:pt modelId="{99F4CC8E-4C3D-4E23-AF68-86374E6C62AA}" type="pres">
      <dgm:prSet presAssocID="{9D9D9C7D-A32E-4CDA-A9B3-E0841985C6B3}" presName="horz1" presStyleCnt="0"/>
      <dgm:spPr/>
    </dgm:pt>
    <dgm:pt modelId="{933F2BF0-BBA9-4B80-89AA-266A389C7940}" type="pres">
      <dgm:prSet presAssocID="{9D9D9C7D-A32E-4CDA-A9B3-E0841985C6B3}" presName="tx1" presStyleLbl="revTx" presStyleIdx="5" presStyleCnt="8"/>
      <dgm:spPr/>
    </dgm:pt>
    <dgm:pt modelId="{FB899C2F-0B43-4A6D-9F27-DA60382CB01C}" type="pres">
      <dgm:prSet presAssocID="{9D9D9C7D-A32E-4CDA-A9B3-E0841985C6B3}" presName="vert1" presStyleCnt="0"/>
      <dgm:spPr/>
    </dgm:pt>
    <dgm:pt modelId="{E03B1F9A-98B4-4FF2-A38C-20A5FF1F2D93}" type="pres">
      <dgm:prSet presAssocID="{5B66A53B-5634-4CB1-9A1F-1ABCCE51CB0A}" presName="thickLine" presStyleLbl="alignNode1" presStyleIdx="6" presStyleCnt="8"/>
      <dgm:spPr/>
    </dgm:pt>
    <dgm:pt modelId="{5E508664-E591-43E7-A8F0-22E349F861BF}" type="pres">
      <dgm:prSet presAssocID="{5B66A53B-5634-4CB1-9A1F-1ABCCE51CB0A}" presName="horz1" presStyleCnt="0"/>
      <dgm:spPr/>
    </dgm:pt>
    <dgm:pt modelId="{A348D6B0-942D-4024-B225-6881C2BEC466}" type="pres">
      <dgm:prSet presAssocID="{5B66A53B-5634-4CB1-9A1F-1ABCCE51CB0A}" presName="tx1" presStyleLbl="revTx" presStyleIdx="6" presStyleCnt="8"/>
      <dgm:spPr/>
    </dgm:pt>
    <dgm:pt modelId="{F1221093-490D-41CA-B139-B7888F5819DF}" type="pres">
      <dgm:prSet presAssocID="{5B66A53B-5634-4CB1-9A1F-1ABCCE51CB0A}" presName="vert1" presStyleCnt="0"/>
      <dgm:spPr/>
    </dgm:pt>
    <dgm:pt modelId="{C3139F69-0CC9-4C75-8060-9CA1D7A18AEF}" type="pres">
      <dgm:prSet presAssocID="{3F204808-05BF-47E6-9633-38BF6C66EF9B}" presName="thickLine" presStyleLbl="alignNode1" presStyleIdx="7" presStyleCnt="8"/>
      <dgm:spPr/>
    </dgm:pt>
    <dgm:pt modelId="{20E4B216-872C-423C-AD54-594C84830BE8}" type="pres">
      <dgm:prSet presAssocID="{3F204808-05BF-47E6-9633-38BF6C66EF9B}" presName="horz1" presStyleCnt="0"/>
      <dgm:spPr/>
    </dgm:pt>
    <dgm:pt modelId="{1700F816-5CD2-4E72-8F88-DD7115B08CFC}" type="pres">
      <dgm:prSet presAssocID="{3F204808-05BF-47E6-9633-38BF6C66EF9B}" presName="tx1" presStyleLbl="revTx" presStyleIdx="7" presStyleCnt="8"/>
      <dgm:spPr/>
    </dgm:pt>
    <dgm:pt modelId="{8F108517-BC06-4A51-A4BB-ED0E90D80233}" type="pres">
      <dgm:prSet presAssocID="{3F204808-05BF-47E6-9633-38BF6C66EF9B}" presName="vert1" presStyleCnt="0"/>
      <dgm:spPr/>
    </dgm:pt>
  </dgm:ptLst>
  <dgm:cxnLst>
    <dgm:cxn modelId="{6F070606-4FD2-4112-AA5D-183DD69F4D9E}" srcId="{EE1FC7B5-33E4-4A01-A7F1-136596EE1A71}" destId="{175CCED3-2CDC-4DF3-BF2F-172354CBF634}" srcOrd="4" destOrd="0" parTransId="{DFE47E04-26D6-4146-9AA3-7630FA56F6F0}" sibTransId="{D4D128B8-99CA-4649-89DD-0697DB19A477}"/>
    <dgm:cxn modelId="{8BD5D911-0C7B-435A-AF86-A34E84CAE5E1}" type="presOf" srcId="{15AE9995-C47A-4C44-B25E-DBCFC673F0F4}" destId="{D4659B6D-1A00-4258-96F0-58E694744357}" srcOrd="0" destOrd="0" presId="urn:microsoft.com/office/officeart/2008/layout/LinedList"/>
    <dgm:cxn modelId="{682FF81C-FC20-46BC-BC1B-6C0B466C9D81}" type="presOf" srcId="{9D9D9C7D-A32E-4CDA-A9B3-E0841985C6B3}" destId="{933F2BF0-BBA9-4B80-89AA-266A389C7940}" srcOrd="0" destOrd="0" presId="urn:microsoft.com/office/officeart/2008/layout/LinedList"/>
    <dgm:cxn modelId="{ACEA812A-B5EB-44C3-B81E-089E017D9702}" srcId="{EE1FC7B5-33E4-4A01-A7F1-136596EE1A71}" destId="{AD65E69F-485D-4F58-93C0-6E5029594AAB}" srcOrd="2" destOrd="0" parTransId="{DF4ACDDA-623A-4EE5-8CA8-217889DD6EEE}" sibTransId="{0619336D-D9CD-4E9D-A37F-1C70E12F2F9A}"/>
    <dgm:cxn modelId="{50AA483C-AB07-4C11-B9F2-44A80249B41E}" type="presOf" srcId="{3F204808-05BF-47E6-9633-38BF6C66EF9B}" destId="{1700F816-5CD2-4E72-8F88-DD7115B08CFC}" srcOrd="0" destOrd="0" presId="urn:microsoft.com/office/officeart/2008/layout/LinedList"/>
    <dgm:cxn modelId="{325ADF6D-A45D-406F-8257-492E32B433FB}" type="presOf" srcId="{175CCED3-2CDC-4DF3-BF2F-172354CBF634}" destId="{975B4798-C1DE-4820-9448-B63B845B31DF}" srcOrd="0" destOrd="0" presId="urn:microsoft.com/office/officeart/2008/layout/LinedList"/>
    <dgm:cxn modelId="{947CDC58-1838-44B7-8F77-138FBE5DC8E4}" srcId="{EE1FC7B5-33E4-4A01-A7F1-136596EE1A71}" destId="{A6D5B2EA-D150-442A-8EC6-6EFB01F41F43}" srcOrd="3" destOrd="0" parTransId="{6692391B-97A8-447B-80E8-5F281AB80532}" sibTransId="{98A62604-87FF-4FD3-BF87-9D123F837DBD}"/>
    <dgm:cxn modelId="{3799B189-1FA0-4727-AD10-4B4DA9A43303}" type="presOf" srcId="{EE1FC7B5-33E4-4A01-A7F1-136596EE1A71}" destId="{D0E7C866-BACB-4B94-85D1-81D3F3B4C48D}" srcOrd="0" destOrd="0" presId="urn:microsoft.com/office/officeart/2008/layout/LinedList"/>
    <dgm:cxn modelId="{2F4A1B92-7A99-4633-959B-6CC8AE4EFFD6}" srcId="{EE1FC7B5-33E4-4A01-A7F1-136596EE1A71}" destId="{3F204808-05BF-47E6-9633-38BF6C66EF9B}" srcOrd="7" destOrd="0" parTransId="{16A8924A-2CE5-4E60-808B-B068D5F6C5CE}" sibTransId="{1471B001-21F6-4C67-B446-19EB7C967328}"/>
    <dgm:cxn modelId="{DE032794-FF4F-43AB-A2D8-B443F95D005A}" type="presOf" srcId="{A6D5B2EA-D150-442A-8EC6-6EFB01F41F43}" destId="{478A407C-9F0F-4F78-81D8-3ABFD68A12A9}" srcOrd="0" destOrd="0" presId="urn:microsoft.com/office/officeart/2008/layout/LinedList"/>
    <dgm:cxn modelId="{05E6D69D-FB3A-451F-88B2-9638CD08D75C}" srcId="{EE1FC7B5-33E4-4A01-A7F1-136596EE1A71}" destId="{15AE9995-C47A-4C44-B25E-DBCFC673F0F4}" srcOrd="0" destOrd="0" parTransId="{9B24C603-4EA9-42F1-8B68-7796563DC818}" sibTransId="{D34BC15F-AE34-4903-B49C-D221BD6E39ED}"/>
    <dgm:cxn modelId="{D2E7BEA6-D5E4-4676-A4B2-8C7E713FA96F}" srcId="{EE1FC7B5-33E4-4A01-A7F1-136596EE1A71}" destId="{5B66A53B-5634-4CB1-9A1F-1ABCCE51CB0A}" srcOrd="6" destOrd="0" parTransId="{1C49442D-6B10-40CD-B834-32828AAE343B}" sibTransId="{DCBCE515-3991-47F9-AB20-4855ECC6E53F}"/>
    <dgm:cxn modelId="{39CCA8DC-9A65-4D10-B96B-7F3A5270E615}" srcId="{EE1FC7B5-33E4-4A01-A7F1-136596EE1A71}" destId="{9D9D9C7D-A32E-4CDA-A9B3-E0841985C6B3}" srcOrd="5" destOrd="0" parTransId="{1D1FDD6C-E9B4-485E-B2EE-3ED33ECD30FA}" sibTransId="{8D5E8787-BF91-4A58-A2B8-7D70771A0AF2}"/>
    <dgm:cxn modelId="{C562D4E0-0A72-43A8-BEEF-0F638F7A7C6E}" type="presOf" srcId="{5B66A53B-5634-4CB1-9A1F-1ABCCE51CB0A}" destId="{A348D6B0-942D-4024-B225-6881C2BEC466}" srcOrd="0" destOrd="0" presId="urn:microsoft.com/office/officeart/2008/layout/LinedList"/>
    <dgm:cxn modelId="{837FA0E8-68EE-4920-B3B6-B07AD7858086}" srcId="{EE1FC7B5-33E4-4A01-A7F1-136596EE1A71}" destId="{6500077C-598E-4F1D-977B-EE20FE758B90}" srcOrd="1" destOrd="0" parTransId="{B127B6C8-1385-4D41-A62B-070DDD433D07}" sibTransId="{BF7665FA-15B7-474F-85CE-6C3414EDF655}"/>
    <dgm:cxn modelId="{A964AFE8-A3B4-4931-9C12-6EA6F52C7775}" type="presOf" srcId="{6500077C-598E-4F1D-977B-EE20FE758B90}" destId="{36806A4D-F9FF-411B-9C8A-E55E275BC57C}" srcOrd="0" destOrd="0" presId="urn:microsoft.com/office/officeart/2008/layout/LinedList"/>
    <dgm:cxn modelId="{C4C3B1ED-FB65-495D-9427-67A05346ACA2}" type="presOf" srcId="{AD65E69F-485D-4F58-93C0-6E5029594AAB}" destId="{94B45119-2499-4C07-A72A-1B7FD47A7F5C}" srcOrd="0" destOrd="0" presId="urn:microsoft.com/office/officeart/2008/layout/LinedList"/>
    <dgm:cxn modelId="{7F797AB9-CD93-444A-8676-AF956DEC3B63}" type="presParOf" srcId="{D0E7C866-BACB-4B94-85D1-81D3F3B4C48D}" destId="{2A85ED96-F043-4C2D-8AC2-391250E1C2BE}" srcOrd="0" destOrd="0" presId="urn:microsoft.com/office/officeart/2008/layout/LinedList"/>
    <dgm:cxn modelId="{4C5263C6-CC9C-4B3F-8A63-F82009222D6A}" type="presParOf" srcId="{D0E7C866-BACB-4B94-85D1-81D3F3B4C48D}" destId="{7F39EF2C-91A4-4660-B414-B792D26D9983}" srcOrd="1" destOrd="0" presId="urn:microsoft.com/office/officeart/2008/layout/LinedList"/>
    <dgm:cxn modelId="{7E1DF27A-C625-4965-8571-776A5ECCC9BB}" type="presParOf" srcId="{7F39EF2C-91A4-4660-B414-B792D26D9983}" destId="{D4659B6D-1A00-4258-96F0-58E694744357}" srcOrd="0" destOrd="0" presId="urn:microsoft.com/office/officeart/2008/layout/LinedList"/>
    <dgm:cxn modelId="{FC89BE9F-8F72-41F2-8468-6C5C6DC7454F}" type="presParOf" srcId="{7F39EF2C-91A4-4660-B414-B792D26D9983}" destId="{A0CBBC07-30C9-4105-85B7-B7EF1D3AD1FE}" srcOrd="1" destOrd="0" presId="urn:microsoft.com/office/officeart/2008/layout/LinedList"/>
    <dgm:cxn modelId="{D9547723-23A2-4C03-A484-370F03649B10}" type="presParOf" srcId="{D0E7C866-BACB-4B94-85D1-81D3F3B4C48D}" destId="{06C0B8AC-6A65-4AC4-A18A-4E4274CBFB2F}" srcOrd="2" destOrd="0" presId="urn:microsoft.com/office/officeart/2008/layout/LinedList"/>
    <dgm:cxn modelId="{5E56FC92-2123-4AD1-BC1A-0F3CF91BFDC2}" type="presParOf" srcId="{D0E7C866-BACB-4B94-85D1-81D3F3B4C48D}" destId="{ED0618D9-619E-4755-9FCF-17B2CACF74A4}" srcOrd="3" destOrd="0" presId="urn:microsoft.com/office/officeart/2008/layout/LinedList"/>
    <dgm:cxn modelId="{F27F47E3-73D2-47D9-BEB0-C3A1111A813E}" type="presParOf" srcId="{ED0618D9-619E-4755-9FCF-17B2CACF74A4}" destId="{36806A4D-F9FF-411B-9C8A-E55E275BC57C}" srcOrd="0" destOrd="0" presId="urn:microsoft.com/office/officeart/2008/layout/LinedList"/>
    <dgm:cxn modelId="{68F88ECE-E7A4-4815-AE83-0B585A3116CB}" type="presParOf" srcId="{ED0618D9-619E-4755-9FCF-17B2CACF74A4}" destId="{28FA2454-B025-462C-A518-7EBE7862DFB8}" srcOrd="1" destOrd="0" presId="urn:microsoft.com/office/officeart/2008/layout/LinedList"/>
    <dgm:cxn modelId="{55260BDE-D0D7-4519-AED6-794E63A948CC}" type="presParOf" srcId="{D0E7C866-BACB-4B94-85D1-81D3F3B4C48D}" destId="{7CF07509-12CB-4344-9644-83043A2C040A}" srcOrd="4" destOrd="0" presId="urn:microsoft.com/office/officeart/2008/layout/LinedList"/>
    <dgm:cxn modelId="{C07CCC22-CF58-4EBC-B1AD-4FF87AF08B15}" type="presParOf" srcId="{D0E7C866-BACB-4B94-85D1-81D3F3B4C48D}" destId="{E8A7BCBA-1C16-4D13-B11D-81C55231E6E1}" srcOrd="5" destOrd="0" presId="urn:microsoft.com/office/officeart/2008/layout/LinedList"/>
    <dgm:cxn modelId="{80B99465-387F-4AE9-AD38-2F9B175367C8}" type="presParOf" srcId="{E8A7BCBA-1C16-4D13-B11D-81C55231E6E1}" destId="{94B45119-2499-4C07-A72A-1B7FD47A7F5C}" srcOrd="0" destOrd="0" presId="urn:microsoft.com/office/officeart/2008/layout/LinedList"/>
    <dgm:cxn modelId="{82F79B32-4B61-4773-97BB-1B14F997C1A4}" type="presParOf" srcId="{E8A7BCBA-1C16-4D13-B11D-81C55231E6E1}" destId="{332A18FF-B541-44A3-9C47-AA57D714BA7D}" srcOrd="1" destOrd="0" presId="urn:microsoft.com/office/officeart/2008/layout/LinedList"/>
    <dgm:cxn modelId="{834A9E51-EA33-45B8-A654-B2ACBC33C42C}" type="presParOf" srcId="{D0E7C866-BACB-4B94-85D1-81D3F3B4C48D}" destId="{9F8BFB0B-F7AE-4EEF-8218-CD07911BFB8B}" srcOrd="6" destOrd="0" presId="urn:microsoft.com/office/officeart/2008/layout/LinedList"/>
    <dgm:cxn modelId="{B469BBE6-D5D7-4841-83DF-8654B13E946E}" type="presParOf" srcId="{D0E7C866-BACB-4B94-85D1-81D3F3B4C48D}" destId="{687537D9-F3DD-4A7C-8A34-1D15D90F784F}" srcOrd="7" destOrd="0" presId="urn:microsoft.com/office/officeart/2008/layout/LinedList"/>
    <dgm:cxn modelId="{0FA2DFAD-63E5-4092-82F6-F866ACEBCEDB}" type="presParOf" srcId="{687537D9-F3DD-4A7C-8A34-1D15D90F784F}" destId="{478A407C-9F0F-4F78-81D8-3ABFD68A12A9}" srcOrd="0" destOrd="0" presId="urn:microsoft.com/office/officeart/2008/layout/LinedList"/>
    <dgm:cxn modelId="{9BF9E7D8-9CEA-4C26-8E39-9143550514E3}" type="presParOf" srcId="{687537D9-F3DD-4A7C-8A34-1D15D90F784F}" destId="{3B8F8B56-4FAA-44D7-B603-460C53FBF2B8}" srcOrd="1" destOrd="0" presId="urn:microsoft.com/office/officeart/2008/layout/LinedList"/>
    <dgm:cxn modelId="{BA65897A-730D-46DF-B6D7-4E294D6B1D58}" type="presParOf" srcId="{D0E7C866-BACB-4B94-85D1-81D3F3B4C48D}" destId="{03B82EB2-E4AA-400A-83A8-5056957AFFA1}" srcOrd="8" destOrd="0" presId="urn:microsoft.com/office/officeart/2008/layout/LinedList"/>
    <dgm:cxn modelId="{2F364810-10C3-47DE-B8D6-C3A57E2E8193}" type="presParOf" srcId="{D0E7C866-BACB-4B94-85D1-81D3F3B4C48D}" destId="{347C8C1D-B1E9-4574-A5E4-1A335B3E0341}" srcOrd="9" destOrd="0" presId="urn:microsoft.com/office/officeart/2008/layout/LinedList"/>
    <dgm:cxn modelId="{81166B9E-52A8-48F3-8124-4D03C3740BED}" type="presParOf" srcId="{347C8C1D-B1E9-4574-A5E4-1A335B3E0341}" destId="{975B4798-C1DE-4820-9448-B63B845B31DF}" srcOrd="0" destOrd="0" presId="urn:microsoft.com/office/officeart/2008/layout/LinedList"/>
    <dgm:cxn modelId="{B43B7BD4-23D3-4D42-88D3-5FE8BF0075DA}" type="presParOf" srcId="{347C8C1D-B1E9-4574-A5E4-1A335B3E0341}" destId="{348810BB-0892-4A07-B5D2-BFE1BBFBEC86}" srcOrd="1" destOrd="0" presId="urn:microsoft.com/office/officeart/2008/layout/LinedList"/>
    <dgm:cxn modelId="{7F37D538-F652-47D6-9E01-4D833D590242}" type="presParOf" srcId="{D0E7C866-BACB-4B94-85D1-81D3F3B4C48D}" destId="{E44784AD-F829-415F-A8C8-B9417A1C2130}" srcOrd="10" destOrd="0" presId="urn:microsoft.com/office/officeart/2008/layout/LinedList"/>
    <dgm:cxn modelId="{CB8C4224-5D18-457E-B5AE-12F0C8104F02}" type="presParOf" srcId="{D0E7C866-BACB-4B94-85D1-81D3F3B4C48D}" destId="{99F4CC8E-4C3D-4E23-AF68-86374E6C62AA}" srcOrd="11" destOrd="0" presId="urn:microsoft.com/office/officeart/2008/layout/LinedList"/>
    <dgm:cxn modelId="{5F874EA5-7863-4B06-9C2E-FA232A6E87E3}" type="presParOf" srcId="{99F4CC8E-4C3D-4E23-AF68-86374E6C62AA}" destId="{933F2BF0-BBA9-4B80-89AA-266A389C7940}" srcOrd="0" destOrd="0" presId="urn:microsoft.com/office/officeart/2008/layout/LinedList"/>
    <dgm:cxn modelId="{1AE7CD28-B84C-401D-82E8-402485B30872}" type="presParOf" srcId="{99F4CC8E-4C3D-4E23-AF68-86374E6C62AA}" destId="{FB899C2F-0B43-4A6D-9F27-DA60382CB01C}" srcOrd="1" destOrd="0" presId="urn:microsoft.com/office/officeart/2008/layout/LinedList"/>
    <dgm:cxn modelId="{109956EC-C82F-4218-BEA0-D9FA0048F199}" type="presParOf" srcId="{D0E7C866-BACB-4B94-85D1-81D3F3B4C48D}" destId="{E03B1F9A-98B4-4FF2-A38C-20A5FF1F2D93}" srcOrd="12" destOrd="0" presId="urn:microsoft.com/office/officeart/2008/layout/LinedList"/>
    <dgm:cxn modelId="{61891FF3-D34D-45B3-8835-F22F829DE17A}" type="presParOf" srcId="{D0E7C866-BACB-4B94-85D1-81D3F3B4C48D}" destId="{5E508664-E591-43E7-A8F0-22E349F861BF}" srcOrd="13" destOrd="0" presId="urn:microsoft.com/office/officeart/2008/layout/LinedList"/>
    <dgm:cxn modelId="{E5765714-DB1D-4857-B3EF-02EDE1E0FE76}" type="presParOf" srcId="{5E508664-E591-43E7-A8F0-22E349F861BF}" destId="{A348D6B0-942D-4024-B225-6881C2BEC466}" srcOrd="0" destOrd="0" presId="urn:microsoft.com/office/officeart/2008/layout/LinedList"/>
    <dgm:cxn modelId="{FABC7CF9-C972-4701-95AB-E7633DB79F93}" type="presParOf" srcId="{5E508664-E591-43E7-A8F0-22E349F861BF}" destId="{F1221093-490D-41CA-B139-B7888F5819DF}" srcOrd="1" destOrd="0" presId="urn:microsoft.com/office/officeart/2008/layout/LinedList"/>
    <dgm:cxn modelId="{96395425-E57D-48E3-9944-E45CE28464C4}" type="presParOf" srcId="{D0E7C866-BACB-4B94-85D1-81D3F3B4C48D}" destId="{C3139F69-0CC9-4C75-8060-9CA1D7A18AEF}" srcOrd="14" destOrd="0" presId="urn:microsoft.com/office/officeart/2008/layout/LinedList"/>
    <dgm:cxn modelId="{01D5EAB5-450C-4294-8E88-9ADB9CD4E839}" type="presParOf" srcId="{D0E7C866-BACB-4B94-85D1-81D3F3B4C48D}" destId="{20E4B216-872C-423C-AD54-594C84830BE8}" srcOrd="15" destOrd="0" presId="urn:microsoft.com/office/officeart/2008/layout/LinedList"/>
    <dgm:cxn modelId="{A6E638C0-B2E0-4F6C-9D0A-3B90F9B8C3E8}" type="presParOf" srcId="{20E4B216-872C-423C-AD54-594C84830BE8}" destId="{1700F816-5CD2-4E72-8F88-DD7115B08CFC}" srcOrd="0" destOrd="0" presId="urn:microsoft.com/office/officeart/2008/layout/LinedList"/>
    <dgm:cxn modelId="{6CD7DED3-BB03-4603-9ACF-979949A91890}" type="presParOf" srcId="{20E4B216-872C-423C-AD54-594C84830BE8}" destId="{8F108517-BC06-4A51-A4BB-ED0E90D802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24CC00-EBA5-4406-A4A2-078A46A2524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DDE78C8-9CE8-4104-9F17-23B9F2D31000}">
      <dgm:prSet/>
      <dgm:spPr/>
      <dgm:t>
        <a:bodyPr/>
        <a:lstStyle/>
        <a:p>
          <a:r>
            <a:rPr lang="en-US"/>
            <a:t>employee personal profile</a:t>
          </a:r>
        </a:p>
      </dgm:t>
    </dgm:pt>
    <dgm:pt modelId="{8E3C456F-B271-46C3-8ABE-1F760418F6BC}" type="parTrans" cxnId="{887A09EB-5B32-451D-912A-E993A0C5752A}">
      <dgm:prSet/>
      <dgm:spPr/>
      <dgm:t>
        <a:bodyPr/>
        <a:lstStyle/>
        <a:p>
          <a:endParaRPr lang="en-US"/>
        </a:p>
      </dgm:t>
    </dgm:pt>
    <dgm:pt modelId="{EE0A7021-2B5D-48F0-90FC-FAD3255C87AA}" type="sibTrans" cxnId="{887A09EB-5B32-451D-912A-E993A0C5752A}">
      <dgm:prSet/>
      <dgm:spPr/>
      <dgm:t>
        <a:bodyPr/>
        <a:lstStyle/>
        <a:p>
          <a:endParaRPr lang="en-US"/>
        </a:p>
      </dgm:t>
    </dgm:pt>
    <dgm:pt modelId="{2CD3C415-5461-4BB1-9E9F-E2B30DFA54E9}">
      <dgm:prSet/>
      <dgm:spPr/>
      <dgm:t>
        <a:bodyPr/>
        <a:lstStyle/>
        <a:p>
          <a:r>
            <a:rPr lang="en-US"/>
            <a:t>job skills mapping</a:t>
          </a:r>
        </a:p>
      </dgm:t>
    </dgm:pt>
    <dgm:pt modelId="{5DA163A1-53D4-4033-97C7-95BA60D0CD38}" type="parTrans" cxnId="{A23BCB99-6714-40C5-A694-289FF919E5BD}">
      <dgm:prSet/>
      <dgm:spPr/>
      <dgm:t>
        <a:bodyPr/>
        <a:lstStyle/>
        <a:p>
          <a:endParaRPr lang="en-US"/>
        </a:p>
      </dgm:t>
    </dgm:pt>
    <dgm:pt modelId="{E0C2B2F1-DE36-42DD-9141-443C2BA6998A}" type="sibTrans" cxnId="{A23BCB99-6714-40C5-A694-289FF919E5BD}">
      <dgm:prSet/>
      <dgm:spPr/>
      <dgm:t>
        <a:bodyPr/>
        <a:lstStyle/>
        <a:p>
          <a:endParaRPr lang="en-US"/>
        </a:p>
      </dgm:t>
    </dgm:pt>
    <dgm:pt modelId="{3FC3DC1F-89FE-42F4-ABA6-38E86BDEC775}">
      <dgm:prSet/>
      <dgm:spPr/>
      <dgm:t>
        <a:bodyPr/>
        <a:lstStyle/>
        <a:p>
          <a:r>
            <a:rPr lang="en-US"/>
            <a:t>sufficient information about employment, operations, job description, duties and obligations</a:t>
          </a:r>
        </a:p>
      </dgm:t>
    </dgm:pt>
    <dgm:pt modelId="{8A4509BF-2886-4F84-BF70-292F4D4A4047}" type="parTrans" cxnId="{F12DCCFF-F625-4526-9526-8F8BD3370D99}">
      <dgm:prSet/>
      <dgm:spPr/>
      <dgm:t>
        <a:bodyPr/>
        <a:lstStyle/>
        <a:p>
          <a:endParaRPr lang="en-US"/>
        </a:p>
      </dgm:t>
    </dgm:pt>
    <dgm:pt modelId="{7308BB7B-C0CB-45B6-A411-38D8293D527A}" type="sibTrans" cxnId="{F12DCCFF-F625-4526-9526-8F8BD3370D99}">
      <dgm:prSet/>
      <dgm:spPr/>
      <dgm:t>
        <a:bodyPr/>
        <a:lstStyle/>
        <a:p>
          <a:endParaRPr lang="en-US"/>
        </a:p>
      </dgm:t>
    </dgm:pt>
    <dgm:pt modelId="{39ADBAA9-0C80-4F65-BADE-1D664DFD05C2}">
      <dgm:prSet/>
      <dgm:spPr/>
      <dgm:t>
        <a:bodyPr/>
        <a:lstStyle/>
        <a:p>
          <a:r>
            <a:rPr lang="en-US"/>
            <a:t>grading of apprenticeship - training</a:t>
          </a:r>
        </a:p>
      </dgm:t>
    </dgm:pt>
    <dgm:pt modelId="{9AEE1672-EBCA-4A7F-8A06-951C500F6A17}" type="parTrans" cxnId="{ABF1AFE0-D32B-4407-A62B-DE555EC37FB6}">
      <dgm:prSet/>
      <dgm:spPr/>
      <dgm:t>
        <a:bodyPr/>
        <a:lstStyle/>
        <a:p>
          <a:endParaRPr lang="en-US"/>
        </a:p>
      </dgm:t>
    </dgm:pt>
    <dgm:pt modelId="{60D601DA-D58E-42D1-A07C-44DC683620A1}" type="sibTrans" cxnId="{ABF1AFE0-D32B-4407-A62B-DE555EC37FB6}">
      <dgm:prSet/>
      <dgm:spPr/>
      <dgm:t>
        <a:bodyPr/>
        <a:lstStyle/>
        <a:p>
          <a:endParaRPr lang="en-US"/>
        </a:p>
      </dgm:t>
    </dgm:pt>
    <dgm:pt modelId="{EF448499-8784-43E5-9286-20086872F9CA}">
      <dgm:prSet/>
      <dgm:spPr/>
      <dgm:t>
        <a:bodyPr/>
        <a:lstStyle/>
        <a:p>
          <a:r>
            <a:rPr lang="en-US"/>
            <a:t>work assistant</a:t>
          </a:r>
        </a:p>
      </dgm:t>
    </dgm:pt>
    <dgm:pt modelId="{0FA5CC3D-59A3-4817-A2F2-740085915B90}" type="parTrans" cxnId="{0D1E4A51-CAC5-4AA6-AC08-5B4A7FE4B475}">
      <dgm:prSet/>
      <dgm:spPr/>
      <dgm:t>
        <a:bodyPr/>
        <a:lstStyle/>
        <a:p>
          <a:endParaRPr lang="en-US"/>
        </a:p>
      </dgm:t>
    </dgm:pt>
    <dgm:pt modelId="{DBC7BA17-41C1-4CD5-BD96-D82060A62AA2}" type="sibTrans" cxnId="{0D1E4A51-CAC5-4AA6-AC08-5B4A7FE4B475}">
      <dgm:prSet/>
      <dgm:spPr/>
      <dgm:t>
        <a:bodyPr/>
        <a:lstStyle/>
        <a:p>
          <a:endParaRPr lang="en-US"/>
        </a:p>
      </dgm:t>
    </dgm:pt>
    <dgm:pt modelId="{575785A2-63E9-4AD6-B8A7-2B5C2736D34B}" type="pres">
      <dgm:prSet presAssocID="{C524CC00-EBA5-4406-A4A2-078A46A25240}" presName="vert0" presStyleCnt="0">
        <dgm:presLayoutVars>
          <dgm:dir/>
          <dgm:animOne val="branch"/>
          <dgm:animLvl val="lvl"/>
        </dgm:presLayoutVars>
      </dgm:prSet>
      <dgm:spPr/>
    </dgm:pt>
    <dgm:pt modelId="{CDDE0F80-E883-4B31-AFED-DEBD264D9443}" type="pres">
      <dgm:prSet presAssocID="{8DDE78C8-9CE8-4104-9F17-23B9F2D31000}" presName="thickLine" presStyleLbl="alignNode1" presStyleIdx="0" presStyleCnt="5"/>
      <dgm:spPr/>
    </dgm:pt>
    <dgm:pt modelId="{10EABCEC-A135-4C43-8B7D-25881E7E760A}" type="pres">
      <dgm:prSet presAssocID="{8DDE78C8-9CE8-4104-9F17-23B9F2D31000}" presName="horz1" presStyleCnt="0"/>
      <dgm:spPr/>
    </dgm:pt>
    <dgm:pt modelId="{18D914A9-3335-4214-8FA6-98F24343014C}" type="pres">
      <dgm:prSet presAssocID="{8DDE78C8-9CE8-4104-9F17-23B9F2D31000}" presName="tx1" presStyleLbl="revTx" presStyleIdx="0" presStyleCnt="5"/>
      <dgm:spPr/>
    </dgm:pt>
    <dgm:pt modelId="{F08D4F37-B5EF-486A-924C-F13DE217150F}" type="pres">
      <dgm:prSet presAssocID="{8DDE78C8-9CE8-4104-9F17-23B9F2D31000}" presName="vert1" presStyleCnt="0"/>
      <dgm:spPr/>
    </dgm:pt>
    <dgm:pt modelId="{B24A6329-F329-45E7-809D-2A2B13CF7375}" type="pres">
      <dgm:prSet presAssocID="{2CD3C415-5461-4BB1-9E9F-E2B30DFA54E9}" presName="thickLine" presStyleLbl="alignNode1" presStyleIdx="1" presStyleCnt="5"/>
      <dgm:spPr/>
    </dgm:pt>
    <dgm:pt modelId="{5184BCEE-ADD6-4193-9A1B-54A7208895CF}" type="pres">
      <dgm:prSet presAssocID="{2CD3C415-5461-4BB1-9E9F-E2B30DFA54E9}" presName="horz1" presStyleCnt="0"/>
      <dgm:spPr/>
    </dgm:pt>
    <dgm:pt modelId="{685E7038-C07B-4A37-8288-13345D37BFB7}" type="pres">
      <dgm:prSet presAssocID="{2CD3C415-5461-4BB1-9E9F-E2B30DFA54E9}" presName="tx1" presStyleLbl="revTx" presStyleIdx="1" presStyleCnt="5"/>
      <dgm:spPr/>
    </dgm:pt>
    <dgm:pt modelId="{BDC8239C-3945-47AB-92F4-55A2965328D4}" type="pres">
      <dgm:prSet presAssocID="{2CD3C415-5461-4BB1-9E9F-E2B30DFA54E9}" presName="vert1" presStyleCnt="0"/>
      <dgm:spPr/>
    </dgm:pt>
    <dgm:pt modelId="{62DD0D15-6316-46F2-B137-B61F165F17F6}" type="pres">
      <dgm:prSet presAssocID="{3FC3DC1F-89FE-42F4-ABA6-38E86BDEC775}" presName="thickLine" presStyleLbl="alignNode1" presStyleIdx="2" presStyleCnt="5"/>
      <dgm:spPr/>
    </dgm:pt>
    <dgm:pt modelId="{8CF9DDCC-9597-4914-B59C-7C20E9E5F7CF}" type="pres">
      <dgm:prSet presAssocID="{3FC3DC1F-89FE-42F4-ABA6-38E86BDEC775}" presName="horz1" presStyleCnt="0"/>
      <dgm:spPr/>
    </dgm:pt>
    <dgm:pt modelId="{D378F856-7103-445C-A551-3E3DAE2062DC}" type="pres">
      <dgm:prSet presAssocID="{3FC3DC1F-89FE-42F4-ABA6-38E86BDEC775}" presName="tx1" presStyleLbl="revTx" presStyleIdx="2" presStyleCnt="5"/>
      <dgm:spPr/>
    </dgm:pt>
    <dgm:pt modelId="{1573CDFF-6BD8-4DF2-956F-C0C3826EDBDA}" type="pres">
      <dgm:prSet presAssocID="{3FC3DC1F-89FE-42F4-ABA6-38E86BDEC775}" presName="vert1" presStyleCnt="0"/>
      <dgm:spPr/>
    </dgm:pt>
    <dgm:pt modelId="{5D23BD77-1EB8-4577-B156-6A1EFA20BBF6}" type="pres">
      <dgm:prSet presAssocID="{39ADBAA9-0C80-4F65-BADE-1D664DFD05C2}" presName="thickLine" presStyleLbl="alignNode1" presStyleIdx="3" presStyleCnt="5"/>
      <dgm:spPr/>
    </dgm:pt>
    <dgm:pt modelId="{B70FC3B5-47A8-4F1C-AE1A-FB4B00D3A817}" type="pres">
      <dgm:prSet presAssocID="{39ADBAA9-0C80-4F65-BADE-1D664DFD05C2}" presName="horz1" presStyleCnt="0"/>
      <dgm:spPr/>
    </dgm:pt>
    <dgm:pt modelId="{779901DE-6EE5-4905-9316-FCE6639EB086}" type="pres">
      <dgm:prSet presAssocID="{39ADBAA9-0C80-4F65-BADE-1D664DFD05C2}" presName="tx1" presStyleLbl="revTx" presStyleIdx="3" presStyleCnt="5"/>
      <dgm:spPr/>
    </dgm:pt>
    <dgm:pt modelId="{504752D1-81C3-4C06-BD01-8F862802F00B}" type="pres">
      <dgm:prSet presAssocID="{39ADBAA9-0C80-4F65-BADE-1D664DFD05C2}" presName="vert1" presStyleCnt="0"/>
      <dgm:spPr/>
    </dgm:pt>
    <dgm:pt modelId="{EA8AEFAD-BC85-459B-9A19-0703FEEB0B50}" type="pres">
      <dgm:prSet presAssocID="{EF448499-8784-43E5-9286-20086872F9CA}" presName="thickLine" presStyleLbl="alignNode1" presStyleIdx="4" presStyleCnt="5"/>
      <dgm:spPr/>
    </dgm:pt>
    <dgm:pt modelId="{A1B52410-7272-4750-8CFA-106B58ED8C15}" type="pres">
      <dgm:prSet presAssocID="{EF448499-8784-43E5-9286-20086872F9CA}" presName="horz1" presStyleCnt="0"/>
      <dgm:spPr/>
    </dgm:pt>
    <dgm:pt modelId="{A70C8756-375F-4A69-961C-F7698A445E12}" type="pres">
      <dgm:prSet presAssocID="{EF448499-8784-43E5-9286-20086872F9CA}" presName="tx1" presStyleLbl="revTx" presStyleIdx="4" presStyleCnt="5"/>
      <dgm:spPr/>
    </dgm:pt>
    <dgm:pt modelId="{E23855B0-4E43-4B12-B7CE-6AD51EC4824F}" type="pres">
      <dgm:prSet presAssocID="{EF448499-8784-43E5-9286-20086872F9CA}" presName="vert1" presStyleCnt="0"/>
      <dgm:spPr/>
    </dgm:pt>
  </dgm:ptLst>
  <dgm:cxnLst>
    <dgm:cxn modelId="{B6DF2F07-DB4B-4CCC-B0C9-4B419E7EF9F1}" type="presOf" srcId="{2CD3C415-5461-4BB1-9E9F-E2B30DFA54E9}" destId="{685E7038-C07B-4A37-8288-13345D37BFB7}" srcOrd="0" destOrd="0" presId="urn:microsoft.com/office/officeart/2008/layout/LinedList"/>
    <dgm:cxn modelId="{196A2008-D0B9-4B6D-8F36-D0468F6F72FE}" type="presOf" srcId="{39ADBAA9-0C80-4F65-BADE-1D664DFD05C2}" destId="{779901DE-6EE5-4905-9316-FCE6639EB086}" srcOrd="0" destOrd="0" presId="urn:microsoft.com/office/officeart/2008/layout/LinedList"/>
    <dgm:cxn modelId="{92DCE016-DE59-4F3B-8E3B-EA536A397506}" type="presOf" srcId="{C524CC00-EBA5-4406-A4A2-078A46A25240}" destId="{575785A2-63E9-4AD6-B8A7-2B5C2736D34B}" srcOrd="0" destOrd="0" presId="urn:microsoft.com/office/officeart/2008/layout/LinedList"/>
    <dgm:cxn modelId="{EDCCB069-B211-4983-AB66-3986D44A0AD9}" type="presOf" srcId="{8DDE78C8-9CE8-4104-9F17-23B9F2D31000}" destId="{18D914A9-3335-4214-8FA6-98F24343014C}" srcOrd="0" destOrd="0" presId="urn:microsoft.com/office/officeart/2008/layout/LinedList"/>
    <dgm:cxn modelId="{0D1E4A51-CAC5-4AA6-AC08-5B4A7FE4B475}" srcId="{C524CC00-EBA5-4406-A4A2-078A46A25240}" destId="{EF448499-8784-43E5-9286-20086872F9CA}" srcOrd="4" destOrd="0" parTransId="{0FA5CC3D-59A3-4817-A2F2-740085915B90}" sibTransId="{DBC7BA17-41C1-4CD5-BD96-D82060A62AA2}"/>
    <dgm:cxn modelId="{2424B651-0414-4B26-BCF4-B690A9A3A379}" type="presOf" srcId="{3FC3DC1F-89FE-42F4-ABA6-38E86BDEC775}" destId="{D378F856-7103-445C-A551-3E3DAE2062DC}" srcOrd="0" destOrd="0" presId="urn:microsoft.com/office/officeart/2008/layout/LinedList"/>
    <dgm:cxn modelId="{B0868576-B6AC-4A91-9B45-8506665E3FAD}" type="presOf" srcId="{EF448499-8784-43E5-9286-20086872F9CA}" destId="{A70C8756-375F-4A69-961C-F7698A445E12}" srcOrd="0" destOrd="0" presId="urn:microsoft.com/office/officeart/2008/layout/LinedList"/>
    <dgm:cxn modelId="{A23BCB99-6714-40C5-A694-289FF919E5BD}" srcId="{C524CC00-EBA5-4406-A4A2-078A46A25240}" destId="{2CD3C415-5461-4BB1-9E9F-E2B30DFA54E9}" srcOrd="1" destOrd="0" parTransId="{5DA163A1-53D4-4033-97C7-95BA60D0CD38}" sibTransId="{E0C2B2F1-DE36-42DD-9141-443C2BA6998A}"/>
    <dgm:cxn modelId="{ABF1AFE0-D32B-4407-A62B-DE555EC37FB6}" srcId="{C524CC00-EBA5-4406-A4A2-078A46A25240}" destId="{39ADBAA9-0C80-4F65-BADE-1D664DFD05C2}" srcOrd="3" destOrd="0" parTransId="{9AEE1672-EBCA-4A7F-8A06-951C500F6A17}" sibTransId="{60D601DA-D58E-42D1-A07C-44DC683620A1}"/>
    <dgm:cxn modelId="{887A09EB-5B32-451D-912A-E993A0C5752A}" srcId="{C524CC00-EBA5-4406-A4A2-078A46A25240}" destId="{8DDE78C8-9CE8-4104-9F17-23B9F2D31000}" srcOrd="0" destOrd="0" parTransId="{8E3C456F-B271-46C3-8ABE-1F760418F6BC}" sibTransId="{EE0A7021-2B5D-48F0-90FC-FAD3255C87AA}"/>
    <dgm:cxn modelId="{F12DCCFF-F625-4526-9526-8F8BD3370D99}" srcId="{C524CC00-EBA5-4406-A4A2-078A46A25240}" destId="{3FC3DC1F-89FE-42F4-ABA6-38E86BDEC775}" srcOrd="2" destOrd="0" parTransId="{8A4509BF-2886-4F84-BF70-292F4D4A4047}" sibTransId="{7308BB7B-C0CB-45B6-A411-38D8293D527A}"/>
    <dgm:cxn modelId="{EFE74D53-708D-410B-9F1E-92A90390C120}" type="presParOf" srcId="{575785A2-63E9-4AD6-B8A7-2B5C2736D34B}" destId="{CDDE0F80-E883-4B31-AFED-DEBD264D9443}" srcOrd="0" destOrd="0" presId="urn:microsoft.com/office/officeart/2008/layout/LinedList"/>
    <dgm:cxn modelId="{15A314DA-FAE5-470D-9D3A-568BF80850AC}" type="presParOf" srcId="{575785A2-63E9-4AD6-B8A7-2B5C2736D34B}" destId="{10EABCEC-A135-4C43-8B7D-25881E7E760A}" srcOrd="1" destOrd="0" presId="urn:microsoft.com/office/officeart/2008/layout/LinedList"/>
    <dgm:cxn modelId="{E996B4B1-4476-4142-9463-FD9CF457C0EF}" type="presParOf" srcId="{10EABCEC-A135-4C43-8B7D-25881E7E760A}" destId="{18D914A9-3335-4214-8FA6-98F24343014C}" srcOrd="0" destOrd="0" presId="urn:microsoft.com/office/officeart/2008/layout/LinedList"/>
    <dgm:cxn modelId="{33975D81-23A0-4350-B737-695B5EDD9D66}" type="presParOf" srcId="{10EABCEC-A135-4C43-8B7D-25881E7E760A}" destId="{F08D4F37-B5EF-486A-924C-F13DE217150F}" srcOrd="1" destOrd="0" presId="urn:microsoft.com/office/officeart/2008/layout/LinedList"/>
    <dgm:cxn modelId="{D640F062-0040-4DDF-8C94-93A6F849B3E6}" type="presParOf" srcId="{575785A2-63E9-4AD6-B8A7-2B5C2736D34B}" destId="{B24A6329-F329-45E7-809D-2A2B13CF7375}" srcOrd="2" destOrd="0" presId="urn:microsoft.com/office/officeart/2008/layout/LinedList"/>
    <dgm:cxn modelId="{1B59FAE9-FA88-4448-AD92-F6A33ECAA16E}" type="presParOf" srcId="{575785A2-63E9-4AD6-B8A7-2B5C2736D34B}" destId="{5184BCEE-ADD6-4193-9A1B-54A7208895CF}" srcOrd="3" destOrd="0" presId="urn:microsoft.com/office/officeart/2008/layout/LinedList"/>
    <dgm:cxn modelId="{64C03B68-3105-412C-A90D-192D82DCB2D7}" type="presParOf" srcId="{5184BCEE-ADD6-4193-9A1B-54A7208895CF}" destId="{685E7038-C07B-4A37-8288-13345D37BFB7}" srcOrd="0" destOrd="0" presId="urn:microsoft.com/office/officeart/2008/layout/LinedList"/>
    <dgm:cxn modelId="{BB07D908-3B4E-4692-B71A-7FF19AB8FFB3}" type="presParOf" srcId="{5184BCEE-ADD6-4193-9A1B-54A7208895CF}" destId="{BDC8239C-3945-47AB-92F4-55A2965328D4}" srcOrd="1" destOrd="0" presId="urn:microsoft.com/office/officeart/2008/layout/LinedList"/>
    <dgm:cxn modelId="{00839E30-DDB2-41A6-8F74-883DCA40DD3A}" type="presParOf" srcId="{575785A2-63E9-4AD6-B8A7-2B5C2736D34B}" destId="{62DD0D15-6316-46F2-B137-B61F165F17F6}" srcOrd="4" destOrd="0" presId="urn:microsoft.com/office/officeart/2008/layout/LinedList"/>
    <dgm:cxn modelId="{883179BB-1E50-4EC9-80B1-1995D25EC94A}" type="presParOf" srcId="{575785A2-63E9-4AD6-B8A7-2B5C2736D34B}" destId="{8CF9DDCC-9597-4914-B59C-7C20E9E5F7CF}" srcOrd="5" destOrd="0" presId="urn:microsoft.com/office/officeart/2008/layout/LinedList"/>
    <dgm:cxn modelId="{25070421-4775-490A-82EB-E4EDAA2ACBF3}" type="presParOf" srcId="{8CF9DDCC-9597-4914-B59C-7C20E9E5F7CF}" destId="{D378F856-7103-445C-A551-3E3DAE2062DC}" srcOrd="0" destOrd="0" presId="urn:microsoft.com/office/officeart/2008/layout/LinedList"/>
    <dgm:cxn modelId="{8229BBC1-4977-48E0-885D-D09C70D52A1A}" type="presParOf" srcId="{8CF9DDCC-9597-4914-B59C-7C20E9E5F7CF}" destId="{1573CDFF-6BD8-4DF2-956F-C0C3826EDBDA}" srcOrd="1" destOrd="0" presId="urn:microsoft.com/office/officeart/2008/layout/LinedList"/>
    <dgm:cxn modelId="{4B155EF3-1AE8-452D-850C-E7E23BE887EB}" type="presParOf" srcId="{575785A2-63E9-4AD6-B8A7-2B5C2736D34B}" destId="{5D23BD77-1EB8-4577-B156-6A1EFA20BBF6}" srcOrd="6" destOrd="0" presId="urn:microsoft.com/office/officeart/2008/layout/LinedList"/>
    <dgm:cxn modelId="{73ED1E50-6F5F-4911-AE0B-33146F124253}" type="presParOf" srcId="{575785A2-63E9-4AD6-B8A7-2B5C2736D34B}" destId="{B70FC3B5-47A8-4F1C-AE1A-FB4B00D3A817}" srcOrd="7" destOrd="0" presId="urn:microsoft.com/office/officeart/2008/layout/LinedList"/>
    <dgm:cxn modelId="{C1E27B8E-8637-4FBA-B6F7-945AEA2392D8}" type="presParOf" srcId="{B70FC3B5-47A8-4F1C-AE1A-FB4B00D3A817}" destId="{779901DE-6EE5-4905-9316-FCE6639EB086}" srcOrd="0" destOrd="0" presId="urn:microsoft.com/office/officeart/2008/layout/LinedList"/>
    <dgm:cxn modelId="{9FD2EC4D-6FA5-4FEA-9DC4-D6D92683FAA6}" type="presParOf" srcId="{B70FC3B5-47A8-4F1C-AE1A-FB4B00D3A817}" destId="{504752D1-81C3-4C06-BD01-8F862802F00B}" srcOrd="1" destOrd="0" presId="urn:microsoft.com/office/officeart/2008/layout/LinedList"/>
    <dgm:cxn modelId="{E6060406-5B44-4A72-A9BB-CE3CB7208EC7}" type="presParOf" srcId="{575785A2-63E9-4AD6-B8A7-2B5C2736D34B}" destId="{EA8AEFAD-BC85-459B-9A19-0703FEEB0B50}" srcOrd="8" destOrd="0" presId="urn:microsoft.com/office/officeart/2008/layout/LinedList"/>
    <dgm:cxn modelId="{3DAADF27-4CC9-42A9-9386-1E6C74411731}" type="presParOf" srcId="{575785A2-63E9-4AD6-B8A7-2B5C2736D34B}" destId="{A1B52410-7272-4750-8CFA-106B58ED8C15}" srcOrd="9" destOrd="0" presId="urn:microsoft.com/office/officeart/2008/layout/LinedList"/>
    <dgm:cxn modelId="{616B8B93-8432-406F-B2D2-AFFC601DAD30}" type="presParOf" srcId="{A1B52410-7272-4750-8CFA-106B58ED8C15}" destId="{A70C8756-375F-4A69-961C-F7698A445E12}" srcOrd="0" destOrd="0" presId="urn:microsoft.com/office/officeart/2008/layout/LinedList"/>
    <dgm:cxn modelId="{C03FE819-9596-443E-950B-6F37CF8A8CD1}" type="presParOf" srcId="{A1B52410-7272-4750-8CFA-106B58ED8C15}" destId="{E23855B0-4E43-4B12-B7CE-6AD51EC482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668B-5513-459B-BE80-21BBCD61D73D}">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6CEBD-51DC-47FF-A30C-60E4A646870D}">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Regular wage/salary</a:t>
          </a:r>
        </a:p>
      </dsp:txBody>
      <dsp:txXfrm>
        <a:off x="0" y="531"/>
        <a:ext cx="10515600" cy="483363"/>
      </dsp:txXfrm>
    </dsp:sp>
    <dsp:sp modelId="{3221FBCB-E0F2-472A-9E04-5B423D6900B0}">
      <dsp:nvSpPr>
        <dsp:cNvPr id="0" name=""/>
        <dsp:cNvSpPr/>
      </dsp:nvSpPr>
      <dsp:spPr>
        <a:xfrm>
          <a:off x="0" y="48389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8659A-32A8-441B-947E-DE692C9EF524}">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Regular shared experience and contact with people outside the nuclear family</a:t>
          </a:r>
        </a:p>
      </dsp:txBody>
      <dsp:txXfrm>
        <a:off x="0" y="483895"/>
        <a:ext cx="10515600" cy="483363"/>
      </dsp:txXfrm>
    </dsp:sp>
    <dsp:sp modelId="{82A8CB1F-784C-4F65-89A1-B8747A1841AE}">
      <dsp:nvSpPr>
        <dsp:cNvPr id="0" name=""/>
        <dsp:cNvSpPr/>
      </dsp:nvSpPr>
      <dsp:spPr>
        <a:xfrm>
          <a:off x="0" y="96725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7767B-F59E-4BC2-9F81-0BEEE582D3C5}">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Achieving individual goals</a:t>
          </a:r>
        </a:p>
      </dsp:txBody>
      <dsp:txXfrm>
        <a:off x="0" y="967259"/>
        <a:ext cx="10515600" cy="483363"/>
      </dsp:txXfrm>
    </dsp:sp>
    <dsp:sp modelId="{BCD39B49-B212-48A8-BBE5-F7A9D5E70A8F}">
      <dsp:nvSpPr>
        <dsp:cNvPr id="0" name=""/>
        <dsp:cNvSpPr/>
      </dsp:nvSpPr>
      <dsp:spPr>
        <a:xfrm>
          <a:off x="0" y="145062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6237F6-719B-47CD-A476-8D423CD5C081}">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Personal status and identity</a:t>
          </a:r>
        </a:p>
      </dsp:txBody>
      <dsp:txXfrm>
        <a:off x="0" y="1450623"/>
        <a:ext cx="10515600" cy="483363"/>
      </dsp:txXfrm>
    </dsp:sp>
    <dsp:sp modelId="{173C15A2-5A3C-4885-A64A-E2B36BC54303}">
      <dsp:nvSpPr>
        <dsp:cNvPr id="0" name=""/>
        <dsp:cNvSpPr/>
      </dsp:nvSpPr>
      <dsp:spPr>
        <a:xfrm>
          <a:off x="0" y="193398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C61D0A-5014-4D7C-8BE5-D584AB18AF98}">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Regular activity</a:t>
          </a:r>
        </a:p>
      </dsp:txBody>
      <dsp:txXfrm>
        <a:off x="0" y="1933987"/>
        <a:ext cx="10515600" cy="483363"/>
      </dsp:txXfrm>
    </dsp:sp>
    <dsp:sp modelId="{4080354A-E06A-4BE9-825F-9F904C578E3F}">
      <dsp:nvSpPr>
        <dsp:cNvPr id="0" name=""/>
        <dsp:cNvSpPr/>
      </dsp:nvSpPr>
      <dsp:spPr>
        <a:xfrm>
          <a:off x="0" y="241735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492C2-30D7-46F5-AE0B-FBB52E2178C1}">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Access to education, health, other services</a:t>
          </a:r>
        </a:p>
      </dsp:txBody>
      <dsp:txXfrm>
        <a:off x="0" y="2417350"/>
        <a:ext cx="10515600" cy="483363"/>
      </dsp:txXfrm>
    </dsp:sp>
    <dsp:sp modelId="{79668BBF-3CC6-4ABD-B32C-ED99DAC94547}">
      <dsp:nvSpPr>
        <dsp:cNvPr id="0" name=""/>
        <dsp:cNvSpPr/>
      </dsp:nvSpPr>
      <dsp:spPr>
        <a:xfrm>
          <a:off x="0" y="290071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41D46-78ED-40DF-8E20-EE264C9417AA}">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Material benefits</a:t>
          </a:r>
        </a:p>
      </dsp:txBody>
      <dsp:txXfrm>
        <a:off x="0" y="2900714"/>
        <a:ext cx="10515600" cy="483363"/>
      </dsp:txXfrm>
    </dsp:sp>
    <dsp:sp modelId="{A9D5E64C-3B14-4429-95E7-62755DD894C3}">
      <dsp:nvSpPr>
        <dsp:cNvPr id="0" name=""/>
        <dsp:cNvSpPr/>
      </dsp:nvSpPr>
      <dsp:spPr>
        <a:xfrm>
          <a:off x="0" y="338407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F27A8-D428-4BF4-B270-F8E78C3A0A9F}">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Adequate housing</a:t>
          </a:r>
        </a:p>
      </dsp:txBody>
      <dsp:txXfrm>
        <a:off x="0" y="3384078"/>
        <a:ext cx="10515600" cy="483363"/>
      </dsp:txXfrm>
    </dsp:sp>
    <dsp:sp modelId="{66C31444-D362-4EE1-B3D4-CFF83E1692B5}">
      <dsp:nvSpPr>
        <dsp:cNvPr id="0" name=""/>
        <dsp:cNvSpPr/>
      </dsp:nvSpPr>
      <dsp:spPr>
        <a:xfrm>
          <a:off x="0" y="386744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0B08D-0391-4BB0-9420-A3DA4E1F4B2B}">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Participation in political and civic life</a:t>
          </a:r>
        </a:p>
      </dsp:txBody>
      <dsp:txXfrm>
        <a:off x="0" y="3867442"/>
        <a:ext cx="10515600" cy="483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7D4B0-5D34-4E3E-AB1A-F6467A7CED1C}">
      <dsp:nvSpPr>
        <dsp:cNvPr id="0" name=""/>
        <dsp:cNvSpPr/>
      </dsp:nvSpPr>
      <dsp:spPr>
        <a:xfrm>
          <a:off x="0" y="531"/>
          <a:ext cx="41494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21B8F2-C1CC-48F8-BDF4-A83B3B6D8C6A}">
      <dsp:nvSpPr>
        <dsp:cNvPr id="0" name=""/>
        <dsp:cNvSpPr/>
      </dsp:nvSpPr>
      <dsp:spPr>
        <a:xfrm>
          <a:off x="0" y="531"/>
          <a:ext cx="414943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a:t>Socially useful jobs</a:t>
          </a:r>
          <a:endParaRPr lang="en-US" sz="2500" kern="1200"/>
        </a:p>
      </dsp:txBody>
      <dsp:txXfrm>
        <a:off x="0" y="531"/>
        <a:ext cx="4149436" cy="870055"/>
      </dsp:txXfrm>
    </dsp:sp>
    <dsp:sp modelId="{E3BA3DA8-E3DD-467C-BEE9-55D02E7F28F2}">
      <dsp:nvSpPr>
        <dsp:cNvPr id="0" name=""/>
        <dsp:cNvSpPr/>
      </dsp:nvSpPr>
      <dsp:spPr>
        <a:xfrm>
          <a:off x="0" y="870586"/>
          <a:ext cx="41494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32413-50A6-4F07-B066-A819BD6D9EA9}">
      <dsp:nvSpPr>
        <dsp:cNvPr id="0" name=""/>
        <dsp:cNvSpPr/>
      </dsp:nvSpPr>
      <dsp:spPr>
        <a:xfrm>
          <a:off x="0" y="870586"/>
          <a:ext cx="414943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a:t>Community service</a:t>
          </a:r>
          <a:endParaRPr lang="en-US" sz="2500" kern="1200"/>
        </a:p>
      </dsp:txBody>
      <dsp:txXfrm>
        <a:off x="0" y="870586"/>
        <a:ext cx="4149436" cy="870055"/>
      </dsp:txXfrm>
    </dsp:sp>
    <dsp:sp modelId="{67811275-32B8-48DD-A1E7-24742E6333D7}">
      <dsp:nvSpPr>
        <dsp:cNvPr id="0" name=""/>
        <dsp:cNvSpPr/>
      </dsp:nvSpPr>
      <dsp:spPr>
        <a:xfrm>
          <a:off x="0" y="1740641"/>
          <a:ext cx="41494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A8643-34FA-4277-8C6D-4F48E5991EDB}">
      <dsp:nvSpPr>
        <dsp:cNvPr id="0" name=""/>
        <dsp:cNvSpPr/>
      </dsp:nvSpPr>
      <dsp:spPr>
        <a:xfrm>
          <a:off x="0" y="1740641"/>
          <a:ext cx="414943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a:t>Requalification</a:t>
          </a:r>
          <a:endParaRPr lang="en-US" sz="2500" kern="1200"/>
        </a:p>
      </dsp:txBody>
      <dsp:txXfrm>
        <a:off x="0" y="1740641"/>
        <a:ext cx="4149436" cy="870055"/>
      </dsp:txXfrm>
    </dsp:sp>
    <dsp:sp modelId="{1F324ECE-F6CB-460C-9069-07EBB3174E50}">
      <dsp:nvSpPr>
        <dsp:cNvPr id="0" name=""/>
        <dsp:cNvSpPr/>
      </dsp:nvSpPr>
      <dsp:spPr>
        <a:xfrm>
          <a:off x="0" y="2610696"/>
          <a:ext cx="41494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39BC1-1D92-46C3-BEFF-54E7320C8E47}">
      <dsp:nvSpPr>
        <dsp:cNvPr id="0" name=""/>
        <dsp:cNvSpPr/>
      </dsp:nvSpPr>
      <dsp:spPr>
        <a:xfrm>
          <a:off x="0" y="2610696"/>
          <a:ext cx="414943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a:t>Integration workplace</a:t>
          </a:r>
          <a:endParaRPr lang="en-US" sz="2500" kern="1200"/>
        </a:p>
      </dsp:txBody>
      <dsp:txXfrm>
        <a:off x="0" y="2610696"/>
        <a:ext cx="4149436" cy="870055"/>
      </dsp:txXfrm>
    </dsp:sp>
    <dsp:sp modelId="{FBB2BDEC-78DC-4310-BC50-D08E422399F5}">
      <dsp:nvSpPr>
        <dsp:cNvPr id="0" name=""/>
        <dsp:cNvSpPr/>
      </dsp:nvSpPr>
      <dsp:spPr>
        <a:xfrm>
          <a:off x="0" y="3480751"/>
          <a:ext cx="41494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408CB-3851-4C15-8D4B-517CACA6D061}">
      <dsp:nvSpPr>
        <dsp:cNvPr id="0" name=""/>
        <dsp:cNvSpPr/>
      </dsp:nvSpPr>
      <dsp:spPr>
        <a:xfrm>
          <a:off x="0" y="3480751"/>
          <a:ext cx="414943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a:t>Integration social enterprise</a:t>
          </a:r>
          <a:endParaRPr lang="en-US" sz="2500" kern="1200"/>
        </a:p>
      </dsp:txBody>
      <dsp:txXfrm>
        <a:off x="0" y="3480751"/>
        <a:ext cx="4149436" cy="87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5ED96-F043-4C2D-8AC2-391250E1C2BE}">
      <dsp:nvSpPr>
        <dsp:cNvPr id="0" name=""/>
        <dsp:cNvSpPr/>
      </dsp:nvSpPr>
      <dsp:spPr>
        <a:xfrm>
          <a:off x="0" y="0"/>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59B6D-1A00-4258-96F0-58E694744357}">
      <dsp:nvSpPr>
        <dsp:cNvPr id="0" name=""/>
        <dsp:cNvSpPr/>
      </dsp:nvSpPr>
      <dsp:spPr>
        <a:xfrm>
          <a:off x="0" y="0"/>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Willingness to take risks</a:t>
          </a:r>
        </a:p>
      </dsp:txBody>
      <dsp:txXfrm>
        <a:off x="0" y="0"/>
        <a:ext cx="5181600" cy="543917"/>
      </dsp:txXfrm>
    </dsp:sp>
    <dsp:sp modelId="{06C0B8AC-6A65-4AC4-A18A-4E4274CBFB2F}">
      <dsp:nvSpPr>
        <dsp:cNvPr id="0" name=""/>
        <dsp:cNvSpPr/>
      </dsp:nvSpPr>
      <dsp:spPr>
        <a:xfrm>
          <a:off x="0" y="543917"/>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806A4D-F9FF-411B-9C8A-E55E275BC57C}">
      <dsp:nvSpPr>
        <dsp:cNvPr id="0" name=""/>
        <dsp:cNvSpPr/>
      </dsp:nvSpPr>
      <dsp:spPr>
        <a:xfrm>
          <a:off x="0" y="543917"/>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Perseverance</a:t>
          </a:r>
        </a:p>
      </dsp:txBody>
      <dsp:txXfrm>
        <a:off x="0" y="543917"/>
        <a:ext cx="5181600" cy="543917"/>
      </dsp:txXfrm>
    </dsp:sp>
    <dsp:sp modelId="{7CF07509-12CB-4344-9644-83043A2C040A}">
      <dsp:nvSpPr>
        <dsp:cNvPr id="0" name=""/>
        <dsp:cNvSpPr/>
      </dsp:nvSpPr>
      <dsp:spPr>
        <a:xfrm>
          <a:off x="0" y="1087834"/>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45119-2499-4C07-A72A-1B7FD47A7F5C}">
      <dsp:nvSpPr>
        <dsp:cNvPr id="0" name=""/>
        <dsp:cNvSpPr/>
      </dsp:nvSpPr>
      <dsp:spPr>
        <a:xfrm>
          <a:off x="0" y="1087834"/>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Strong will</a:t>
          </a:r>
        </a:p>
      </dsp:txBody>
      <dsp:txXfrm>
        <a:off x="0" y="1087834"/>
        <a:ext cx="5181600" cy="543917"/>
      </dsp:txXfrm>
    </dsp:sp>
    <dsp:sp modelId="{9F8BFB0B-F7AE-4EEF-8218-CD07911BFB8B}">
      <dsp:nvSpPr>
        <dsp:cNvPr id="0" name=""/>
        <dsp:cNvSpPr/>
      </dsp:nvSpPr>
      <dsp:spPr>
        <a:xfrm>
          <a:off x="0" y="1631751"/>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A407C-9F0F-4F78-81D8-3ABFD68A12A9}">
      <dsp:nvSpPr>
        <dsp:cNvPr id="0" name=""/>
        <dsp:cNvSpPr/>
      </dsp:nvSpPr>
      <dsp:spPr>
        <a:xfrm>
          <a:off x="0" y="1631751"/>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Strive to grow</a:t>
          </a:r>
        </a:p>
      </dsp:txBody>
      <dsp:txXfrm>
        <a:off x="0" y="1631751"/>
        <a:ext cx="5181600" cy="543917"/>
      </dsp:txXfrm>
    </dsp:sp>
    <dsp:sp modelId="{03B82EB2-E4AA-400A-83A8-5056957AFFA1}">
      <dsp:nvSpPr>
        <dsp:cNvPr id="0" name=""/>
        <dsp:cNvSpPr/>
      </dsp:nvSpPr>
      <dsp:spPr>
        <a:xfrm>
          <a:off x="0" y="2175669"/>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B4798-C1DE-4820-9448-B63B845B31DF}">
      <dsp:nvSpPr>
        <dsp:cNvPr id="0" name=""/>
        <dsp:cNvSpPr/>
      </dsp:nvSpPr>
      <dsp:spPr>
        <a:xfrm>
          <a:off x="0" y="2175669"/>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High work commitment</a:t>
          </a:r>
        </a:p>
      </dsp:txBody>
      <dsp:txXfrm>
        <a:off x="0" y="2175669"/>
        <a:ext cx="5181600" cy="543917"/>
      </dsp:txXfrm>
    </dsp:sp>
    <dsp:sp modelId="{E44784AD-F829-415F-A8C8-B9417A1C2130}">
      <dsp:nvSpPr>
        <dsp:cNvPr id="0" name=""/>
        <dsp:cNvSpPr/>
      </dsp:nvSpPr>
      <dsp:spPr>
        <a:xfrm>
          <a:off x="0" y="2719586"/>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3F2BF0-BBA9-4B80-89AA-266A389C7940}">
      <dsp:nvSpPr>
        <dsp:cNvPr id="0" name=""/>
        <dsp:cNvSpPr/>
      </dsp:nvSpPr>
      <dsp:spPr>
        <a:xfrm>
          <a:off x="0" y="2719586"/>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Willingness to cooperate</a:t>
          </a:r>
        </a:p>
      </dsp:txBody>
      <dsp:txXfrm>
        <a:off x="0" y="2719586"/>
        <a:ext cx="5181600" cy="543917"/>
      </dsp:txXfrm>
    </dsp:sp>
    <dsp:sp modelId="{E03B1F9A-98B4-4FF2-A38C-20A5FF1F2D93}">
      <dsp:nvSpPr>
        <dsp:cNvPr id="0" name=""/>
        <dsp:cNvSpPr/>
      </dsp:nvSpPr>
      <dsp:spPr>
        <a:xfrm>
          <a:off x="0" y="3263503"/>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8D6B0-942D-4024-B225-6881C2BEC466}">
      <dsp:nvSpPr>
        <dsp:cNvPr id="0" name=""/>
        <dsp:cNvSpPr/>
      </dsp:nvSpPr>
      <dsp:spPr>
        <a:xfrm>
          <a:off x="0" y="3263503"/>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Willingness to adapt</a:t>
          </a:r>
        </a:p>
      </dsp:txBody>
      <dsp:txXfrm>
        <a:off x="0" y="3263503"/>
        <a:ext cx="5181600" cy="543917"/>
      </dsp:txXfrm>
    </dsp:sp>
    <dsp:sp modelId="{C3139F69-0CC9-4C75-8060-9CA1D7A18AEF}">
      <dsp:nvSpPr>
        <dsp:cNvPr id="0" name=""/>
        <dsp:cNvSpPr/>
      </dsp:nvSpPr>
      <dsp:spPr>
        <a:xfrm>
          <a:off x="0" y="3807420"/>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00F816-5CD2-4E72-8F88-DD7115B08CFC}">
      <dsp:nvSpPr>
        <dsp:cNvPr id="0" name=""/>
        <dsp:cNvSpPr/>
      </dsp:nvSpPr>
      <dsp:spPr>
        <a:xfrm>
          <a:off x="0" y="3807420"/>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Organizational skills</a:t>
          </a:r>
        </a:p>
      </dsp:txBody>
      <dsp:txXfrm>
        <a:off x="0" y="3807420"/>
        <a:ext cx="5181600" cy="5439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E0F80-E883-4B31-AFED-DEBD264D9443}">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D914A9-3335-4214-8FA6-98F24343014C}">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employee personal profile</a:t>
          </a:r>
        </a:p>
      </dsp:txBody>
      <dsp:txXfrm>
        <a:off x="0" y="531"/>
        <a:ext cx="10515600" cy="870055"/>
      </dsp:txXfrm>
    </dsp:sp>
    <dsp:sp modelId="{B24A6329-F329-45E7-809D-2A2B13CF7375}">
      <dsp:nvSpPr>
        <dsp:cNvPr id="0" name=""/>
        <dsp:cNvSpPr/>
      </dsp:nvSpPr>
      <dsp:spPr>
        <a:xfrm>
          <a:off x="0" y="8705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E7038-C07B-4A37-8288-13345D37BFB7}">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job skills mapping</a:t>
          </a:r>
        </a:p>
      </dsp:txBody>
      <dsp:txXfrm>
        <a:off x="0" y="870586"/>
        <a:ext cx="10515600" cy="870055"/>
      </dsp:txXfrm>
    </dsp:sp>
    <dsp:sp modelId="{62DD0D15-6316-46F2-B137-B61F165F17F6}">
      <dsp:nvSpPr>
        <dsp:cNvPr id="0" name=""/>
        <dsp:cNvSpPr/>
      </dsp:nvSpPr>
      <dsp:spPr>
        <a:xfrm>
          <a:off x="0" y="174064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8F856-7103-445C-A551-3E3DAE2062DC}">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sufficient information about employment, operations, job description, duties and obligations</a:t>
          </a:r>
        </a:p>
      </dsp:txBody>
      <dsp:txXfrm>
        <a:off x="0" y="1740641"/>
        <a:ext cx="10515600" cy="870055"/>
      </dsp:txXfrm>
    </dsp:sp>
    <dsp:sp modelId="{5D23BD77-1EB8-4577-B156-6A1EFA20BBF6}">
      <dsp:nvSpPr>
        <dsp:cNvPr id="0" name=""/>
        <dsp:cNvSpPr/>
      </dsp:nvSpPr>
      <dsp:spPr>
        <a:xfrm>
          <a:off x="0" y="261069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901DE-6EE5-4905-9316-FCE6639EB086}">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grading of apprenticeship - training</a:t>
          </a:r>
        </a:p>
      </dsp:txBody>
      <dsp:txXfrm>
        <a:off x="0" y="2610696"/>
        <a:ext cx="10515600" cy="870055"/>
      </dsp:txXfrm>
    </dsp:sp>
    <dsp:sp modelId="{EA8AEFAD-BC85-459B-9A19-0703FEEB0B50}">
      <dsp:nvSpPr>
        <dsp:cNvPr id="0" name=""/>
        <dsp:cNvSpPr/>
      </dsp:nvSpPr>
      <dsp:spPr>
        <a:xfrm>
          <a:off x="0" y="348075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C8756-375F-4A69-961C-F7698A445E12}">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work assistant</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A276A-ADC3-4E8A-BBF6-496F276CC631}" type="datetimeFigureOut">
              <a:rPr lang="cs-CZ" smtClean="0"/>
              <a:t>25.02.2025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0B605-0403-4B53-8F1E-0E9855ADD489}" type="slidenum">
              <a:rPr lang="cs-CZ" smtClean="0"/>
              <a:t>‹#›</a:t>
            </a:fld>
            <a:endParaRPr lang="cs-CZ"/>
          </a:p>
        </p:txBody>
      </p:sp>
    </p:spTree>
    <p:extLst>
      <p:ext uri="{BB962C8B-B14F-4D97-AF65-F5344CB8AC3E}">
        <p14:creationId xmlns:p14="http://schemas.microsoft.com/office/powerpoint/2010/main" val="311305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E4FF53-5E69-C0BA-9016-ED13C162A7C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E33EEB6-815D-78BD-53F9-FD56B8C5F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FCDC2A6-306B-0F43-9461-7E2D7DC81C1E}"/>
              </a:ext>
            </a:extLst>
          </p:cNvPr>
          <p:cNvSpPr>
            <a:spLocks noGrp="1"/>
          </p:cNvSpPr>
          <p:nvPr>
            <p:ph type="dt" sz="half" idx="10"/>
          </p:nvPr>
        </p:nvSpPr>
        <p:spPr/>
        <p:txBody>
          <a:bodyPr/>
          <a:lstStyle/>
          <a:p>
            <a:fld id="{68597B7A-B0AF-4EF0-850D-F047E273AAF6}" type="datetimeFigureOut">
              <a:rPr lang="cs-CZ" smtClean="0"/>
              <a:t>25.02.2025</a:t>
            </a:fld>
            <a:endParaRPr lang="cs-CZ"/>
          </a:p>
        </p:txBody>
      </p:sp>
      <p:sp>
        <p:nvSpPr>
          <p:cNvPr id="5" name="Zástupný symbol pro zápatí 4">
            <a:extLst>
              <a:ext uri="{FF2B5EF4-FFF2-40B4-BE49-F238E27FC236}">
                <a16:creationId xmlns:a16="http://schemas.microsoft.com/office/drawing/2014/main" id="{F109053A-4C80-E849-F7E4-95B6037C3E3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FDFC837-BE64-CB3A-328F-B010A3AACDFB}"/>
              </a:ext>
            </a:extLst>
          </p:cNvPr>
          <p:cNvSpPr>
            <a:spLocks noGrp="1"/>
          </p:cNvSpPr>
          <p:nvPr>
            <p:ph type="sldNum" sz="quarter" idx="12"/>
          </p:nvPr>
        </p:nvSpPr>
        <p:spPr/>
        <p:txBody>
          <a:bodyPr/>
          <a:lstStyle/>
          <a:p>
            <a:fld id="{167B5042-2048-41B8-BB7E-2BB379B1FE6C}" type="slidenum">
              <a:rPr lang="cs-CZ" smtClean="0"/>
              <a:t>‹#›</a:t>
            </a:fld>
            <a:endParaRPr lang="cs-CZ"/>
          </a:p>
        </p:txBody>
      </p:sp>
    </p:spTree>
    <p:extLst>
      <p:ext uri="{BB962C8B-B14F-4D97-AF65-F5344CB8AC3E}">
        <p14:creationId xmlns:p14="http://schemas.microsoft.com/office/powerpoint/2010/main" val="256386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5D43B0-2C24-9534-5F98-C19114170A6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236A6BA-4395-0CC1-276D-5DBA9E9A02B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52FB4F3-7172-CCE5-7546-A979941DDB1D}"/>
              </a:ext>
            </a:extLst>
          </p:cNvPr>
          <p:cNvSpPr>
            <a:spLocks noGrp="1"/>
          </p:cNvSpPr>
          <p:nvPr>
            <p:ph type="dt" sz="half" idx="10"/>
          </p:nvPr>
        </p:nvSpPr>
        <p:spPr/>
        <p:txBody>
          <a:bodyPr/>
          <a:lstStyle/>
          <a:p>
            <a:fld id="{68597B7A-B0AF-4EF0-850D-F047E273AAF6}" type="datetimeFigureOut">
              <a:rPr lang="cs-CZ" smtClean="0"/>
              <a:t>25.02.2025</a:t>
            </a:fld>
            <a:endParaRPr lang="cs-CZ"/>
          </a:p>
        </p:txBody>
      </p:sp>
      <p:sp>
        <p:nvSpPr>
          <p:cNvPr id="5" name="Zástupný symbol pro zápatí 4">
            <a:extLst>
              <a:ext uri="{FF2B5EF4-FFF2-40B4-BE49-F238E27FC236}">
                <a16:creationId xmlns:a16="http://schemas.microsoft.com/office/drawing/2014/main" id="{42345B74-948A-CABD-CC48-52A49EEE211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95ACC3A-17A8-7881-AA69-FAEFE814678B}"/>
              </a:ext>
            </a:extLst>
          </p:cNvPr>
          <p:cNvSpPr>
            <a:spLocks noGrp="1"/>
          </p:cNvSpPr>
          <p:nvPr>
            <p:ph type="sldNum" sz="quarter" idx="12"/>
          </p:nvPr>
        </p:nvSpPr>
        <p:spPr/>
        <p:txBody>
          <a:bodyPr/>
          <a:lstStyle/>
          <a:p>
            <a:fld id="{167B5042-2048-41B8-BB7E-2BB379B1FE6C}" type="slidenum">
              <a:rPr lang="cs-CZ" smtClean="0"/>
              <a:t>‹#›</a:t>
            </a:fld>
            <a:endParaRPr lang="cs-CZ"/>
          </a:p>
        </p:txBody>
      </p:sp>
    </p:spTree>
    <p:extLst>
      <p:ext uri="{BB962C8B-B14F-4D97-AF65-F5344CB8AC3E}">
        <p14:creationId xmlns:p14="http://schemas.microsoft.com/office/powerpoint/2010/main" val="167343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59FB705-728F-ED95-778B-79A4308973C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DF757FF-9A77-DD75-420B-1A61BC0DF56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A0B3077-CB60-00B3-BA06-39A6FBA9FD0E}"/>
              </a:ext>
            </a:extLst>
          </p:cNvPr>
          <p:cNvSpPr>
            <a:spLocks noGrp="1"/>
          </p:cNvSpPr>
          <p:nvPr>
            <p:ph type="dt" sz="half" idx="10"/>
          </p:nvPr>
        </p:nvSpPr>
        <p:spPr/>
        <p:txBody>
          <a:bodyPr/>
          <a:lstStyle/>
          <a:p>
            <a:fld id="{68597B7A-B0AF-4EF0-850D-F047E273AAF6}" type="datetimeFigureOut">
              <a:rPr lang="cs-CZ" smtClean="0"/>
              <a:t>25.02.2025</a:t>
            </a:fld>
            <a:endParaRPr lang="cs-CZ"/>
          </a:p>
        </p:txBody>
      </p:sp>
      <p:sp>
        <p:nvSpPr>
          <p:cNvPr id="5" name="Zástupný symbol pro zápatí 4">
            <a:extLst>
              <a:ext uri="{FF2B5EF4-FFF2-40B4-BE49-F238E27FC236}">
                <a16:creationId xmlns:a16="http://schemas.microsoft.com/office/drawing/2014/main" id="{56871C81-C86C-DE10-5E16-8E98EF83955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1446CBC-EB7D-5447-49F9-11D13441B6BC}"/>
              </a:ext>
            </a:extLst>
          </p:cNvPr>
          <p:cNvSpPr>
            <a:spLocks noGrp="1"/>
          </p:cNvSpPr>
          <p:nvPr>
            <p:ph type="sldNum" sz="quarter" idx="12"/>
          </p:nvPr>
        </p:nvSpPr>
        <p:spPr/>
        <p:txBody>
          <a:bodyPr/>
          <a:lstStyle/>
          <a:p>
            <a:fld id="{167B5042-2048-41B8-BB7E-2BB379B1FE6C}" type="slidenum">
              <a:rPr lang="cs-CZ" smtClean="0"/>
              <a:t>‹#›</a:t>
            </a:fld>
            <a:endParaRPr lang="cs-CZ"/>
          </a:p>
        </p:txBody>
      </p:sp>
    </p:spTree>
    <p:extLst>
      <p:ext uri="{BB962C8B-B14F-4D97-AF65-F5344CB8AC3E}">
        <p14:creationId xmlns:p14="http://schemas.microsoft.com/office/powerpoint/2010/main" val="105943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983231-F2FF-8D7D-0473-B514655B620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528CB12-0017-D0FF-11A6-A00E05FC617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6CFAB07-EF87-CF0F-F461-6F8FA776E00A}"/>
              </a:ext>
            </a:extLst>
          </p:cNvPr>
          <p:cNvSpPr>
            <a:spLocks noGrp="1"/>
          </p:cNvSpPr>
          <p:nvPr>
            <p:ph type="dt" sz="half" idx="10"/>
          </p:nvPr>
        </p:nvSpPr>
        <p:spPr/>
        <p:txBody>
          <a:bodyPr/>
          <a:lstStyle/>
          <a:p>
            <a:fld id="{68597B7A-B0AF-4EF0-850D-F047E273AAF6}" type="datetimeFigureOut">
              <a:rPr lang="cs-CZ" smtClean="0"/>
              <a:t>25.02.2025</a:t>
            </a:fld>
            <a:endParaRPr lang="cs-CZ"/>
          </a:p>
        </p:txBody>
      </p:sp>
      <p:sp>
        <p:nvSpPr>
          <p:cNvPr id="5" name="Zástupný symbol pro zápatí 4">
            <a:extLst>
              <a:ext uri="{FF2B5EF4-FFF2-40B4-BE49-F238E27FC236}">
                <a16:creationId xmlns:a16="http://schemas.microsoft.com/office/drawing/2014/main" id="{73336594-FB70-AF8E-7F4D-856B912DC56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8401618-19FA-EBCB-0227-7CBA434D96A7}"/>
              </a:ext>
            </a:extLst>
          </p:cNvPr>
          <p:cNvSpPr>
            <a:spLocks noGrp="1"/>
          </p:cNvSpPr>
          <p:nvPr>
            <p:ph type="sldNum" sz="quarter" idx="12"/>
          </p:nvPr>
        </p:nvSpPr>
        <p:spPr/>
        <p:txBody>
          <a:bodyPr/>
          <a:lstStyle/>
          <a:p>
            <a:fld id="{167B5042-2048-41B8-BB7E-2BB379B1FE6C}" type="slidenum">
              <a:rPr lang="cs-CZ" smtClean="0"/>
              <a:t>‹#›</a:t>
            </a:fld>
            <a:endParaRPr lang="cs-CZ"/>
          </a:p>
        </p:txBody>
      </p:sp>
    </p:spTree>
    <p:extLst>
      <p:ext uri="{BB962C8B-B14F-4D97-AF65-F5344CB8AC3E}">
        <p14:creationId xmlns:p14="http://schemas.microsoft.com/office/powerpoint/2010/main" val="282479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119F9E-7182-4200-F57B-0AB8488D708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D96552A8-3346-2999-F7C1-F655F3BE8D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79A86BF-3384-A01C-C6EF-7125BA98FD6F}"/>
              </a:ext>
            </a:extLst>
          </p:cNvPr>
          <p:cNvSpPr>
            <a:spLocks noGrp="1"/>
          </p:cNvSpPr>
          <p:nvPr>
            <p:ph type="dt" sz="half" idx="10"/>
          </p:nvPr>
        </p:nvSpPr>
        <p:spPr/>
        <p:txBody>
          <a:bodyPr/>
          <a:lstStyle/>
          <a:p>
            <a:fld id="{68597B7A-B0AF-4EF0-850D-F047E273AAF6}" type="datetimeFigureOut">
              <a:rPr lang="cs-CZ" smtClean="0"/>
              <a:t>25.02.2025</a:t>
            </a:fld>
            <a:endParaRPr lang="cs-CZ"/>
          </a:p>
        </p:txBody>
      </p:sp>
      <p:sp>
        <p:nvSpPr>
          <p:cNvPr id="5" name="Zástupný symbol pro zápatí 4">
            <a:extLst>
              <a:ext uri="{FF2B5EF4-FFF2-40B4-BE49-F238E27FC236}">
                <a16:creationId xmlns:a16="http://schemas.microsoft.com/office/drawing/2014/main" id="{E3E92B88-0208-7093-FE9E-458E3143AF5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C5467EF-F9F6-30FF-649B-F54C2838CEB8}"/>
              </a:ext>
            </a:extLst>
          </p:cNvPr>
          <p:cNvSpPr>
            <a:spLocks noGrp="1"/>
          </p:cNvSpPr>
          <p:nvPr>
            <p:ph type="sldNum" sz="quarter" idx="12"/>
          </p:nvPr>
        </p:nvSpPr>
        <p:spPr/>
        <p:txBody>
          <a:bodyPr/>
          <a:lstStyle/>
          <a:p>
            <a:fld id="{167B5042-2048-41B8-BB7E-2BB379B1FE6C}" type="slidenum">
              <a:rPr lang="cs-CZ" smtClean="0"/>
              <a:t>‹#›</a:t>
            </a:fld>
            <a:endParaRPr lang="cs-CZ"/>
          </a:p>
        </p:txBody>
      </p:sp>
    </p:spTree>
    <p:extLst>
      <p:ext uri="{BB962C8B-B14F-4D97-AF65-F5344CB8AC3E}">
        <p14:creationId xmlns:p14="http://schemas.microsoft.com/office/powerpoint/2010/main" val="209857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70B9ED-026C-2DC1-86EC-6C344498622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4EC5D20-6BE4-A37F-A2BF-287D2B5B734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894E87F-56DE-F006-85FF-167D4DEEF09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F43A9DF-9F14-6465-30F6-5A0C55406B77}"/>
              </a:ext>
            </a:extLst>
          </p:cNvPr>
          <p:cNvSpPr>
            <a:spLocks noGrp="1"/>
          </p:cNvSpPr>
          <p:nvPr>
            <p:ph type="dt" sz="half" idx="10"/>
          </p:nvPr>
        </p:nvSpPr>
        <p:spPr/>
        <p:txBody>
          <a:bodyPr/>
          <a:lstStyle/>
          <a:p>
            <a:fld id="{68597B7A-B0AF-4EF0-850D-F047E273AAF6}" type="datetimeFigureOut">
              <a:rPr lang="cs-CZ" smtClean="0"/>
              <a:t>25.02.2025</a:t>
            </a:fld>
            <a:endParaRPr lang="cs-CZ"/>
          </a:p>
        </p:txBody>
      </p:sp>
      <p:sp>
        <p:nvSpPr>
          <p:cNvPr id="6" name="Zástupný symbol pro zápatí 5">
            <a:extLst>
              <a:ext uri="{FF2B5EF4-FFF2-40B4-BE49-F238E27FC236}">
                <a16:creationId xmlns:a16="http://schemas.microsoft.com/office/drawing/2014/main" id="{046016A3-B404-510E-16BE-3B1909886BB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6791309-34BB-8B6F-D50E-0A68FC6B1A2B}"/>
              </a:ext>
            </a:extLst>
          </p:cNvPr>
          <p:cNvSpPr>
            <a:spLocks noGrp="1"/>
          </p:cNvSpPr>
          <p:nvPr>
            <p:ph type="sldNum" sz="quarter" idx="12"/>
          </p:nvPr>
        </p:nvSpPr>
        <p:spPr/>
        <p:txBody>
          <a:bodyPr/>
          <a:lstStyle/>
          <a:p>
            <a:fld id="{167B5042-2048-41B8-BB7E-2BB379B1FE6C}" type="slidenum">
              <a:rPr lang="cs-CZ" smtClean="0"/>
              <a:t>‹#›</a:t>
            </a:fld>
            <a:endParaRPr lang="cs-CZ"/>
          </a:p>
        </p:txBody>
      </p:sp>
    </p:spTree>
    <p:extLst>
      <p:ext uri="{BB962C8B-B14F-4D97-AF65-F5344CB8AC3E}">
        <p14:creationId xmlns:p14="http://schemas.microsoft.com/office/powerpoint/2010/main" val="101207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BD08F-5066-8F61-C003-9F3F1BE647D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C477345-50A7-5DB3-1400-9F43E5DDD3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6B84E06-E8F0-2BB2-30F6-6D43527EF0A9}"/>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8D4AF633-8470-2454-3BE8-A3CA56376D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8774C4D-6D96-BA5E-B2C6-1DE89A9DA22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252D660-C40E-D49C-15A1-619EBD2F36B9}"/>
              </a:ext>
            </a:extLst>
          </p:cNvPr>
          <p:cNvSpPr>
            <a:spLocks noGrp="1"/>
          </p:cNvSpPr>
          <p:nvPr>
            <p:ph type="dt" sz="half" idx="10"/>
          </p:nvPr>
        </p:nvSpPr>
        <p:spPr/>
        <p:txBody>
          <a:bodyPr/>
          <a:lstStyle/>
          <a:p>
            <a:fld id="{68597B7A-B0AF-4EF0-850D-F047E273AAF6}" type="datetimeFigureOut">
              <a:rPr lang="cs-CZ" smtClean="0"/>
              <a:t>25.02.2025</a:t>
            </a:fld>
            <a:endParaRPr lang="cs-CZ"/>
          </a:p>
        </p:txBody>
      </p:sp>
      <p:sp>
        <p:nvSpPr>
          <p:cNvPr id="8" name="Zástupný symbol pro zápatí 7">
            <a:extLst>
              <a:ext uri="{FF2B5EF4-FFF2-40B4-BE49-F238E27FC236}">
                <a16:creationId xmlns:a16="http://schemas.microsoft.com/office/drawing/2014/main" id="{F66EF608-C2FD-DBA4-EB42-4657A9BE646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B46C48F-05EF-B63D-5071-B6137C71F8D1}"/>
              </a:ext>
            </a:extLst>
          </p:cNvPr>
          <p:cNvSpPr>
            <a:spLocks noGrp="1"/>
          </p:cNvSpPr>
          <p:nvPr>
            <p:ph type="sldNum" sz="quarter" idx="12"/>
          </p:nvPr>
        </p:nvSpPr>
        <p:spPr/>
        <p:txBody>
          <a:bodyPr/>
          <a:lstStyle/>
          <a:p>
            <a:fld id="{167B5042-2048-41B8-BB7E-2BB379B1FE6C}" type="slidenum">
              <a:rPr lang="cs-CZ" smtClean="0"/>
              <a:t>‹#›</a:t>
            </a:fld>
            <a:endParaRPr lang="cs-CZ"/>
          </a:p>
        </p:txBody>
      </p:sp>
    </p:spTree>
    <p:extLst>
      <p:ext uri="{BB962C8B-B14F-4D97-AF65-F5344CB8AC3E}">
        <p14:creationId xmlns:p14="http://schemas.microsoft.com/office/powerpoint/2010/main" val="25315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A1138A-6122-899B-D50E-08CCBBF85F0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054288C-EE08-F7C5-6640-78529B073E8D}"/>
              </a:ext>
            </a:extLst>
          </p:cNvPr>
          <p:cNvSpPr>
            <a:spLocks noGrp="1"/>
          </p:cNvSpPr>
          <p:nvPr>
            <p:ph type="dt" sz="half" idx="10"/>
          </p:nvPr>
        </p:nvSpPr>
        <p:spPr/>
        <p:txBody>
          <a:bodyPr/>
          <a:lstStyle/>
          <a:p>
            <a:fld id="{68597B7A-B0AF-4EF0-850D-F047E273AAF6}" type="datetimeFigureOut">
              <a:rPr lang="cs-CZ" smtClean="0"/>
              <a:t>25.02.2025</a:t>
            </a:fld>
            <a:endParaRPr lang="cs-CZ"/>
          </a:p>
        </p:txBody>
      </p:sp>
      <p:sp>
        <p:nvSpPr>
          <p:cNvPr id="4" name="Zástupný symbol pro zápatí 3">
            <a:extLst>
              <a:ext uri="{FF2B5EF4-FFF2-40B4-BE49-F238E27FC236}">
                <a16:creationId xmlns:a16="http://schemas.microsoft.com/office/drawing/2014/main" id="{3FBF52F1-7999-17A4-F7E9-A47C865F0DD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5CF5CF9-9E53-CA3E-FE41-1BBA234CE8D9}"/>
              </a:ext>
            </a:extLst>
          </p:cNvPr>
          <p:cNvSpPr>
            <a:spLocks noGrp="1"/>
          </p:cNvSpPr>
          <p:nvPr>
            <p:ph type="sldNum" sz="quarter" idx="12"/>
          </p:nvPr>
        </p:nvSpPr>
        <p:spPr/>
        <p:txBody>
          <a:bodyPr/>
          <a:lstStyle/>
          <a:p>
            <a:fld id="{167B5042-2048-41B8-BB7E-2BB379B1FE6C}" type="slidenum">
              <a:rPr lang="cs-CZ" smtClean="0"/>
              <a:t>‹#›</a:t>
            </a:fld>
            <a:endParaRPr lang="cs-CZ"/>
          </a:p>
        </p:txBody>
      </p:sp>
    </p:spTree>
    <p:extLst>
      <p:ext uri="{BB962C8B-B14F-4D97-AF65-F5344CB8AC3E}">
        <p14:creationId xmlns:p14="http://schemas.microsoft.com/office/powerpoint/2010/main" val="403116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5367CAE-1AB8-BC27-5214-27F06CB30BC0}"/>
              </a:ext>
            </a:extLst>
          </p:cNvPr>
          <p:cNvSpPr>
            <a:spLocks noGrp="1"/>
          </p:cNvSpPr>
          <p:nvPr>
            <p:ph type="dt" sz="half" idx="10"/>
          </p:nvPr>
        </p:nvSpPr>
        <p:spPr/>
        <p:txBody>
          <a:bodyPr/>
          <a:lstStyle/>
          <a:p>
            <a:fld id="{68597B7A-B0AF-4EF0-850D-F047E273AAF6}" type="datetimeFigureOut">
              <a:rPr lang="cs-CZ" smtClean="0"/>
              <a:t>25.02.2025</a:t>
            </a:fld>
            <a:endParaRPr lang="cs-CZ"/>
          </a:p>
        </p:txBody>
      </p:sp>
      <p:sp>
        <p:nvSpPr>
          <p:cNvPr id="3" name="Zástupný symbol pro zápatí 2">
            <a:extLst>
              <a:ext uri="{FF2B5EF4-FFF2-40B4-BE49-F238E27FC236}">
                <a16:creationId xmlns:a16="http://schemas.microsoft.com/office/drawing/2014/main" id="{28D46845-C099-7B80-ED74-48A83F2FE36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D3EFA3F-97D2-BE28-49CE-0CF121F83241}"/>
              </a:ext>
            </a:extLst>
          </p:cNvPr>
          <p:cNvSpPr>
            <a:spLocks noGrp="1"/>
          </p:cNvSpPr>
          <p:nvPr>
            <p:ph type="sldNum" sz="quarter" idx="12"/>
          </p:nvPr>
        </p:nvSpPr>
        <p:spPr/>
        <p:txBody>
          <a:bodyPr/>
          <a:lstStyle/>
          <a:p>
            <a:fld id="{167B5042-2048-41B8-BB7E-2BB379B1FE6C}" type="slidenum">
              <a:rPr lang="cs-CZ" smtClean="0"/>
              <a:t>‹#›</a:t>
            </a:fld>
            <a:endParaRPr lang="cs-CZ"/>
          </a:p>
        </p:txBody>
      </p:sp>
    </p:spTree>
    <p:extLst>
      <p:ext uri="{BB962C8B-B14F-4D97-AF65-F5344CB8AC3E}">
        <p14:creationId xmlns:p14="http://schemas.microsoft.com/office/powerpoint/2010/main" val="321850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076CA0-E77A-D905-BE34-CD3486C4147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362B718-0B9E-E542-F538-C3F7B97802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6388552-88B0-DF6B-DFA9-AE90B2889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5C47C59-5AD2-B121-3305-ED7504F750FC}"/>
              </a:ext>
            </a:extLst>
          </p:cNvPr>
          <p:cNvSpPr>
            <a:spLocks noGrp="1"/>
          </p:cNvSpPr>
          <p:nvPr>
            <p:ph type="dt" sz="half" idx="10"/>
          </p:nvPr>
        </p:nvSpPr>
        <p:spPr/>
        <p:txBody>
          <a:bodyPr/>
          <a:lstStyle/>
          <a:p>
            <a:fld id="{68597B7A-B0AF-4EF0-850D-F047E273AAF6}" type="datetimeFigureOut">
              <a:rPr lang="cs-CZ" smtClean="0"/>
              <a:t>25.02.2025</a:t>
            </a:fld>
            <a:endParaRPr lang="cs-CZ"/>
          </a:p>
        </p:txBody>
      </p:sp>
      <p:sp>
        <p:nvSpPr>
          <p:cNvPr id="6" name="Zástupný symbol pro zápatí 5">
            <a:extLst>
              <a:ext uri="{FF2B5EF4-FFF2-40B4-BE49-F238E27FC236}">
                <a16:creationId xmlns:a16="http://schemas.microsoft.com/office/drawing/2014/main" id="{BD2F7D08-68BB-D90C-A245-966CBC2BDD3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DE7D579-D8EE-91F8-235F-4CA58FEACFDD}"/>
              </a:ext>
            </a:extLst>
          </p:cNvPr>
          <p:cNvSpPr>
            <a:spLocks noGrp="1"/>
          </p:cNvSpPr>
          <p:nvPr>
            <p:ph type="sldNum" sz="quarter" idx="12"/>
          </p:nvPr>
        </p:nvSpPr>
        <p:spPr/>
        <p:txBody>
          <a:bodyPr/>
          <a:lstStyle/>
          <a:p>
            <a:fld id="{167B5042-2048-41B8-BB7E-2BB379B1FE6C}" type="slidenum">
              <a:rPr lang="cs-CZ" smtClean="0"/>
              <a:t>‹#›</a:t>
            </a:fld>
            <a:endParaRPr lang="cs-CZ"/>
          </a:p>
        </p:txBody>
      </p:sp>
    </p:spTree>
    <p:extLst>
      <p:ext uri="{BB962C8B-B14F-4D97-AF65-F5344CB8AC3E}">
        <p14:creationId xmlns:p14="http://schemas.microsoft.com/office/powerpoint/2010/main" val="58178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281537-3669-D075-B999-8511D5829E4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CC14814-8122-F29C-A69C-1926AA9B53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5CF7953-200E-90DD-0760-764407F85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BBDEC9C-792D-9BAB-71D1-E4B1F75681EB}"/>
              </a:ext>
            </a:extLst>
          </p:cNvPr>
          <p:cNvSpPr>
            <a:spLocks noGrp="1"/>
          </p:cNvSpPr>
          <p:nvPr>
            <p:ph type="dt" sz="half" idx="10"/>
          </p:nvPr>
        </p:nvSpPr>
        <p:spPr/>
        <p:txBody>
          <a:bodyPr/>
          <a:lstStyle/>
          <a:p>
            <a:fld id="{68597B7A-B0AF-4EF0-850D-F047E273AAF6}" type="datetimeFigureOut">
              <a:rPr lang="cs-CZ" smtClean="0"/>
              <a:t>25.02.2025</a:t>
            </a:fld>
            <a:endParaRPr lang="cs-CZ"/>
          </a:p>
        </p:txBody>
      </p:sp>
      <p:sp>
        <p:nvSpPr>
          <p:cNvPr id="6" name="Zástupný symbol pro zápatí 5">
            <a:extLst>
              <a:ext uri="{FF2B5EF4-FFF2-40B4-BE49-F238E27FC236}">
                <a16:creationId xmlns:a16="http://schemas.microsoft.com/office/drawing/2014/main" id="{EB9601B3-3678-638B-530A-D2697000B75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68FCE83-7A8E-FF26-A2FA-70C36426B4D9}"/>
              </a:ext>
            </a:extLst>
          </p:cNvPr>
          <p:cNvSpPr>
            <a:spLocks noGrp="1"/>
          </p:cNvSpPr>
          <p:nvPr>
            <p:ph type="sldNum" sz="quarter" idx="12"/>
          </p:nvPr>
        </p:nvSpPr>
        <p:spPr/>
        <p:txBody>
          <a:bodyPr/>
          <a:lstStyle/>
          <a:p>
            <a:fld id="{167B5042-2048-41B8-BB7E-2BB379B1FE6C}" type="slidenum">
              <a:rPr lang="cs-CZ" smtClean="0"/>
              <a:t>‹#›</a:t>
            </a:fld>
            <a:endParaRPr lang="cs-CZ"/>
          </a:p>
        </p:txBody>
      </p:sp>
    </p:spTree>
    <p:extLst>
      <p:ext uri="{BB962C8B-B14F-4D97-AF65-F5344CB8AC3E}">
        <p14:creationId xmlns:p14="http://schemas.microsoft.com/office/powerpoint/2010/main" val="49233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D8A3910-B4F7-041D-42A7-C584DC5C5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EA68DCD-05E4-DD91-F9E0-0D3AA4F1E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D7856AC-03CB-25D9-F0B4-2C345C8C5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597B7A-B0AF-4EF0-850D-F047E273AAF6}" type="datetimeFigureOut">
              <a:rPr lang="cs-CZ" smtClean="0"/>
              <a:t>25.02.2025</a:t>
            </a:fld>
            <a:endParaRPr lang="cs-CZ"/>
          </a:p>
        </p:txBody>
      </p:sp>
      <p:sp>
        <p:nvSpPr>
          <p:cNvPr id="5" name="Zástupný symbol pro zápatí 4">
            <a:extLst>
              <a:ext uri="{FF2B5EF4-FFF2-40B4-BE49-F238E27FC236}">
                <a16:creationId xmlns:a16="http://schemas.microsoft.com/office/drawing/2014/main" id="{939504DD-3A1C-B9EF-C433-01B39166A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145873BE-A759-3A5D-A795-B1AC880DC2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7B5042-2048-41B8-BB7E-2BB379B1FE6C}" type="slidenum">
              <a:rPr lang="cs-CZ" smtClean="0"/>
              <a:t>‹#›</a:t>
            </a:fld>
            <a:endParaRPr lang="cs-CZ"/>
          </a:p>
        </p:txBody>
      </p:sp>
    </p:spTree>
    <p:extLst>
      <p:ext uri="{BB962C8B-B14F-4D97-AF65-F5344CB8AC3E}">
        <p14:creationId xmlns:p14="http://schemas.microsoft.com/office/powerpoint/2010/main" val="1436881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hyperlink" Target="https://hypermarketfilm.cz/en/film/limits-of-europe/" TargetMode="External"/><Relationship Id="rId2" Type="http://schemas.openxmlformats.org/officeDocument/2006/relationships/hyperlink" Target="https://vimeo.com/815597945/0c211765c1?share=cop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ohchr.org/en/instruments-mechanisms/instruments/convention-rights-persons-disabiliti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people eating inside of cafeteria during daytime">
            <a:extLst>
              <a:ext uri="{FF2B5EF4-FFF2-40B4-BE49-F238E27FC236}">
                <a16:creationId xmlns:a16="http://schemas.microsoft.com/office/drawing/2014/main" id="{64579ADD-B410-7B95-929F-190023456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341" b="46"/>
          <a:stretch/>
        </p:blipFill>
        <p:spPr bwMode="auto">
          <a:xfrm>
            <a:off x="20" y="-7619"/>
            <a:ext cx="12191979" cy="6887364"/>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07" name="Rectangle 4106">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11" name="Rectangle 4110">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Rectangle 4112">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Rectangle 4114">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6F53317-CF6D-2F6C-1496-36B5386EB07D}"/>
              </a:ext>
            </a:extLst>
          </p:cNvPr>
          <p:cNvSpPr>
            <a:spLocks noGrp="1"/>
          </p:cNvSpPr>
          <p:nvPr>
            <p:ph type="ctrTitle"/>
          </p:nvPr>
        </p:nvSpPr>
        <p:spPr>
          <a:xfrm>
            <a:off x="859028" y="2155188"/>
            <a:ext cx="4160233" cy="2839273"/>
          </a:xfrm>
        </p:spPr>
        <p:txBody>
          <a:bodyPr>
            <a:normAutofit/>
          </a:bodyPr>
          <a:lstStyle/>
          <a:p>
            <a:pPr algn="l"/>
            <a:r>
              <a:rPr lang="cs-CZ" sz="4000">
                <a:solidFill>
                  <a:srgbClr val="FFFFFF"/>
                </a:solidFill>
              </a:rPr>
              <a:t>Social entrepreneurship and work integration</a:t>
            </a:r>
          </a:p>
        </p:txBody>
      </p:sp>
      <p:sp>
        <p:nvSpPr>
          <p:cNvPr id="3" name="Podnadpis 2">
            <a:extLst>
              <a:ext uri="{FF2B5EF4-FFF2-40B4-BE49-F238E27FC236}">
                <a16:creationId xmlns:a16="http://schemas.microsoft.com/office/drawing/2014/main" id="{517AB8C3-BDB3-208C-9AEC-42CE2AF8D493}"/>
              </a:ext>
            </a:extLst>
          </p:cNvPr>
          <p:cNvSpPr>
            <a:spLocks noGrp="1"/>
          </p:cNvSpPr>
          <p:nvPr>
            <p:ph type="subTitle" idx="1"/>
          </p:nvPr>
        </p:nvSpPr>
        <p:spPr>
          <a:xfrm>
            <a:off x="859028" y="5166367"/>
            <a:ext cx="4160233" cy="850998"/>
          </a:xfrm>
        </p:spPr>
        <p:txBody>
          <a:bodyPr>
            <a:normAutofit/>
          </a:bodyPr>
          <a:lstStyle/>
          <a:p>
            <a:pPr algn="l"/>
            <a:r>
              <a:rPr lang="cs-CZ" sz="2000">
                <a:solidFill>
                  <a:srgbClr val="FFFFFF"/>
                </a:solidFill>
              </a:rPr>
              <a:t>Eliška Hudcová</a:t>
            </a:r>
          </a:p>
          <a:p>
            <a:pPr algn="l"/>
            <a:r>
              <a:rPr lang="cs-CZ" sz="2000">
                <a:solidFill>
                  <a:srgbClr val="FFFFFF"/>
                </a:solidFill>
              </a:rPr>
              <a:t>Jabok</a:t>
            </a:r>
          </a:p>
        </p:txBody>
      </p:sp>
    </p:spTree>
    <p:extLst>
      <p:ext uri="{BB962C8B-B14F-4D97-AF65-F5344CB8AC3E}">
        <p14:creationId xmlns:p14="http://schemas.microsoft.com/office/powerpoint/2010/main" val="220118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CBFE0E-4120-60DE-F983-063F0E1ED559}"/>
              </a:ext>
            </a:extLst>
          </p:cNvPr>
          <p:cNvSpPr>
            <a:spLocks noGrp="1"/>
          </p:cNvSpPr>
          <p:nvPr>
            <p:ph type="title"/>
          </p:nvPr>
        </p:nvSpPr>
        <p:spPr/>
        <p:txBody>
          <a:bodyPr/>
          <a:lstStyle/>
          <a:p>
            <a:r>
              <a:rPr lang="cs-CZ" dirty="0" err="1"/>
              <a:t>Benefits</a:t>
            </a:r>
            <a:r>
              <a:rPr lang="cs-CZ" dirty="0"/>
              <a:t> </a:t>
            </a:r>
            <a:r>
              <a:rPr lang="cs-CZ" dirty="0" err="1"/>
              <a:t>of</a:t>
            </a:r>
            <a:r>
              <a:rPr lang="cs-CZ" dirty="0"/>
              <a:t> </a:t>
            </a:r>
            <a:r>
              <a:rPr lang="cs-CZ" dirty="0" err="1"/>
              <a:t>employment</a:t>
            </a:r>
            <a:endParaRPr lang="cs-CZ" dirty="0"/>
          </a:p>
        </p:txBody>
      </p:sp>
      <p:graphicFrame>
        <p:nvGraphicFramePr>
          <p:cNvPr id="17" name="Zástupný obsah 2">
            <a:extLst>
              <a:ext uri="{FF2B5EF4-FFF2-40B4-BE49-F238E27FC236}">
                <a16:creationId xmlns:a16="http://schemas.microsoft.com/office/drawing/2014/main" id="{246C4E2F-384A-D729-3BDB-82B8904B021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308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568450-51CE-F8EB-660C-25B1F6716A24}"/>
              </a:ext>
            </a:extLst>
          </p:cNvPr>
          <p:cNvSpPr>
            <a:spLocks noGrp="1"/>
          </p:cNvSpPr>
          <p:nvPr>
            <p:ph type="title"/>
          </p:nvPr>
        </p:nvSpPr>
        <p:spPr/>
        <p:txBody>
          <a:bodyPr/>
          <a:lstStyle/>
          <a:p>
            <a:r>
              <a:rPr lang="cs-CZ" dirty="0" err="1"/>
              <a:t>Employment</a:t>
            </a:r>
            <a:r>
              <a:rPr lang="cs-CZ" dirty="0"/>
              <a:t> and </a:t>
            </a:r>
            <a:r>
              <a:rPr lang="cs-CZ" dirty="0" err="1"/>
              <a:t>dependent</a:t>
            </a:r>
            <a:r>
              <a:rPr lang="cs-CZ" dirty="0"/>
              <a:t> </a:t>
            </a:r>
            <a:r>
              <a:rPr lang="cs-CZ" dirty="0" err="1"/>
              <a:t>work</a:t>
            </a:r>
            <a:endParaRPr lang="cs-CZ" dirty="0"/>
          </a:p>
        </p:txBody>
      </p:sp>
      <p:sp>
        <p:nvSpPr>
          <p:cNvPr id="3" name="Zástupný obsah 2">
            <a:extLst>
              <a:ext uri="{FF2B5EF4-FFF2-40B4-BE49-F238E27FC236}">
                <a16:creationId xmlns:a16="http://schemas.microsoft.com/office/drawing/2014/main" id="{8C69E0EB-E56C-32FF-9FE9-E9A13FBC7F7E}"/>
              </a:ext>
            </a:extLst>
          </p:cNvPr>
          <p:cNvSpPr>
            <a:spLocks noGrp="1"/>
          </p:cNvSpPr>
          <p:nvPr>
            <p:ph idx="1"/>
          </p:nvPr>
        </p:nvSpPr>
        <p:spPr/>
        <p:txBody>
          <a:bodyPr/>
          <a:lstStyle/>
          <a:p>
            <a:r>
              <a:rPr lang="en-US" b="1" dirty="0"/>
              <a:t>Employment:</a:t>
            </a:r>
            <a:r>
              <a:rPr lang="en-US" dirty="0"/>
              <a:t> performance of dependent work between employees and employers, employment relationship</a:t>
            </a:r>
          </a:p>
          <a:p>
            <a:r>
              <a:rPr lang="en-US" b="1" dirty="0"/>
              <a:t>Dependent work: </a:t>
            </a:r>
            <a:r>
              <a:rPr lang="en-US" dirty="0"/>
              <a:t>relationship of employer's superiority and employee's subordination, according to the employer's instructions</a:t>
            </a:r>
          </a:p>
          <a:p>
            <a:r>
              <a:rPr lang="en-US" b="1" dirty="0"/>
              <a:t>Dependent work: </a:t>
            </a:r>
            <a:r>
              <a:rPr lang="en-US" dirty="0"/>
              <a:t>performed for a wage, salary or remuneration for work, at the employer's expense and responsibility</a:t>
            </a:r>
          </a:p>
          <a:p>
            <a:r>
              <a:rPr lang="en-US" b="1" dirty="0"/>
              <a:t>Dependent work: </a:t>
            </a:r>
            <a:r>
              <a:rPr lang="en-US" dirty="0"/>
              <a:t>performed exclusively in a basic employment relationship.</a:t>
            </a:r>
            <a:endParaRPr lang="cs-CZ" dirty="0"/>
          </a:p>
        </p:txBody>
      </p:sp>
    </p:spTree>
    <p:extLst>
      <p:ext uri="{BB962C8B-B14F-4D97-AF65-F5344CB8AC3E}">
        <p14:creationId xmlns:p14="http://schemas.microsoft.com/office/powerpoint/2010/main" val="109745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30FF9F-FA96-D7D5-1897-289A4D9795B8}"/>
              </a:ext>
            </a:extLst>
          </p:cNvPr>
          <p:cNvSpPr>
            <a:spLocks noGrp="1"/>
          </p:cNvSpPr>
          <p:nvPr>
            <p:ph type="title"/>
          </p:nvPr>
        </p:nvSpPr>
        <p:spPr/>
        <p:txBody>
          <a:bodyPr/>
          <a:lstStyle/>
          <a:p>
            <a:r>
              <a:rPr lang="cs-CZ" dirty="0" err="1"/>
              <a:t>Employer</a:t>
            </a:r>
            <a:r>
              <a:rPr lang="cs-CZ" dirty="0"/>
              <a:t> and </a:t>
            </a:r>
            <a:r>
              <a:rPr lang="cs-CZ" dirty="0" err="1"/>
              <a:t>Employee</a:t>
            </a:r>
            <a:endParaRPr lang="cs-CZ" dirty="0"/>
          </a:p>
        </p:txBody>
      </p:sp>
      <p:sp>
        <p:nvSpPr>
          <p:cNvPr id="3" name="Zástupný obsah 2">
            <a:extLst>
              <a:ext uri="{FF2B5EF4-FFF2-40B4-BE49-F238E27FC236}">
                <a16:creationId xmlns:a16="http://schemas.microsoft.com/office/drawing/2014/main" id="{0473FC85-F9D2-DF8B-5B57-17B8A3C0D493}"/>
              </a:ext>
            </a:extLst>
          </p:cNvPr>
          <p:cNvSpPr>
            <a:spLocks noGrp="1"/>
          </p:cNvSpPr>
          <p:nvPr>
            <p:ph idx="1"/>
          </p:nvPr>
        </p:nvSpPr>
        <p:spPr/>
        <p:txBody>
          <a:bodyPr/>
          <a:lstStyle/>
          <a:p>
            <a:r>
              <a:rPr lang="en-US" b="1" dirty="0"/>
              <a:t>Employer:</a:t>
            </a:r>
            <a:r>
              <a:rPr lang="en-US" dirty="0"/>
              <a:t> a person for whom a natural person has undertaken to perform dependent work in a basic employment relationship (legal entity, natural person, or state).</a:t>
            </a:r>
          </a:p>
          <a:p>
            <a:r>
              <a:rPr lang="cs-CZ" b="1" dirty="0"/>
              <a:t>E</a:t>
            </a:r>
            <a:r>
              <a:rPr lang="en-US" b="1" dirty="0" err="1"/>
              <a:t>mployer</a:t>
            </a:r>
            <a:r>
              <a:rPr lang="en-US" b="1" dirty="0"/>
              <a:t> </a:t>
            </a:r>
            <a:r>
              <a:rPr lang="en-US" dirty="0"/>
              <a:t>is always a single legal entity. In one employment relationship, an employee has only one employer.</a:t>
            </a:r>
          </a:p>
          <a:p>
            <a:r>
              <a:rPr lang="en-US" b="1" dirty="0"/>
              <a:t>Employee:</a:t>
            </a:r>
            <a:r>
              <a:rPr lang="en-US" dirty="0"/>
              <a:t> a natural person who is one of the participants in an employment relationship in which he or she has undertaken to perform dependent work for the employer, for which he or she is entitled to a wage or salary</a:t>
            </a:r>
            <a:endParaRPr lang="cs-CZ" dirty="0"/>
          </a:p>
        </p:txBody>
      </p:sp>
    </p:spTree>
    <p:extLst>
      <p:ext uri="{BB962C8B-B14F-4D97-AF65-F5344CB8AC3E}">
        <p14:creationId xmlns:p14="http://schemas.microsoft.com/office/powerpoint/2010/main" val="421915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3080" name="Rectangle 3079">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3081">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B197FC27-EF93-089F-C890-4FFAFB8B6929}"/>
              </a:ext>
            </a:extLst>
          </p:cNvPr>
          <p:cNvSpPr>
            <a:spLocks noGrp="1"/>
          </p:cNvSpPr>
          <p:nvPr>
            <p:ph type="title"/>
          </p:nvPr>
        </p:nvSpPr>
        <p:spPr>
          <a:xfrm>
            <a:off x="838200" y="5609902"/>
            <a:ext cx="10866120" cy="913975"/>
          </a:xfrm>
        </p:spPr>
        <p:txBody>
          <a:bodyPr vert="horz" lIns="91440" tIns="45720" rIns="91440" bIns="45720" rtlCol="0" anchor="ctr">
            <a:normAutofit/>
          </a:bodyPr>
          <a:lstStyle/>
          <a:p>
            <a:r>
              <a:rPr lang="en-US" sz="2700" dirty="0">
                <a:solidFill>
                  <a:srgbClr val="FFFFFF"/>
                </a:solidFill>
              </a:rPr>
              <a:t>Who is a person disadvantaged </a:t>
            </a:r>
            <a:r>
              <a:rPr lang="cs-CZ" sz="2700" dirty="0">
                <a:solidFill>
                  <a:srgbClr val="FFFFFF"/>
                </a:solidFill>
              </a:rPr>
              <a:t>in</a:t>
            </a:r>
            <a:r>
              <a:rPr lang="en-US" sz="2700" dirty="0">
                <a:solidFill>
                  <a:srgbClr val="FFFFFF"/>
                </a:solidFill>
              </a:rPr>
              <a:t> the </a:t>
            </a:r>
            <a:r>
              <a:rPr lang="cs-CZ" sz="2700" dirty="0">
                <a:solidFill>
                  <a:srgbClr val="FFFFFF"/>
                </a:solidFill>
              </a:rPr>
              <a:t>open </a:t>
            </a:r>
            <a:r>
              <a:rPr lang="en-US" sz="2700" dirty="0" err="1">
                <a:solidFill>
                  <a:srgbClr val="FFFFFF"/>
                </a:solidFill>
              </a:rPr>
              <a:t>labour</a:t>
            </a:r>
            <a:r>
              <a:rPr lang="en-US" sz="2700" dirty="0">
                <a:solidFill>
                  <a:srgbClr val="FFFFFF"/>
                </a:solidFill>
              </a:rPr>
              <a:t> market?</a:t>
            </a:r>
          </a:p>
        </p:txBody>
      </p:sp>
      <p:pic>
        <p:nvPicPr>
          <p:cNvPr id="3074" name="Picture 2" descr="People with disabilities as an invisible workforce potential – POLITHEOR">
            <a:extLst>
              <a:ext uri="{FF2B5EF4-FFF2-40B4-BE49-F238E27FC236}">
                <a16:creationId xmlns:a16="http://schemas.microsoft.com/office/drawing/2014/main" id="{75352C6F-216C-5842-73FD-FD929BCF73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8176" b="6057"/>
          <a:stretch/>
        </p:blipFill>
        <p:spPr bwMode="auto">
          <a:xfrm>
            <a:off x="1" y="10"/>
            <a:ext cx="12191998" cy="535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66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3C5F51AE-95F2-5BBD-4FC7-2AE582705611}"/>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A person </a:t>
            </a:r>
            <a:r>
              <a:rPr lang="cs-CZ" sz="3600" dirty="0" err="1">
                <a:solidFill>
                  <a:schemeClr val="tx2"/>
                </a:solidFill>
              </a:rPr>
              <a:t>disadvantaged</a:t>
            </a:r>
            <a:r>
              <a:rPr lang="en-US" sz="3600" dirty="0">
                <a:solidFill>
                  <a:schemeClr val="tx2"/>
                </a:solidFill>
              </a:rPr>
              <a:t> in the open labor market</a:t>
            </a:r>
            <a:r>
              <a:rPr lang="cs-CZ" sz="3600" dirty="0">
                <a:solidFill>
                  <a:schemeClr val="tx2"/>
                </a:solidFill>
              </a:rPr>
              <a:t> </a:t>
            </a:r>
            <a:r>
              <a:rPr lang="cs-CZ" sz="3600" dirty="0" err="1">
                <a:solidFill>
                  <a:schemeClr val="tx2"/>
                </a:solidFill>
              </a:rPr>
              <a:t>due</a:t>
            </a:r>
            <a:r>
              <a:rPr lang="cs-CZ" sz="3600" dirty="0">
                <a:solidFill>
                  <a:schemeClr val="tx2"/>
                </a:solidFill>
              </a:rPr>
              <a:t> to:</a:t>
            </a:r>
          </a:p>
        </p:txBody>
      </p:sp>
      <p:sp>
        <p:nvSpPr>
          <p:cNvPr id="3" name="Zástupný obsah 2">
            <a:extLst>
              <a:ext uri="{FF2B5EF4-FFF2-40B4-BE49-F238E27FC236}">
                <a16:creationId xmlns:a16="http://schemas.microsoft.com/office/drawing/2014/main" id="{82422911-61DD-5762-9712-0E5C0AE41819}"/>
              </a:ext>
            </a:extLst>
          </p:cNvPr>
          <p:cNvSpPr>
            <a:spLocks noGrp="1"/>
          </p:cNvSpPr>
          <p:nvPr>
            <p:ph idx="1"/>
          </p:nvPr>
        </p:nvSpPr>
        <p:spPr>
          <a:xfrm>
            <a:off x="6172200" y="804672"/>
            <a:ext cx="5221224" cy="5230368"/>
          </a:xfrm>
        </p:spPr>
        <p:txBody>
          <a:bodyPr anchor="ctr">
            <a:normAutofit/>
          </a:bodyPr>
          <a:lstStyle/>
          <a:p>
            <a:pPr lvl="1"/>
            <a:r>
              <a:rPr lang="cs-CZ" sz="3200" dirty="0">
                <a:solidFill>
                  <a:schemeClr val="tx2"/>
                </a:solidFill>
              </a:rPr>
              <a:t>Age</a:t>
            </a:r>
          </a:p>
          <a:p>
            <a:pPr lvl="1"/>
            <a:r>
              <a:rPr lang="cs-CZ" sz="3200" dirty="0" err="1">
                <a:solidFill>
                  <a:schemeClr val="tx2"/>
                </a:solidFill>
              </a:rPr>
              <a:t>Health</a:t>
            </a:r>
            <a:endParaRPr lang="cs-CZ" sz="3200" dirty="0">
              <a:solidFill>
                <a:schemeClr val="tx2"/>
              </a:solidFill>
            </a:endParaRPr>
          </a:p>
          <a:p>
            <a:pPr lvl="1"/>
            <a:r>
              <a:rPr lang="cs-CZ" sz="3200" dirty="0" err="1">
                <a:solidFill>
                  <a:schemeClr val="tx2"/>
                </a:solidFill>
              </a:rPr>
              <a:t>Socioeconomic</a:t>
            </a:r>
            <a:r>
              <a:rPr lang="cs-CZ" sz="3200" dirty="0">
                <a:solidFill>
                  <a:schemeClr val="tx2"/>
                </a:solidFill>
              </a:rPr>
              <a:t> </a:t>
            </a:r>
            <a:r>
              <a:rPr lang="cs-CZ" sz="3200" dirty="0" err="1">
                <a:solidFill>
                  <a:schemeClr val="tx2"/>
                </a:solidFill>
              </a:rPr>
              <a:t>conditons</a:t>
            </a:r>
            <a:endParaRPr lang="cs-CZ" sz="3200" dirty="0">
              <a:solidFill>
                <a:schemeClr val="tx2"/>
              </a:solidFill>
            </a:endParaRPr>
          </a:p>
          <a:p>
            <a:pPr lvl="1"/>
            <a:r>
              <a:rPr lang="cs-CZ" sz="3200" dirty="0" err="1">
                <a:solidFill>
                  <a:schemeClr val="tx2"/>
                </a:solidFill>
              </a:rPr>
              <a:t>Low</a:t>
            </a:r>
            <a:r>
              <a:rPr lang="cs-CZ" sz="3200" dirty="0">
                <a:solidFill>
                  <a:schemeClr val="tx2"/>
                </a:solidFill>
              </a:rPr>
              <a:t> </a:t>
            </a:r>
            <a:r>
              <a:rPr lang="cs-CZ" sz="3200" dirty="0" err="1">
                <a:solidFill>
                  <a:schemeClr val="tx2"/>
                </a:solidFill>
              </a:rPr>
              <a:t>or</a:t>
            </a:r>
            <a:r>
              <a:rPr lang="cs-CZ" sz="3200" dirty="0">
                <a:solidFill>
                  <a:schemeClr val="tx2"/>
                </a:solidFill>
              </a:rPr>
              <a:t> </a:t>
            </a:r>
            <a:r>
              <a:rPr lang="cs-CZ" sz="3200" dirty="0" err="1">
                <a:solidFill>
                  <a:schemeClr val="tx2"/>
                </a:solidFill>
              </a:rPr>
              <a:t>insufficient</a:t>
            </a:r>
            <a:r>
              <a:rPr lang="cs-CZ" sz="3200" dirty="0">
                <a:solidFill>
                  <a:schemeClr val="tx2"/>
                </a:solidFill>
              </a:rPr>
              <a:t> </a:t>
            </a:r>
            <a:r>
              <a:rPr lang="cs-CZ" sz="3200" dirty="0" err="1">
                <a:solidFill>
                  <a:schemeClr val="tx2"/>
                </a:solidFill>
              </a:rPr>
              <a:t>qualifications</a:t>
            </a:r>
            <a:endParaRPr lang="cs-CZ" sz="3200" dirty="0">
              <a:solidFill>
                <a:schemeClr val="tx2"/>
              </a:solidFill>
            </a:endParaRPr>
          </a:p>
          <a:p>
            <a:pPr lvl="1"/>
            <a:r>
              <a:rPr lang="cs-CZ" sz="3200" dirty="0" err="1">
                <a:solidFill>
                  <a:schemeClr val="tx2"/>
                </a:solidFill>
              </a:rPr>
              <a:t>Insufficient</a:t>
            </a:r>
            <a:r>
              <a:rPr lang="cs-CZ" sz="3200" dirty="0">
                <a:solidFill>
                  <a:schemeClr val="tx2"/>
                </a:solidFill>
              </a:rPr>
              <a:t> </a:t>
            </a:r>
            <a:r>
              <a:rPr lang="cs-CZ" sz="3200" dirty="0" err="1">
                <a:solidFill>
                  <a:schemeClr val="tx2"/>
                </a:solidFill>
              </a:rPr>
              <a:t>practice</a:t>
            </a:r>
            <a:endParaRPr lang="cs-CZ" sz="3200" dirty="0">
              <a:solidFill>
                <a:schemeClr val="tx2"/>
              </a:solidFill>
            </a:endParaRPr>
          </a:p>
          <a:p>
            <a:pPr lvl="1"/>
            <a:endParaRPr lang="cs-CZ" sz="3200" dirty="0">
              <a:solidFill>
                <a:schemeClr val="tx2"/>
              </a:solidFill>
            </a:endParaRPr>
          </a:p>
        </p:txBody>
      </p:sp>
    </p:spTree>
    <p:extLst>
      <p:ext uri="{BB962C8B-B14F-4D97-AF65-F5344CB8AC3E}">
        <p14:creationId xmlns:p14="http://schemas.microsoft.com/office/powerpoint/2010/main" val="1815654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35BAA7-E7A1-FB15-0139-0035B6895320}"/>
              </a:ext>
            </a:extLst>
          </p:cNvPr>
          <p:cNvSpPr>
            <a:spLocks noGrp="1"/>
          </p:cNvSpPr>
          <p:nvPr>
            <p:ph type="title"/>
          </p:nvPr>
        </p:nvSpPr>
        <p:spPr/>
        <p:txBody>
          <a:bodyPr/>
          <a:lstStyle/>
          <a:p>
            <a:r>
              <a:rPr lang="en-US" dirty="0"/>
              <a:t>A person </a:t>
            </a:r>
            <a:r>
              <a:rPr lang="cs-CZ" dirty="0" err="1"/>
              <a:t>disadvantaged</a:t>
            </a:r>
            <a:r>
              <a:rPr lang="en-US" dirty="0"/>
              <a:t> in the open labor market</a:t>
            </a:r>
            <a:r>
              <a:rPr lang="cs-CZ" dirty="0"/>
              <a:t> </a:t>
            </a:r>
            <a:r>
              <a:rPr lang="cs-CZ" dirty="0" err="1"/>
              <a:t>often</a:t>
            </a:r>
            <a:r>
              <a:rPr lang="cs-CZ" dirty="0"/>
              <a:t> </a:t>
            </a:r>
            <a:r>
              <a:rPr lang="cs-CZ" dirty="0" err="1"/>
              <a:t>struggles</a:t>
            </a:r>
            <a:r>
              <a:rPr lang="cs-CZ" dirty="0"/>
              <a:t> </a:t>
            </a:r>
            <a:r>
              <a:rPr lang="cs-CZ" dirty="0" err="1"/>
              <a:t>with</a:t>
            </a:r>
            <a:r>
              <a:rPr lang="cs-CZ" dirty="0"/>
              <a:t>:</a:t>
            </a:r>
          </a:p>
        </p:txBody>
      </p:sp>
      <p:sp>
        <p:nvSpPr>
          <p:cNvPr id="3" name="Zástupný obsah 2">
            <a:extLst>
              <a:ext uri="{FF2B5EF4-FFF2-40B4-BE49-F238E27FC236}">
                <a16:creationId xmlns:a16="http://schemas.microsoft.com/office/drawing/2014/main" id="{3B800D36-DC05-9806-9DD0-010BCF65B785}"/>
              </a:ext>
            </a:extLst>
          </p:cNvPr>
          <p:cNvSpPr>
            <a:spLocks noGrp="1"/>
          </p:cNvSpPr>
          <p:nvPr>
            <p:ph idx="1"/>
          </p:nvPr>
        </p:nvSpPr>
        <p:spPr/>
        <p:txBody>
          <a:bodyPr/>
          <a:lstStyle/>
          <a:p>
            <a:r>
              <a:rPr lang="en-US" dirty="0"/>
              <a:t>Health problems and higher morbidity</a:t>
            </a:r>
          </a:p>
          <a:p>
            <a:r>
              <a:rPr lang="cs-CZ" dirty="0" err="1"/>
              <a:t>Low</a:t>
            </a:r>
            <a:r>
              <a:rPr lang="en-US" dirty="0"/>
              <a:t> work habits</a:t>
            </a:r>
          </a:p>
          <a:p>
            <a:r>
              <a:rPr lang="en-US" dirty="0"/>
              <a:t>Poor housing</a:t>
            </a:r>
          </a:p>
          <a:p>
            <a:r>
              <a:rPr lang="en-US" dirty="0"/>
              <a:t>Indebtedness, foreclosure</a:t>
            </a:r>
          </a:p>
          <a:p>
            <a:r>
              <a:rPr lang="cs-CZ" dirty="0" err="1"/>
              <a:t>Lack</a:t>
            </a:r>
            <a:r>
              <a:rPr lang="cs-CZ" dirty="0"/>
              <a:t> </a:t>
            </a:r>
            <a:r>
              <a:rPr lang="cs-CZ" dirty="0" err="1"/>
              <a:t>of</a:t>
            </a:r>
            <a:r>
              <a:rPr lang="en-US" dirty="0"/>
              <a:t> social support</a:t>
            </a:r>
            <a:r>
              <a:rPr lang="cs-CZ" dirty="0"/>
              <a:t> and </a:t>
            </a:r>
            <a:r>
              <a:rPr lang="cs-CZ" dirty="0" err="1"/>
              <a:t>social</a:t>
            </a:r>
            <a:r>
              <a:rPr lang="cs-CZ" dirty="0"/>
              <a:t> </a:t>
            </a:r>
            <a:r>
              <a:rPr lang="cs-CZ" dirty="0" err="1"/>
              <a:t>networks</a:t>
            </a:r>
            <a:endParaRPr lang="en-US" dirty="0"/>
          </a:p>
          <a:p>
            <a:r>
              <a:rPr lang="en-US" dirty="0"/>
              <a:t>Low-income</a:t>
            </a:r>
          </a:p>
          <a:p>
            <a:r>
              <a:rPr lang="en-US" dirty="0" err="1"/>
              <a:t>Inactiv</a:t>
            </a:r>
            <a:r>
              <a:rPr lang="cs-CZ" dirty="0" err="1"/>
              <a:t>ity</a:t>
            </a:r>
            <a:endParaRPr lang="cs-CZ" dirty="0"/>
          </a:p>
        </p:txBody>
      </p:sp>
    </p:spTree>
    <p:extLst>
      <p:ext uri="{BB962C8B-B14F-4D97-AF65-F5344CB8AC3E}">
        <p14:creationId xmlns:p14="http://schemas.microsoft.com/office/powerpoint/2010/main" val="214420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AEACAAA1-2FBC-F612-79C5-87438E3A0676}"/>
              </a:ext>
            </a:extLst>
          </p:cNvPr>
          <p:cNvSpPr>
            <a:spLocks noGrp="1"/>
          </p:cNvSpPr>
          <p:nvPr>
            <p:ph type="title"/>
          </p:nvPr>
        </p:nvSpPr>
        <p:spPr>
          <a:xfrm>
            <a:off x="640080" y="1243013"/>
            <a:ext cx="3855720" cy="4371974"/>
          </a:xfrm>
        </p:spPr>
        <p:txBody>
          <a:bodyPr>
            <a:normAutofit/>
          </a:bodyPr>
          <a:lstStyle/>
          <a:p>
            <a:r>
              <a:rPr lang="cs-CZ" sz="3600">
                <a:solidFill>
                  <a:schemeClr val="tx2"/>
                </a:solidFill>
              </a:rPr>
              <a:t>A person disadvantaged in the open labour market requires:</a:t>
            </a:r>
          </a:p>
        </p:txBody>
      </p:sp>
      <p:sp>
        <p:nvSpPr>
          <p:cNvPr id="3" name="Zástupný obsah 2">
            <a:extLst>
              <a:ext uri="{FF2B5EF4-FFF2-40B4-BE49-F238E27FC236}">
                <a16:creationId xmlns:a16="http://schemas.microsoft.com/office/drawing/2014/main" id="{115432FF-B5B0-211F-8393-891D8B732548}"/>
              </a:ext>
            </a:extLst>
          </p:cNvPr>
          <p:cNvSpPr>
            <a:spLocks noGrp="1"/>
          </p:cNvSpPr>
          <p:nvPr>
            <p:ph idx="1"/>
          </p:nvPr>
        </p:nvSpPr>
        <p:spPr>
          <a:xfrm>
            <a:off x="6172200" y="804672"/>
            <a:ext cx="5221224" cy="5230368"/>
          </a:xfrm>
        </p:spPr>
        <p:txBody>
          <a:bodyPr anchor="ctr">
            <a:normAutofit/>
          </a:bodyPr>
          <a:lstStyle/>
          <a:p>
            <a:pPr marL="0" indent="0">
              <a:buNone/>
            </a:pPr>
            <a:r>
              <a:rPr lang="en-US" sz="3600" dirty="0">
                <a:solidFill>
                  <a:schemeClr val="tx2"/>
                </a:solidFill>
              </a:rPr>
              <a:t>increased attention when performing work</a:t>
            </a:r>
            <a:endParaRPr lang="cs-CZ" sz="3600" dirty="0">
              <a:solidFill>
                <a:schemeClr val="tx2"/>
              </a:solidFill>
            </a:endParaRPr>
          </a:p>
          <a:p>
            <a:endParaRPr lang="cs-CZ" sz="3600" dirty="0">
              <a:solidFill>
                <a:schemeClr val="tx2"/>
              </a:solidFill>
            </a:endParaRPr>
          </a:p>
        </p:txBody>
      </p:sp>
    </p:spTree>
    <p:extLst>
      <p:ext uri="{BB962C8B-B14F-4D97-AF65-F5344CB8AC3E}">
        <p14:creationId xmlns:p14="http://schemas.microsoft.com/office/powerpoint/2010/main" val="293135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E87DC53D-7823-EA8B-4472-FA2F25B3C80E}"/>
              </a:ext>
            </a:extLst>
          </p:cNvPr>
          <p:cNvSpPr>
            <a:spLocks noGrp="1"/>
          </p:cNvSpPr>
          <p:nvPr>
            <p:ph type="title"/>
          </p:nvPr>
        </p:nvSpPr>
        <p:spPr>
          <a:xfrm>
            <a:off x="640080" y="1243013"/>
            <a:ext cx="3855720" cy="4371974"/>
          </a:xfrm>
        </p:spPr>
        <p:txBody>
          <a:bodyPr>
            <a:normAutofit/>
          </a:bodyPr>
          <a:lstStyle/>
          <a:p>
            <a:r>
              <a:rPr lang="cs-CZ" sz="3600" dirty="0">
                <a:solidFill>
                  <a:schemeClr val="tx2"/>
                </a:solidFill>
              </a:rPr>
              <a:t>Diverse </a:t>
            </a:r>
            <a:r>
              <a:rPr lang="cs-CZ" sz="3600" dirty="0" err="1">
                <a:solidFill>
                  <a:schemeClr val="tx2"/>
                </a:solidFill>
              </a:rPr>
              <a:t>forms</a:t>
            </a:r>
            <a:r>
              <a:rPr lang="cs-CZ" sz="3600" dirty="0">
                <a:solidFill>
                  <a:schemeClr val="tx2"/>
                </a:solidFill>
              </a:rPr>
              <a:t> </a:t>
            </a:r>
            <a:r>
              <a:rPr lang="cs-CZ" sz="3600" dirty="0" err="1">
                <a:solidFill>
                  <a:schemeClr val="tx2"/>
                </a:solidFill>
              </a:rPr>
              <a:t>of</a:t>
            </a:r>
            <a:r>
              <a:rPr lang="cs-CZ" sz="3600" dirty="0">
                <a:solidFill>
                  <a:schemeClr val="tx2"/>
                </a:solidFill>
              </a:rPr>
              <a:t> </a:t>
            </a:r>
            <a:r>
              <a:rPr lang="cs-CZ" sz="3600" dirty="0" err="1">
                <a:solidFill>
                  <a:schemeClr val="tx2"/>
                </a:solidFill>
              </a:rPr>
              <a:t>employment</a:t>
            </a:r>
            <a:endParaRPr lang="cs-CZ" sz="3600" dirty="0">
              <a:solidFill>
                <a:schemeClr val="tx2"/>
              </a:solidFill>
            </a:endParaRPr>
          </a:p>
        </p:txBody>
      </p:sp>
      <p:sp>
        <p:nvSpPr>
          <p:cNvPr id="3" name="Zástupný obsah 2">
            <a:extLst>
              <a:ext uri="{FF2B5EF4-FFF2-40B4-BE49-F238E27FC236}">
                <a16:creationId xmlns:a16="http://schemas.microsoft.com/office/drawing/2014/main" id="{9960EBB5-B518-5B1D-DF36-5471A6A5D06C}"/>
              </a:ext>
            </a:extLst>
          </p:cNvPr>
          <p:cNvSpPr>
            <a:spLocks noGrp="1"/>
          </p:cNvSpPr>
          <p:nvPr>
            <p:ph idx="1"/>
          </p:nvPr>
        </p:nvSpPr>
        <p:spPr>
          <a:xfrm>
            <a:off x="5382883" y="804672"/>
            <a:ext cx="6010541" cy="5230368"/>
          </a:xfrm>
        </p:spPr>
        <p:txBody>
          <a:bodyPr anchor="ctr">
            <a:normAutofit/>
          </a:bodyPr>
          <a:lstStyle/>
          <a:p>
            <a:r>
              <a:rPr lang="en-US" sz="2400" dirty="0">
                <a:solidFill>
                  <a:schemeClr val="tx2"/>
                </a:solidFill>
              </a:rPr>
              <a:t>Employee Sharing</a:t>
            </a:r>
          </a:p>
          <a:p>
            <a:r>
              <a:rPr lang="en-US" sz="2400" dirty="0">
                <a:solidFill>
                  <a:schemeClr val="tx2"/>
                </a:solidFill>
              </a:rPr>
              <a:t>Job Sharing</a:t>
            </a:r>
          </a:p>
          <a:p>
            <a:r>
              <a:rPr lang="en-US" sz="2400" dirty="0">
                <a:solidFill>
                  <a:schemeClr val="tx2"/>
                </a:solidFill>
              </a:rPr>
              <a:t>Casual Work</a:t>
            </a:r>
          </a:p>
          <a:p>
            <a:r>
              <a:rPr lang="en-US" sz="2400" dirty="0">
                <a:solidFill>
                  <a:schemeClr val="tx2"/>
                </a:solidFill>
              </a:rPr>
              <a:t>Mobile Work</a:t>
            </a:r>
            <a:r>
              <a:rPr lang="cs-CZ" sz="2400" dirty="0">
                <a:solidFill>
                  <a:schemeClr val="tx2"/>
                </a:solidFill>
              </a:rPr>
              <a:t> (</a:t>
            </a:r>
            <a:r>
              <a:rPr lang="cs-CZ" sz="2400" dirty="0" err="1">
                <a:solidFill>
                  <a:schemeClr val="tx2"/>
                </a:solidFill>
              </a:rPr>
              <a:t>home</a:t>
            </a:r>
            <a:r>
              <a:rPr lang="cs-CZ" sz="2400" dirty="0">
                <a:solidFill>
                  <a:schemeClr val="tx2"/>
                </a:solidFill>
              </a:rPr>
              <a:t> office)</a:t>
            </a:r>
            <a:endParaRPr lang="en-US" sz="2400" dirty="0">
              <a:solidFill>
                <a:schemeClr val="tx2"/>
              </a:solidFill>
            </a:endParaRPr>
          </a:p>
          <a:p>
            <a:r>
              <a:rPr lang="en-US" sz="2400" dirty="0">
                <a:solidFill>
                  <a:schemeClr val="tx2"/>
                </a:solidFill>
              </a:rPr>
              <a:t>Voucher-Based Work</a:t>
            </a:r>
          </a:p>
          <a:p>
            <a:r>
              <a:rPr lang="en-US" sz="2400" dirty="0">
                <a:solidFill>
                  <a:schemeClr val="tx2"/>
                </a:solidFill>
              </a:rPr>
              <a:t>Portfolio Work</a:t>
            </a:r>
            <a:r>
              <a:rPr lang="cs-CZ" sz="2400" dirty="0">
                <a:solidFill>
                  <a:schemeClr val="tx2"/>
                </a:solidFill>
              </a:rPr>
              <a:t> (</a:t>
            </a:r>
            <a:r>
              <a:rPr lang="en-US" sz="2400" dirty="0">
                <a:solidFill>
                  <a:schemeClr val="tx2"/>
                </a:solidFill>
              </a:rPr>
              <a:t>a self-employed person who performs small-scale work for a large number of clients</a:t>
            </a:r>
            <a:r>
              <a:rPr lang="cs-CZ" sz="2400" dirty="0">
                <a:solidFill>
                  <a:schemeClr val="tx2"/>
                </a:solidFill>
              </a:rPr>
              <a:t>)</a:t>
            </a:r>
            <a:endParaRPr lang="en-US" sz="2400" dirty="0">
              <a:solidFill>
                <a:schemeClr val="tx2"/>
              </a:solidFill>
            </a:endParaRPr>
          </a:p>
          <a:p>
            <a:r>
              <a:rPr lang="en-US" sz="2400" dirty="0">
                <a:solidFill>
                  <a:schemeClr val="tx2"/>
                </a:solidFill>
              </a:rPr>
              <a:t>Group Employment</a:t>
            </a:r>
            <a:r>
              <a:rPr lang="cs-CZ" sz="2400" dirty="0">
                <a:solidFill>
                  <a:schemeClr val="tx2"/>
                </a:solidFill>
              </a:rPr>
              <a:t> (Uber, </a:t>
            </a:r>
            <a:r>
              <a:rPr lang="cs-CZ" sz="2400" dirty="0" err="1">
                <a:solidFill>
                  <a:schemeClr val="tx2"/>
                </a:solidFill>
              </a:rPr>
              <a:t>Wolt</a:t>
            </a:r>
            <a:r>
              <a:rPr lang="cs-CZ" sz="2400" dirty="0">
                <a:solidFill>
                  <a:schemeClr val="tx2"/>
                </a:solidFill>
              </a:rPr>
              <a:t>)</a:t>
            </a:r>
            <a:endParaRPr lang="en-US" sz="2400" dirty="0">
              <a:solidFill>
                <a:schemeClr val="tx2"/>
              </a:solidFill>
            </a:endParaRPr>
          </a:p>
          <a:p>
            <a:r>
              <a:rPr lang="en-US" sz="2400" dirty="0">
                <a:solidFill>
                  <a:schemeClr val="tx2"/>
                </a:solidFill>
              </a:rPr>
              <a:t>Collaborative Employment</a:t>
            </a:r>
            <a:endParaRPr lang="cs-CZ" sz="2400" dirty="0">
              <a:solidFill>
                <a:schemeClr val="tx2"/>
              </a:solidFill>
            </a:endParaRPr>
          </a:p>
        </p:txBody>
      </p:sp>
    </p:spTree>
    <p:extLst>
      <p:ext uri="{BB962C8B-B14F-4D97-AF65-F5344CB8AC3E}">
        <p14:creationId xmlns:p14="http://schemas.microsoft.com/office/powerpoint/2010/main" val="1854911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47D6BD2A-4138-7008-5DEB-42C99B2CC8F9}"/>
              </a:ext>
            </a:extLst>
          </p:cNvPr>
          <p:cNvSpPr>
            <a:spLocks noGrp="1"/>
          </p:cNvSpPr>
          <p:nvPr>
            <p:ph type="title"/>
          </p:nvPr>
        </p:nvSpPr>
        <p:spPr>
          <a:xfrm>
            <a:off x="804672" y="2053641"/>
            <a:ext cx="3669161" cy="2760098"/>
          </a:xfrm>
        </p:spPr>
        <p:txBody>
          <a:bodyPr>
            <a:normAutofit/>
          </a:bodyPr>
          <a:lstStyle/>
          <a:p>
            <a:r>
              <a:rPr lang="cs-CZ" sz="4000">
                <a:solidFill>
                  <a:schemeClr val="tx2"/>
                </a:solidFill>
              </a:rPr>
              <a:t>Active employment policy</a:t>
            </a:r>
          </a:p>
        </p:txBody>
      </p:sp>
      <p:sp>
        <p:nvSpPr>
          <p:cNvPr id="3" name="Zástupný obsah 2">
            <a:extLst>
              <a:ext uri="{FF2B5EF4-FFF2-40B4-BE49-F238E27FC236}">
                <a16:creationId xmlns:a16="http://schemas.microsoft.com/office/drawing/2014/main" id="{773DEFB5-510E-318D-7B57-3A5B295EDD28}"/>
              </a:ext>
            </a:extLst>
          </p:cNvPr>
          <p:cNvSpPr>
            <a:spLocks noGrp="1"/>
          </p:cNvSpPr>
          <p:nvPr>
            <p:ph idx="1"/>
          </p:nvPr>
        </p:nvSpPr>
        <p:spPr>
          <a:xfrm>
            <a:off x="5646907" y="801866"/>
            <a:ext cx="6257546" cy="5230634"/>
          </a:xfrm>
          <a:noFill/>
          <a:ln>
            <a:noFill/>
          </a:ln>
        </p:spPr>
        <p:txBody>
          <a:bodyPr anchor="ctr">
            <a:normAutofit/>
          </a:bodyPr>
          <a:lstStyle/>
          <a:p>
            <a:r>
              <a:rPr lang="cs-CZ" sz="2400" dirty="0">
                <a:solidFill>
                  <a:schemeClr val="tx2"/>
                </a:solidFill>
              </a:rPr>
              <a:t>A </a:t>
            </a:r>
            <a:r>
              <a:rPr lang="en-US" sz="2400" dirty="0">
                <a:solidFill>
                  <a:schemeClr val="tx2"/>
                </a:solidFill>
              </a:rPr>
              <a:t>set of tools and measures that contribute to the creation of new jobs and thus help alleviate the unfavorable situation of job seekers looking for new employment.</a:t>
            </a:r>
            <a:endParaRPr lang="cs-CZ" sz="2400" dirty="0">
              <a:solidFill>
                <a:schemeClr val="tx2"/>
              </a:solidFill>
            </a:endParaRPr>
          </a:p>
          <a:p>
            <a:r>
              <a:rPr lang="cs-CZ" sz="2400" dirty="0" err="1">
                <a:solidFill>
                  <a:schemeClr val="tx2"/>
                </a:solidFill>
              </a:rPr>
              <a:t>Employers</a:t>
            </a:r>
            <a:r>
              <a:rPr lang="cs-CZ" sz="2400" dirty="0">
                <a:solidFill>
                  <a:schemeClr val="tx2"/>
                </a:solidFill>
              </a:rPr>
              <a:t> </a:t>
            </a:r>
            <a:r>
              <a:rPr lang="cs-CZ" sz="2400" dirty="0" err="1">
                <a:solidFill>
                  <a:schemeClr val="tx2"/>
                </a:solidFill>
              </a:rPr>
              <a:t>can</a:t>
            </a:r>
            <a:r>
              <a:rPr lang="cs-CZ" sz="2400" dirty="0">
                <a:solidFill>
                  <a:schemeClr val="tx2"/>
                </a:solidFill>
              </a:rPr>
              <a:t> </a:t>
            </a:r>
            <a:r>
              <a:rPr lang="cs-CZ" sz="2400" dirty="0" err="1">
                <a:solidFill>
                  <a:schemeClr val="tx2"/>
                </a:solidFill>
              </a:rPr>
              <a:t>draw</a:t>
            </a:r>
            <a:r>
              <a:rPr lang="cs-CZ" sz="2400" dirty="0">
                <a:solidFill>
                  <a:schemeClr val="tx2"/>
                </a:solidFill>
              </a:rPr>
              <a:t> </a:t>
            </a:r>
            <a:r>
              <a:rPr lang="cs-CZ" sz="2400" dirty="0" err="1">
                <a:solidFill>
                  <a:schemeClr val="tx2"/>
                </a:solidFill>
              </a:rPr>
              <a:t>financial</a:t>
            </a:r>
            <a:r>
              <a:rPr lang="cs-CZ" sz="2400" dirty="0">
                <a:solidFill>
                  <a:schemeClr val="tx2"/>
                </a:solidFill>
              </a:rPr>
              <a:t> support in </a:t>
            </a:r>
            <a:r>
              <a:rPr lang="cs-CZ" sz="2400" dirty="0" err="1">
                <a:solidFill>
                  <a:schemeClr val="tx2"/>
                </a:solidFill>
              </a:rPr>
              <a:t>the</a:t>
            </a:r>
            <a:r>
              <a:rPr lang="cs-CZ" sz="2400" dirty="0">
                <a:solidFill>
                  <a:schemeClr val="tx2"/>
                </a:solidFill>
              </a:rPr>
              <a:t> </a:t>
            </a:r>
            <a:r>
              <a:rPr lang="cs-CZ" sz="2400" dirty="0" err="1">
                <a:solidFill>
                  <a:schemeClr val="tx2"/>
                </a:solidFill>
              </a:rPr>
              <a:t>form</a:t>
            </a:r>
            <a:r>
              <a:rPr lang="cs-CZ" sz="2400" dirty="0">
                <a:solidFill>
                  <a:schemeClr val="tx2"/>
                </a:solidFill>
              </a:rPr>
              <a:t> </a:t>
            </a:r>
            <a:r>
              <a:rPr lang="cs-CZ" sz="2400" dirty="0" err="1">
                <a:solidFill>
                  <a:schemeClr val="tx2"/>
                </a:solidFill>
              </a:rPr>
              <a:t>of</a:t>
            </a:r>
            <a:r>
              <a:rPr lang="cs-CZ" sz="2400" dirty="0">
                <a:solidFill>
                  <a:schemeClr val="tx2"/>
                </a:solidFill>
              </a:rPr>
              <a:t> </a:t>
            </a:r>
            <a:r>
              <a:rPr lang="cs-CZ" sz="2400" dirty="0" err="1">
                <a:solidFill>
                  <a:schemeClr val="tx2"/>
                </a:solidFill>
              </a:rPr>
              <a:t>various</a:t>
            </a:r>
            <a:r>
              <a:rPr lang="cs-CZ" sz="2400" dirty="0">
                <a:solidFill>
                  <a:schemeClr val="tx2"/>
                </a:solidFill>
              </a:rPr>
              <a:t> </a:t>
            </a:r>
            <a:r>
              <a:rPr lang="cs-CZ" sz="2400" dirty="0" err="1">
                <a:solidFill>
                  <a:schemeClr val="tx2"/>
                </a:solidFill>
              </a:rPr>
              <a:t>contributions</a:t>
            </a:r>
            <a:r>
              <a:rPr lang="cs-CZ" sz="2400" dirty="0">
                <a:solidFill>
                  <a:schemeClr val="tx2"/>
                </a:solidFill>
              </a:rPr>
              <a:t>.</a:t>
            </a:r>
          </a:p>
          <a:p>
            <a:r>
              <a:rPr lang="en-US" sz="2400" dirty="0">
                <a:solidFill>
                  <a:schemeClr val="tx2"/>
                </a:solidFill>
              </a:rPr>
              <a:t>The contributions are aimed primarily at supporting the employment of people who cannot find suitable employment in any other way due to their individual characteristics.</a:t>
            </a:r>
            <a:endParaRPr lang="cs-CZ" sz="2400" dirty="0">
              <a:solidFill>
                <a:schemeClr val="tx2"/>
              </a:solidFill>
            </a:endParaRPr>
          </a:p>
        </p:txBody>
      </p:sp>
    </p:spTree>
    <p:extLst>
      <p:ext uri="{BB962C8B-B14F-4D97-AF65-F5344CB8AC3E}">
        <p14:creationId xmlns:p14="http://schemas.microsoft.com/office/powerpoint/2010/main" val="2179778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F6829E-DFD6-6083-77DF-8BC2CB37CC1F}"/>
              </a:ext>
            </a:extLst>
          </p:cNvPr>
          <p:cNvSpPr>
            <a:spLocks noGrp="1"/>
          </p:cNvSpPr>
          <p:nvPr>
            <p:ph type="title"/>
          </p:nvPr>
        </p:nvSpPr>
        <p:spPr/>
        <p:txBody>
          <a:bodyPr/>
          <a:lstStyle/>
          <a:p>
            <a:r>
              <a:rPr lang="cs-CZ" dirty="0" err="1"/>
              <a:t>Different</a:t>
            </a:r>
            <a:r>
              <a:rPr lang="cs-CZ" dirty="0"/>
              <a:t> </a:t>
            </a:r>
            <a:r>
              <a:rPr lang="cs-CZ" dirty="0" err="1"/>
              <a:t>forms</a:t>
            </a:r>
            <a:r>
              <a:rPr lang="cs-CZ" dirty="0"/>
              <a:t> </a:t>
            </a:r>
            <a:r>
              <a:rPr lang="cs-CZ" dirty="0" err="1"/>
              <a:t>of</a:t>
            </a:r>
            <a:r>
              <a:rPr lang="cs-CZ" dirty="0"/>
              <a:t> </a:t>
            </a:r>
            <a:r>
              <a:rPr lang="cs-CZ" dirty="0" err="1"/>
              <a:t>supported</a:t>
            </a:r>
            <a:r>
              <a:rPr lang="cs-CZ" dirty="0"/>
              <a:t> </a:t>
            </a:r>
            <a:r>
              <a:rPr lang="cs-CZ" dirty="0" err="1"/>
              <a:t>work</a:t>
            </a:r>
            <a:r>
              <a:rPr lang="cs-CZ" dirty="0"/>
              <a:t> </a:t>
            </a:r>
            <a:r>
              <a:rPr lang="cs-CZ" dirty="0" err="1"/>
              <a:t>places</a:t>
            </a:r>
            <a:endParaRPr lang="cs-CZ" dirty="0"/>
          </a:p>
        </p:txBody>
      </p:sp>
      <p:graphicFrame>
        <p:nvGraphicFramePr>
          <p:cNvPr id="6" name="Zástupný obsah 2">
            <a:extLst>
              <a:ext uri="{FF2B5EF4-FFF2-40B4-BE49-F238E27FC236}">
                <a16:creationId xmlns:a16="http://schemas.microsoft.com/office/drawing/2014/main" id="{D4CB2BEC-F794-24DF-7BF5-5DA54247510A}"/>
              </a:ext>
            </a:extLst>
          </p:cNvPr>
          <p:cNvGraphicFramePr>
            <a:graphicFrameLocks noGrp="1"/>
          </p:cNvGraphicFramePr>
          <p:nvPr>
            <p:ph idx="1"/>
          </p:nvPr>
        </p:nvGraphicFramePr>
        <p:xfrm>
          <a:off x="838200" y="1825625"/>
          <a:ext cx="414943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ovéPole 3">
            <a:extLst>
              <a:ext uri="{FF2B5EF4-FFF2-40B4-BE49-F238E27FC236}">
                <a16:creationId xmlns:a16="http://schemas.microsoft.com/office/drawing/2014/main" id="{BB0BDA77-69EA-7215-AD89-8952AAC93D48}"/>
              </a:ext>
            </a:extLst>
          </p:cNvPr>
          <p:cNvSpPr txBox="1"/>
          <p:nvPr/>
        </p:nvSpPr>
        <p:spPr>
          <a:xfrm>
            <a:off x="5719156" y="1825625"/>
            <a:ext cx="4588626" cy="2246769"/>
          </a:xfrm>
          <a:prstGeom prst="rect">
            <a:avLst/>
          </a:prstGeom>
          <a:noFill/>
        </p:spPr>
        <p:txBody>
          <a:bodyPr wrap="square" rtlCol="0">
            <a:spAutoFit/>
          </a:bodyPr>
          <a:lstStyle/>
          <a:p>
            <a:pPr marL="457200" indent="-457200">
              <a:buFont typeface="Arial" panose="020B0604020202020204" pitchFamily="34" charset="0"/>
              <a:buChar char="•"/>
            </a:pPr>
            <a:r>
              <a:rPr lang="cs-CZ" sz="2800" dirty="0" err="1"/>
              <a:t>Work</a:t>
            </a:r>
            <a:r>
              <a:rPr lang="cs-CZ" sz="2800" dirty="0"/>
              <a:t> </a:t>
            </a:r>
            <a:r>
              <a:rPr lang="cs-CZ" sz="2800" dirty="0" err="1"/>
              <a:t>rehabilitation</a:t>
            </a:r>
            <a:endParaRPr lang="cs-CZ" sz="2800" dirty="0"/>
          </a:p>
          <a:p>
            <a:pPr marL="457200" indent="-457200">
              <a:buFont typeface="Arial" panose="020B0604020202020204" pitchFamily="34" charset="0"/>
              <a:buChar char="•"/>
            </a:pPr>
            <a:r>
              <a:rPr lang="cs-CZ" sz="2800" dirty="0" err="1"/>
              <a:t>Sheltered</a:t>
            </a:r>
            <a:r>
              <a:rPr lang="cs-CZ" sz="2800" dirty="0"/>
              <a:t> </a:t>
            </a:r>
            <a:r>
              <a:rPr lang="cs-CZ" sz="2800" dirty="0" err="1"/>
              <a:t>workplace</a:t>
            </a:r>
            <a:endParaRPr lang="cs-CZ" sz="2800" dirty="0"/>
          </a:p>
          <a:p>
            <a:pPr marL="457200" indent="-457200">
              <a:buFont typeface="Arial" panose="020B0604020202020204" pitchFamily="34" charset="0"/>
              <a:buChar char="•"/>
            </a:pPr>
            <a:r>
              <a:rPr lang="cs-CZ" sz="2800" dirty="0" err="1"/>
              <a:t>Integration</a:t>
            </a:r>
            <a:r>
              <a:rPr lang="cs-CZ" sz="2800" dirty="0"/>
              <a:t> </a:t>
            </a:r>
            <a:r>
              <a:rPr lang="cs-CZ" sz="2800" dirty="0" err="1"/>
              <a:t>social</a:t>
            </a:r>
            <a:r>
              <a:rPr lang="cs-CZ" sz="2800" dirty="0"/>
              <a:t> </a:t>
            </a:r>
            <a:r>
              <a:rPr lang="cs-CZ" sz="2800" dirty="0" err="1"/>
              <a:t>enterprise</a:t>
            </a:r>
            <a:endParaRPr lang="cs-CZ" sz="2800" dirty="0"/>
          </a:p>
          <a:p>
            <a:pPr marL="457200" indent="-457200">
              <a:buFont typeface="Arial" panose="020B0604020202020204" pitchFamily="34" charset="0"/>
              <a:buChar char="•"/>
            </a:pPr>
            <a:endParaRPr lang="cs-CZ" sz="2800" dirty="0"/>
          </a:p>
        </p:txBody>
      </p:sp>
    </p:spTree>
    <p:extLst>
      <p:ext uri="{BB962C8B-B14F-4D97-AF65-F5344CB8AC3E}">
        <p14:creationId xmlns:p14="http://schemas.microsoft.com/office/powerpoint/2010/main" val="409874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032" name="Rectangle 1031">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93B0804A-A66E-F3CF-DD78-03066872C13B}"/>
              </a:ext>
            </a:extLst>
          </p:cNvPr>
          <p:cNvSpPr>
            <a:spLocks noGrp="1"/>
          </p:cNvSpPr>
          <p:nvPr>
            <p:ph type="title"/>
          </p:nvPr>
        </p:nvSpPr>
        <p:spPr>
          <a:xfrm>
            <a:off x="838200" y="5609902"/>
            <a:ext cx="6924026" cy="913975"/>
          </a:xfrm>
        </p:spPr>
        <p:txBody>
          <a:bodyPr vert="horz" lIns="91440" tIns="45720" rIns="91440" bIns="45720" rtlCol="0" anchor="ctr">
            <a:normAutofit/>
          </a:bodyPr>
          <a:lstStyle/>
          <a:p>
            <a:r>
              <a:rPr lang="en-US" sz="3200" dirty="0">
                <a:solidFill>
                  <a:srgbClr val="FFFFFF"/>
                </a:solidFill>
              </a:rPr>
              <a:t>Summary of the last meeting</a:t>
            </a:r>
            <a:r>
              <a:rPr lang="cs-CZ" sz="3200" dirty="0">
                <a:solidFill>
                  <a:srgbClr val="FFFFFF"/>
                </a:solidFill>
              </a:rPr>
              <a:t>…</a:t>
            </a:r>
            <a:endParaRPr lang="en-US" sz="3200" dirty="0">
              <a:solidFill>
                <a:srgbClr val="FFFFFF"/>
              </a:solidFill>
            </a:endParaRPr>
          </a:p>
        </p:txBody>
      </p:sp>
      <p:pic>
        <p:nvPicPr>
          <p:cNvPr id="1026" name="Picture 2" descr="What is the Social Economy? - YouTube">
            <a:extLst>
              <a:ext uri="{FF2B5EF4-FFF2-40B4-BE49-F238E27FC236}">
                <a16:creationId xmlns:a16="http://schemas.microsoft.com/office/drawing/2014/main" id="{91815B76-B345-F977-3BF0-1783F2B4D6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1957"/>
          <a:stretch/>
        </p:blipFill>
        <p:spPr bwMode="auto">
          <a:xfrm>
            <a:off x="1" y="10"/>
            <a:ext cx="12191998" cy="535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989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615785-7EF7-F6C8-21D3-1E0FA053FDD1}"/>
              </a:ext>
            </a:extLst>
          </p:cNvPr>
          <p:cNvSpPr>
            <a:spLocks noGrp="1"/>
          </p:cNvSpPr>
          <p:nvPr>
            <p:ph type="title"/>
          </p:nvPr>
        </p:nvSpPr>
        <p:spPr/>
        <p:txBody>
          <a:bodyPr/>
          <a:lstStyle/>
          <a:p>
            <a:r>
              <a:rPr lang="cs-CZ" dirty="0"/>
              <a:t>Basic </a:t>
            </a:r>
            <a:r>
              <a:rPr lang="cs-CZ" dirty="0" err="1"/>
              <a:t>employer</a:t>
            </a:r>
            <a:r>
              <a:rPr lang="cs-CZ" dirty="0"/>
              <a:t> </a:t>
            </a:r>
            <a:r>
              <a:rPr lang="cs-CZ" dirty="0" err="1"/>
              <a:t>requirements</a:t>
            </a:r>
            <a:endParaRPr lang="cs-CZ" dirty="0"/>
          </a:p>
        </p:txBody>
      </p:sp>
      <p:graphicFrame>
        <p:nvGraphicFramePr>
          <p:cNvPr id="7" name="Zástupný obsah 2">
            <a:extLst>
              <a:ext uri="{FF2B5EF4-FFF2-40B4-BE49-F238E27FC236}">
                <a16:creationId xmlns:a16="http://schemas.microsoft.com/office/drawing/2014/main" id="{8BD4BC4F-46FB-2CB7-C125-0145E7EA3CCC}"/>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obsah 3">
            <a:extLst>
              <a:ext uri="{FF2B5EF4-FFF2-40B4-BE49-F238E27FC236}">
                <a16:creationId xmlns:a16="http://schemas.microsoft.com/office/drawing/2014/main" id="{C0458F9A-55C9-8E1D-CF82-ECCCD37A2231}"/>
              </a:ext>
            </a:extLst>
          </p:cNvPr>
          <p:cNvSpPr>
            <a:spLocks noGrp="1"/>
          </p:cNvSpPr>
          <p:nvPr>
            <p:ph sz="half" idx="2"/>
          </p:nvPr>
        </p:nvSpPr>
        <p:spPr/>
        <p:txBody>
          <a:bodyPr/>
          <a:lstStyle/>
          <a:p>
            <a:r>
              <a:rPr lang="en-US" dirty="0"/>
              <a:t>Flexibility</a:t>
            </a:r>
          </a:p>
          <a:p>
            <a:r>
              <a:rPr lang="en-US" dirty="0"/>
              <a:t>Health</a:t>
            </a:r>
          </a:p>
          <a:p>
            <a:r>
              <a:rPr lang="en-US" dirty="0"/>
              <a:t>Qualifications</a:t>
            </a:r>
          </a:p>
          <a:p>
            <a:r>
              <a:rPr lang="en-US" dirty="0"/>
              <a:t>Patience</a:t>
            </a:r>
          </a:p>
          <a:p>
            <a:r>
              <a:rPr lang="en-US" dirty="0"/>
              <a:t>Values</a:t>
            </a:r>
          </a:p>
          <a:p>
            <a:r>
              <a:rPr lang="en-US" dirty="0"/>
              <a:t>Humanity</a:t>
            </a:r>
          </a:p>
          <a:p>
            <a:r>
              <a:rPr lang="en-US" dirty="0"/>
              <a:t>Solidarity</a:t>
            </a:r>
          </a:p>
          <a:p>
            <a:r>
              <a:rPr lang="en-US" dirty="0"/>
              <a:t>Goal</a:t>
            </a:r>
            <a:endParaRPr lang="cs-CZ" dirty="0"/>
          </a:p>
        </p:txBody>
      </p:sp>
    </p:spTree>
    <p:extLst>
      <p:ext uri="{BB962C8B-B14F-4D97-AF65-F5344CB8AC3E}">
        <p14:creationId xmlns:p14="http://schemas.microsoft.com/office/powerpoint/2010/main" val="137217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CBA58CFF-B0A8-EF9C-6359-1E12FAC33740}"/>
              </a:ext>
            </a:extLst>
          </p:cNvPr>
          <p:cNvSpPr>
            <a:spLocks noGrp="1"/>
          </p:cNvSpPr>
          <p:nvPr>
            <p:ph type="title"/>
          </p:nvPr>
        </p:nvSpPr>
        <p:spPr>
          <a:xfrm>
            <a:off x="640080" y="1243013"/>
            <a:ext cx="3855720" cy="4371974"/>
          </a:xfrm>
        </p:spPr>
        <p:txBody>
          <a:bodyPr>
            <a:normAutofit/>
          </a:bodyPr>
          <a:lstStyle/>
          <a:p>
            <a:r>
              <a:rPr lang="cs-CZ" sz="3600">
                <a:solidFill>
                  <a:schemeClr val="tx2"/>
                </a:solidFill>
              </a:rPr>
              <a:t>Psychosocial support</a:t>
            </a:r>
          </a:p>
        </p:txBody>
      </p:sp>
      <p:sp>
        <p:nvSpPr>
          <p:cNvPr id="3" name="Zástupný obsah 2">
            <a:extLst>
              <a:ext uri="{FF2B5EF4-FFF2-40B4-BE49-F238E27FC236}">
                <a16:creationId xmlns:a16="http://schemas.microsoft.com/office/drawing/2014/main" id="{DEF9208F-B230-8973-BA76-EFDEBD8FEB25}"/>
              </a:ext>
            </a:extLst>
          </p:cNvPr>
          <p:cNvSpPr>
            <a:spLocks noGrp="1"/>
          </p:cNvSpPr>
          <p:nvPr>
            <p:ph idx="1"/>
          </p:nvPr>
        </p:nvSpPr>
        <p:spPr>
          <a:xfrm>
            <a:off x="5469147" y="804672"/>
            <a:ext cx="5924277" cy="5230368"/>
          </a:xfrm>
        </p:spPr>
        <p:txBody>
          <a:bodyPr anchor="ctr">
            <a:normAutofit/>
          </a:bodyPr>
          <a:lstStyle/>
          <a:p>
            <a:r>
              <a:rPr lang="en-US" dirty="0">
                <a:solidFill>
                  <a:schemeClr val="tx2"/>
                </a:solidFill>
              </a:rPr>
              <a:t>Identification of barriers to entry into the free labor market</a:t>
            </a:r>
          </a:p>
          <a:p>
            <a:r>
              <a:rPr lang="en-US" dirty="0">
                <a:solidFill>
                  <a:schemeClr val="tx2"/>
                </a:solidFill>
              </a:rPr>
              <a:t>absence of stable housing</a:t>
            </a:r>
          </a:p>
          <a:p>
            <a:r>
              <a:rPr lang="en-US" dirty="0">
                <a:solidFill>
                  <a:schemeClr val="tx2"/>
                </a:solidFill>
              </a:rPr>
              <a:t>debts, foreclosures</a:t>
            </a:r>
          </a:p>
          <a:p>
            <a:r>
              <a:rPr lang="en-US" dirty="0">
                <a:solidFill>
                  <a:schemeClr val="tx2"/>
                </a:solidFill>
              </a:rPr>
              <a:t>criminal history</a:t>
            </a:r>
          </a:p>
          <a:p>
            <a:r>
              <a:rPr lang="en-US" dirty="0">
                <a:solidFill>
                  <a:schemeClr val="tx2"/>
                </a:solidFill>
              </a:rPr>
              <a:t>low education and qualifications</a:t>
            </a:r>
          </a:p>
          <a:p>
            <a:r>
              <a:rPr lang="en-US" dirty="0">
                <a:solidFill>
                  <a:schemeClr val="tx2"/>
                </a:solidFill>
              </a:rPr>
              <a:t>Support tied to barriers</a:t>
            </a:r>
          </a:p>
          <a:p>
            <a:r>
              <a:rPr lang="en-US" dirty="0">
                <a:solidFill>
                  <a:schemeClr val="tx2"/>
                </a:solidFill>
              </a:rPr>
              <a:t>e.g. ensuring basic living needs - material needs, housing, debt resolution, mental and physical health, support for work skills</a:t>
            </a:r>
            <a:endParaRPr lang="cs-CZ" dirty="0">
              <a:solidFill>
                <a:schemeClr val="tx2"/>
              </a:solidFill>
            </a:endParaRPr>
          </a:p>
        </p:txBody>
      </p:sp>
    </p:spTree>
    <p:extLst>
      <p:ext uri="{BB962C8B-B14F-4D97-AF65-F5344CB8AC3E}">
        <p14:creationId xmlns:p14="http://schemas.microsoft.com/office/powerpoint/2010/main" val="56977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62F24A6C-EF03-5110-193E-F095673FE6C1}"/>
              </a:ext>
            </a:extLst>
          </p:cNvPr>
          <p:cNvSpPr>
            <a:spLocks noGrp="1"/>
          </p:cNvSpPr>
          <p:nvPr>
            <p:ph type="title"/>
          </p:nvPr>
        </p:nvSpPr>
        <p:spPr>
          <a:xfrm>
            <a:off x="804672" y="2053641"/>
            <a:ext cx="3669161" cy="2760098"/>
          </a:xfrm>
        </p:spPr>
        <p:txBody>
          <a:bodyPr>
            <a:normAutofit/>
          </a:bodyPr>
          <a:lstStyle/>
          <a:p>
            <a:r>
              <a:rPr lang="cs-CZ" sz="4000">
                <a:solidFill>
                  <a:schemeClr val="tx2"/>
                </a:solidFill>
              </a:rPr>
              <a:t>Individual planning</a:t>
            </a:r>
          </a:p>
        </p:txBody>
      </p:sp>
      <p:sp>
        <p:nvSpPr>
          <p:cNvPr id="3" name="Zástupný obsah 2">
            <a:extLst>
              <a:ext uri="{FF2B5EF4-FFF2-40B4-BE49-F238E27FC236}">
                <a16:creationId xmlns:a16="http://schemas.microsoft.com/office/drawing/2014/main" id="{48F25997-B885-8DBE-5769-7B2D3C3B6969}"/>
              </a:ext>
            </a:extLst>
          </p:cNvPr>
          <p:cNvSpPr>
            <a:spLocks noGrp="1"/>
          </p:cNvSpPr>
          <p:nvPr>
            <p:ph idx="1"/>
          </p:nvPr>
        </p:nvSpPr>
        <p:spPr>
          <a:xfrm>
            <a:off x="6090574" y="801866"/>
            <a:ext cx="5306084" cy="5230634"/>
          </a:xfrm>
          <a:noFill/>
          <a:ln>
            <a:noFill/>
          </a:ln>
        </p:spPr>
        <p:txBody>
          <a:bodyPr anchor="ctr">
            <a:normAutofit/>
          </a:bodyPr>
          <a:lstStyle/>
          <a:p>
            <a:r>
              <a:rPr lang="cs-CZ" sz="2400" dirty="0">
                <a:solidFill>
                  <a:schemeClr val="tx2"/>
                </a:solidFill>
              </a:rPr>
              <a:t>M</a:t>
            </a:r>
            <a:r>
              <a:rPr lang="en-US" sz="2400" dirty="0" err="1">
                <a:solidFill>
                  <a:schemeClr val="tx2"/>
                </a:solidFill>
              </a:rPr>
              <a:t>eaningful</a:t>
            </a:r>
            <a:r>
              <a:rPr lang="en-US" sz="2400" dirty="0">
                <a:solidFill>
                  <a:schemeClr val="tx2"/>
                </a:solidFill>
              </a:rPr>
              <a:t> solution to a difficult social situation</a:t>
            </a:r>
          </a:p>
          <a:p>
            <a:r>
              <a:rPr lang="cs-CZ" sz="2400" dirty="0" err="1">
                <a:solidFill>
                  <a:schemeClr val="tx2"/>
                </a:solidFill>
              </a:rPr>
              <a:t>Individualised</a:t>
            </a:r>
            <a:r>
              <a:rPr lang="cs-CZ" sz="2400" dirty="0">
                <a:solidFill>
                  <a:schemeClr val="tx2"/>
                </a:solidFill>
              </a:rPr>
              <a:t> </a:t>
            </a:r>
            <a:r>
              <a:rPr lang="en-US" sz="2400" dirty="0">
                <a:solidFill>
                  <a:schemeClr val="tx2"/>
                </a:solidFill>
              </a:rPr>
              <a:t>advisory tool for job seekers to whom the </a:t>
            </a:r>
            <a:r>
              <a:rPr lang="cs-CZ" sz="2400" dirty="0" err="1">
                <a:solidFill>
                  <a:schemeClr val="tx2"/>
                </a:solidFill>
              </a:rPr>
              <a:t>Labour</a:t>
            </a:r>
            <a:r>
              <a:rPr lang="cs-CZ" sz="2400" dirty="0">
                <a:solidFill>
                  <a:schemeClr val="tx2"/>
                </a:solidFill>
              </a:rPr>
              <a:t> office </a:t>
            </a:r>
            <a:r>
              <a:rPr lang="en-US" sz="2400" dirty="0">
                <a:solidFill>
                  <a:schemeClr val="tx2"/>
                </a:solidFill>
              </a:rPr>
              <a:t>pays increased care</a:t>
            </a:r>
          </a:p>
          <a:p>
            <a:r>
              <a:rPr lang="en-US" sz="2400" dirty="0">
                <a:solidFill>
                  <a:schemeClr val="tx2"/>
                </a:solidFill>
              </a:rPr>
              <a:t>Definition of needs and specific steps for change</a:t>
            </a:r>
            <a:endParaRPr lang="cs-CZ" sz="2400" dirty="0">
              <a:solidFill>
                <a:schemeClr val="tx2"/>
              </a:solidFill>
            </a:endParaRPr>
          </a:p>
          <a:p>
            <a:r>
              <a:rPr lang="en-US" sz="2400" dirty="0">
                <a:solidFill>
                  <a:schemeClr val="tx2"/>
                </a:solidFill>
              </a:rPr>
              <a:t>Determination of a schedule for the fulfillment of individual activities of the applicant, thanks to which the possibility of the applicant's employment increases</a:t>
            </a:r>
            <a:endParaRPr lang="cs-CZ" sz="2400" dirty="0">
              <a:solidFill>
                <a:schemeClr val="tx2"/>
              </a:solidFill>
            </a:endParaRPr>
          </a:p>
        </p:txBody>
      </p:sp>
    </p:spTree>
    <p:extLst>
      <p:ext uri="{BB962C8B-B14F-4D97-AF65-F5344CB8AC3E}">
        <p14:creationId xmlns:p14="http://schemas.microsoft.com/office/powerpoint/2010/main" val="215149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04B88D-ADD1-091A-224F-412B784A2B86}"/>
              </a:ext>
            </a:extLst>
          </p:cNvPr>
          <p:cNvSpPr>
            <a:spLocks noGrp="1"/>
          </p:cNvSpPr>
          <p:nvPr>
            <p:ph type="title"/>
          </p:nvPr>
        </p:nvSpPr>
        <p:spPr/>
        <p:txBody>
          <a:bodyPr/>
          <a:lstStyle/>
          <a:p>
            <a:r>
              <a:rPr lang="cs-CZ" dirty="0" err="1"/>
              <a:t>Other</a:t>
            </a:r>
            <a:r>
              <a:rPr lang="cs-CZ" dirty="0"/>
              <a:t> </a:t>
            </a:r>
            <a:r>
              <a:rPr lang="cs-CZ" dirty="0" err="1"/>
              <a:t>means</a:t>
            </a:r>
            <a:r>
              <a:rPr lang="cs-CZ" dirty="0"/>
              <a:t> </a:t>
            </a:r>
            <a:r>
              <a:rPr lang="cs-CZ" dirty="0" err="1"/>
              <a:t>of</a:t>
            </a:r>
            <a:r>
              <a:rPr lang="cs-CZ" dirty="0"/>
              <a:t> support</a:t>
            </a:r>
          </a:p>
        </p:txBody>
      </p:sp>
      <p:graphicFrame>
        <p:nvGraphicFramePr>
          <p:cNvPr id="5" name="Zástupný obsah 2">
            <a:extLst>
              <a:ext uri="{FF2B5EF4-FFF2-40B4-BE49-F238E27FC236}">
                <a16:creationId xmlns:a16="http://schemas.microsoft.com/office/drawing/2014/main" id="{46763568-5FD6-8B11-DFF8-C87BAABCAF4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244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Nadpis 1">
            <a:extLst>
              <a:ext uri="{FF2B5EF4-FFF2-40B4-BE49-F238E27FC236}">
                <a16:creationId xmlns:a16="http://schemas.microsoft.com/office/drawing/2014/main" id="{4C027A5A-07F2-43C6-0FD1-B9611AAD55FF}"/>
              </a:ext>
            </a:extLst>
          </p:cNvPr>
          <p:cNvSpPr>
            <a:spLocks noGrp="1"/>
          </p:cNvSpPr>
          <p:nvPr>
            <p:ph type="ctrTitle"/>
          </p:nvPr>
        </p:nvSpPr>
        <p:spPr>
          <a:xfrm>
            <a:off x="3502731" y="1542402"/>
            <a:ext cx="5186842" cy="2387918"/>
          </a:xfrm>
        </p:spPr>
        <p:txBody>
          <a:bodyPr anchor="b">
            <a:normAutofit/>
          </a:bodyPr>
          <a:lstStyle/>
          <a:p>
            <a:r>
              <a:rPr lang="cs-CZ" sz="5200" dirty="0" err="1">
                <a:solidFill>
                  <a:schemeClr val="tx2"/>
                </a:solidFill>
              </a:rPr>
              <a:t>Limits</a:t>
            </a:r>
            <a:r>
              <a:rPr lang="cs-CZ" sz="5200" dirty="0">
                <a:solidFill>
                  <a:schemeClr val="tx2"/>
                </a:solidFill>
              </a:rPr>
              <a:t> </a:t>
            </a:r>
            <a:r>
              <a:rPr lang="cs-CZ" sz="5200" dirty="0" err="1">
                <a:solidFill>
                  <a:schemeClr val="tx2"/>
                </a:solidFill>
              </a:rPr>
              <a:t>of</a:t>
            </a:r>
            <a:r>
              <a:rPr lang="cs-CZ" sz="5200" dirty="0">
                <a:solidFill>
                  <a:schemeClr val="tx2"/>
                </a:solidFill>
              </a:rPr>
              <a:t> </a:t>
            </a:r>
            <a:r>
              <a:rPr lang="cs-CZ" sz="5200" dirty="0" err="1">
                <a:solidFill>
                  <a:schemeClr val="tx2"/>
                </a:solidFill>
              </a:rPr>
              <a:t>Europe</a:t>
            </a:r>
            <a:r>
              <a:rPr lang="cs-CZ" sz="5200" dirty="0">
                <a:solidFill>
                  <a:schemeClr val="tx2"/>
                </a:solidFill>
              </a:rPr>
              <a:t> (2024)</a:t>
            </a:r>
          </a:p>
        </p:txBody>
      </p:sp>
      <p:sp>
        <p:nvSpPr>
          <p:cNvPr id="3" name="Podnadpis 2">
            <a:extLst>
              <a:ext uri="{FF2B5EF4-FFF2-40B4-BE49-F238E27FC236}">
                <a16:creationId xmlns:a16="http://schemas.microsoft.com/office/drawing/2014/main" id="{3CD54F61-E606-1807-C588-93D005A5C40E}"/>
              </a:ext>
            </a:extLst>
          </p:cNvPr>
          <p:cNvSpPr>
            <a:spLocks noGrp="1"/>
          </p:cNvSpPr>
          <p:nvPr>
            <p:ph type="subTitle" idx="1"/>
          </p:nvPr>
        </p:nvSpPr>
        <p:spPr>
          <a:xfrm>
            <a:off x="3502134" y="4001587"/>
            <a:ext cx="6349231" cy="2170179"/>
          </a:xfrm>
        </p:spPr>
        <p:txBody>
          <a:bodyPr>
            <a:normAutofit/>
          </a:bodyPr>
          <a:lstStyle/>
          <a:p>
            <a:r>
              <a:rPr lang="cs-CZ" dirty="0">
                <a:solidFill>
                  <a:schemeClr val="tx2"/>
                </a:solidFill>
                <a:hlinkClick r:id="rId2"/>
              </a:rPr>
              <a:t>https://vimeo.com/815597945/0c211765c1?share=copy</a:t>
            </a:r>
            <a:endParaRPr lang="cs-CZ" dirty="0">
              <a:solidFill>
                <a:schemeClr val="tx2"/>
              </a:solidFill>
            </a:endParaRPr>
          </a:p>
          <a:p>
            <a:r>
              <a:rPr lang="cs-CZ" dirty="0">
                <a:solidFill>
                  <a:schemeClr val="tx2"/>
                </a:solidFill>
                <a:hlinkClick r:id="rId3"/>
              </a:rPr>
              <a:t>https://hypermarketfilm.cz/en/film/limits-of-europe/</a:t>
            </a:r>
            <a:endParaRPr lang="cs-CZ" dirty="0">
              <a:solidFill>
                <a:schemeClr val="tx2"/>
              </a:solidFill>
            </a:endParaRPr>
          </a:p>
          <a:p>
            <a:endParaRPr lang="cs-CZ" dirty="0">
              <a:solidFill>
                <a:schemeClr val="tx2"/>
              </a:solidFill>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1599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A93FE1-493F-CFBB-E5AF-9296105A098C}"/>
              </a:ext>
            </a:extLst>
          </p:cNvPr>
          <p:cNvSpPr>
            <a:spLocks noGrp="1"/>
          </p:cNvSpPr>
          <p:nvPr>
            <p:ph type="title"/>
          </p:nvPr>
        </p:nvSpPr>
        <p:spPr>
          <a:xfrm>
            <a:off x="1516380" y="681645"/>
            <a:ext cx="8309264" cy="1675950"/>
          </a:xfrm>
        </p:spPr>
        <p:txBody>
          <a:bodyPr anchor="b">
            <a:normAutofit/>
          </a:bodyPr>
          <a:lstStyle/>
          <a:p>
            <a:r>
              <a:rPr lang="cs-CZ" sz="5400" dirty="0" err="1"/>
              <a:t>Social</a:t>
            </a:r>
            <a:r>
              <a:rPr lang="cs-CZ" sz="5400" dirty="0"/>
              <a:t> </a:t>
            </a:r>
            <a:r>
              <a:rPr lang="cs-CZ" sz="5400" dirty="0" err="1"/>
              <a:t>entrepreneurship</a:t>
            </a:r>
            <a:endParaRPr lang="cs-CZ" sz="5400" dirty="0"/>
          </a:p>
        </p:txBody>
      </p:sp>
      <p:sp>
        <p:nvSpPr>
          <p:cNvPr id="3" name="Zástupný obsah 2">
            <a:extLst>
              <a:ext uri="{FF2B5EF4-FFF2-40B4-BE49-F238E27FC236}">
                <a16:creationId xmlns:a16="http://schemas.microsoft.com/office/drawing/2014/main" id="{52D42E6F-4B71-5D67-E5B8-F659389D9389}"/>
              </a:ext>
            </a:extLst>
          </p:cNvPr>
          <p:cNvSpPr>
            <a:spLocks noGrp="1"/>
          </p:cNvSpPr>
          <p:nvPr>
            <p:ph idx="1"/>
          </p:nvPr>
        </p:nvSpPr>
        <p:spPr>
          <a:xfrm>
            <a:off x="1516380" y="2533476"/>
            <a:ext cx="9024158" cy="3447832"/>
          </a:xfrm>
        </p:spPr>
        <p:txBody>
          <a:bodyPr anchor="t">
            <a:normAutofit/>
          </a:bodyPr>
          <a:lstStyle/>
          <a:p>
            <a:pPr marL="0" indent="0">
              <a:buNone/>
            </a:pPr>
            <a:r>
              <a:rPr lang="en-US" dirty="0"/>
              <a:t>Social entrepreneurship is business activity that benefits society and the environment. It plays an important role in local development and often creates employment opportunities for people with health, social or cultural disadvantages. Profits are largely used to further develop the social enterprise. Making a profit is as important to a social enterprise as increasing public benefit.</a:t>
            </a:r>
            <a:endParaRPr lang="cs-CZ" dirty="0"/>
          </a:p>
        </p:txBody>
      </p:sp>
      <p:grpSp>
        <p:nvGrpSpPr>
          <p:cNvPr id="8" name="Group 7">
            <a:extLst>
              <a:ext uri="{FF2B5EF4-FFF2-40B4-BE49-F238E27FC236}">
                <a16:creationId xmlns:a16="http://schemas.microsoft.com/office/drawing/2014/main" id="{26D12BCC-61D9-328E-F085-BB357865E8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9" name="Rectangle 8">
              <a:extLst>
                <a:ext uri="{FF2B5EF4-FFF2-40B4-BE49-F238E27FC236}">
                  <a16:creationId xmlns:a16="http://schemas.microsoft.com/office/drawing/2014/main" id="{0CE600A4-5138-6E7C-0A6C-3653FBD81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52843-24E8-329C-92EE-9B5CA2D4D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016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E9A937-BDDA-024F-DBB6-79F570FC571E}"/>
              </a:ext>
            </a:extLst>
          </p:cNvPr>
          <p:cNvSpPr>
            <a:spLocks noGrp="1"/>
          </p:cNvSpPr>
          <p:nvPr>
            <p:ph type="title"/>
          </p:nvPr>
        </p:nvSpPr>
        <p:spPr>
          <a:xfrm>
            <a:off x="1516380" y="741391"/>
            <a:ext cx="6705206" cy="1616203"/>
          </a:xfrm>
        </p:spPr>
        <p:txBody>
          <a:bodyPr anchor="b">
            <a:normAutofit/>
          </a:bodyPr>
          <a:lstStyle/>
          <a:p>
            <a:r>
              <a:rPr lang="cs-CZ" sz="5400" dirty="0" err="1"/>
              <a:t>Social</a:t>
            </a:r>
            <a:r>
              <a:rPr lang="cs-CZ" sz="5400" dirty="0"/>
              <a:t> </a:t>
            </a:r>
            <a:r>
              <a:rPr lang="cs-CZ" sz="5400" dirty="0" err="1"/>
              <a:t>enterprise</a:t>
            </a:r>
            <a:endParaRPr lang="cs-CZ" sz="5400" dirty="0"/>
          </a:p>
        </p:txBody>
      </p:sp>
      <p:sp>
        <p:nvSpPr>
          <p:cNvPr id="3" name="Zástupný obsah 2">
            <a:extLst>
              <a:ext uri="{FF2B5EF4-FFF2-40B4-BE49-F238E27FC236}">
                <a16:creationId xmlns:a16="http://schemas.microsoft.com/office/drawing/2014/main" id="{5C582697-FEA5-FCF0-17E4-44C408E6C9DE}"/>
              </a:ext>
            </a:extLst>
          </p:cNvPr>
          <p:cNvSpPr>
            <a:spLocks noGrp="1"/>
          </p:cNvSpPr>
          <p:nvPr>
            <p:ph idx="1"/>
          </p:nvPr>
        </p:nvSpPr>
        <p:spPr>
          <a:xfrm>
            <a:off x="1516380" y="2533476"/>
            <a:ext cx="9556173" cy="3447832"/>
          </a:xfrm>
        </p:spPr>
        <p:txBody>
          <a:bodyPr anchor="t">
            <a:normAutofit/>
          </a:bodyPr>
          <a:lstStyle/>
          <a:p>
            <a:pPr marL="0" indent="0">
              <a:buNone/>
            </a:pPr>
            <a:r>
              <a:rPr lang="en-US" dirty="0"/>
              <a:t>A social enterprise is defined as a "social enterprise entity", i.e. a legal entity established under private law or a part thereof or a natural person that complies with the principles of a social enterprise. A social enterprise pursues a public benefit objective which is formulated in its founding documents. It is founded and developed on the concept of the so-called triple benefit - economic, social and environmental.</a:t>
            </a:r>
            <a:endParaRPr lang="cs-CZ" dirty="0"/>
          </a:p>
        </p:txBody>
      </p:sp>
      <p:grpSp>
        <p:nvGrpSpPr>
          <p:cNvPr id="8" name="Group 7">
            <a:extLst>
              <a:ext uri="{FF2B5EF4-FFF2-40B4-BE49-F238E27FC236}">
                <a16:creationId xmlns:a16="http://schemas.microsoft.com/office/drawing/2014/main" id="{26D12BCC-61D9-328E-F085-BB357865E8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9" name="Rectangle 8">
              <a:extLst>
                <a:ext uri="{FF2B5EF4-FFF2-40B4-BE49-F238E27FC236}">
                  <a16:creationId xmlns:a16="http://schemas.microsoft.com/office/drawing/2014/main" id="{0CE600A4-5138-6E7C-0A6C-3653FBD81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52843-24E8-329C-92EE-9B5CA2D4D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419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A06337-4DF2-29E1-A4BF-A9DD8E343217}"/>
              </a:ext>
            </a:extLst>
          </p:cNvPr>
          <p:cNvSpPr>
            <a:spLocks noGrp="1"/>
          </p:cNvSpPr>
          <p:nvPr>
            <p:ph type="title"/>
          </p:nvPr>
        </p:nvSpPr>
        <p:spPr/>
        <p:txBody>
          <a:bodyPr/>
          <a:lstStyle/>
          <a:p>
            <a:r>
              <a:rPr lang="cs-CZ" dirty="0" err="1"/>
              <a:t>Social</a:t>
            </a:r>
            <a:r>
              <a:rPr lang="cs-CZ" dirty="0"/>
              <a:t> </a:t>
            </a:r>
            <a:r>
              <a:rPr lang="cs-CZ" dirty="0" err="1"/>
              <a:t>enterprise</a:t>
            </a:r>
            <a:r>
              <a:rPr lang="cs-CZ" dirty="0"/>
              <a:t> </a:t>
            </a:r>
            <a:r>
              <a:rPr lang="cs-CZ" dirty="0" err="1"/>
              <a:t>principles</a:t>
            </a:r>
            <a:endParaRPr lang="cs-CZ" dirty="0"/>
          </a:p>
        </p:txBody>
      </p:sp>
      <p:sp>
        <p:nvSpPr>
          <p:cNvPr id="3" name="Zástupný obsah 2">
            <a:extLst>
              <a:ext uri="{FF2B5EF4-FFF2-40B4-BE49-F238E27FC236}">
                <a16:creationId xmlns:a16="http://schemas.microsoft.com/office/drawing/2014/main" id="{D6C0C784-C54F-6D90-31A7-56BE940D9A41}"/>
              </a:ext>
            </a:extLst>
          </p:cNvPr>
          <p:cNvSpPr>
            <a:spLocks noGrp="1"/>
          </p:cNvSpPr>
          <p:nvPr>
            <p:ph sz="half" idx="1"/>
          </p:nvPr>
        </p:nvSpPr>
        <p:spPr>
          <a:xfrm>
            <a:off x="838199" y="1690688"/>
            <a:ext cx="4897583" cy="4486275"/>
          </a:xfrm>
        </p:spPr>
        <p:txBody>
          <a:bodyPr>
            <a:normAutofit fontScale="92500" lnSpcReduction="20000"/>
          </a:bodyPr>
          <a:lstStyle/>
          <a:p>
            <a:pPr marL="0" indent="0">
              <a:buNone/>
            </a:pPr>
            <a:r>
              <a:rPr lang="cs-CZ" b="1" dirty="0" err="1">
                <a:solidFill>
                  <a:schemeClr val="accent1"/>
                </a:solidFill>
              </a:rPr>
              <a:t>Social</a:t>
            </a:r>
            <a:r>
              <a:rPr lang="cs-CZ" b="1" dirty="0">
                <a:solidFill>
                  <a:schemeClr val="accent1"/>
                </a:solidFill>
              </a:rPr>
              <a:t> benefit</a:t>
            </a:r>
          </a:p>
          <a:p>
            <a:pPr marL="0" indent="0">
              <a:buNone/>
            </a:pPr>
            <a:endParaRPr lang="cs-CZ" dirty="0"/>
          </a:p>
          <a:p>
            <a:r>
              <a:rPr lang="en-US" dirty="0"/>
              <a:t>socially beneficial objective of employment and social inclusion of disadvantaged people in the </a:t>
            </a:r>
            <a:r>
              <a:rPr lang="en-US" dirty="0" err="1"/>
              <a:t>labour</a:t>
            </a:r>
            <a:r>
              <a:rPr lang="en-US" dirty="0"/>
              <a:t> market as formulated in the founding documents</a:t>
            </a:r>
            <a:endParaRPr lang="cs-CZ" dirty="0"/>
          </a:p>
          <a:p>
            <a:r>
              <a:rPr lang="cs-CZ" dirty="0" err="1"/>
              <a:t>participation</a:t>
            </a:r>
            <a:r>
              <a:rPr lang="cs-CZ" dirty="0"/>
              <a:t> </a:t>
            </a:r>
            <a:r>
              <a:rPr lang="cs-CZ" dirty="0" err="1"/>
              <a:t>of</a:t>
            </a:r>
            <a:r>
              <a:rPr lang="cs-CZ" dirty="0"/>
              <a:t> </a:t>
            </a:r>
            <a:r>
              <a:rPr lang="cs-CZ" dirty="0" err="1"/>
              <a:t>employees</a:t>
            </a:r>
            <a:r>
              <a:rPr lang="cs-CZ" dirty="0"/>
              <a:t> and </a:t>
            </a:r>
            <a:r>
              <a:rPr lang="cs-CZ" dirty="0" err="1"/>
              <a:t>members</a:t>
            </a:r>
            <a:r>
              <a:rPr lang="cs-CZ" dirty="0"/>
              <a:t> in </a:t>
            </a:r>
            <a:r>
              <a:rPr lang="cs-CZ" dirty="0" err="1"/>
              <a:t>the</a:t>
            </a:r>
            <a:r>
              <a:rPr lang="cs-CZ" dirty="0"/>
              <a:t> </a:t>
            </a:r>
            <a:r>
              <a:rPr lang="cs-CZ" dirty="0" err="1"/>
              <a:t>direction</a:t>
            </a:r>
            <a:r>
              <a:rPr lang="cs-CZ" dirty="0"/>
              <a:t> </a:t>
            </a:r>
            <a:r>
              <a:rPr lang="cs-CZ" dirty="0" err="1"/>
              <a:t>of</a:t>
            </a:r>
            <a:r>
              <a:rPr lang="cs-CZ" dirty="0"/>
              <a:t> </a:t>
            </a:r>
            <a:r>
              <a:rPr lang="cs-CZ" dirty="0" err="1"/>
              <a:t>the</a:t>
            </a:r>
            <a:r>
              <a:rPr lang="cs-CZ" dirty="0"/>
              <a:t> </a:t>
            </a:r>
            <a:r>
              <a:rPr lang="cs-CZ" dirty="0" err="1"/>
              <a:t>enterprise</a:t>
            </a:r>
            <a:endParaRPr lang="cs-CZ" dirty="0"/>
          </a:p>
        </p:txBody>
      </p:sp>
      <p:sp>
        <p:nvSpPr>
          <p:cNvPr id="4" name="Zástupný obsah 3">
            <a:extLst>
              <a:ext uri="{FF2B5EF4-FFF2-40B4-BE49-F238E27FC236}">
                <a16:creationId xmlns:a16="http://schemas.microsoft.com/office/drawing/2014/main" id="{9DF473D8-F735-C30B-8D98-94D423635699}"/>
              </a:ext>
            </a:extLst>
          </p:cNvPr>
          <p:cNvSpPr>
            <a:spLocks noGrp="1"/>
          </p:cNvSpPr>
          <p:nvPr>
            <p:ph sz="half" idx="2"/>
          </p:nvPr>
        </p:nvSpPr>
        <p:spPr>
          <a:xfrm>
            <a:off x="5918662" y="1690688"/>
            <a:ext cx="5435137" cy="4486275"/>
          </a:xfrm>
        </p:spPr>
        <p:txBody>
          <a:bodyPr>
            <a:normAutofit fontScale="92500" lnSpcReduction="20000"/>
          </a:bodyPr>
          <a:lstStyle/>
          <a:p>
            <a:pPr marL="0" indent="0">
              <a:buNone/>
            </a:pPr>
            <a:r>
              <a:rPr lang="cs-CZ" b="1" dirty="0" err="1">
                <a:solidFill>
                  <a:schemeClr val="accent2"/>
                </a:solidFill>
              </a:rPr>
              <a:t>Economic</a:t>
            </a:r>
            <a:r>
              <a:rPr lang="cs-CZ" b="1" dirty="0">
                <a:solidFill>
                  <a:schemeClr val="accent2"/>
                </a:solidFill>
              </a:rPr>
              <a:t> benefit</a:t>
            </a:r>
          </a:p>
          <a:p>
            <a:endParaRPr lang="cs-CZ" dirty="0"/>
          </a:p>
          <a:p>
            <a:r>
              <a:rPr lang="en-US" dirty="0"/>
              <a:t>any profits are used preferably for the development of the social enterprise and/or for the fulfilment of its socially beneficial objectives</a:t>
            </a:r>
          </a:p>
          <a:p>
            <a:r>
              <a:rPr lang="en-US" dirty="0"/>
              <a:t>independence (autonomy) in managerial decision-making and management from external founders or founders</a:t>
            </a:r>
          </a:p>
          <a:p>
            <a:r>
              <a:rPr lang="en-US" dirty="0"/>
              <a:t>at least a minimum share of revenues from the sale of products and services in total revenues</a:t>
            </a:r>
            <a:endParaRPr lang="cs-CZ" dirty="0"/>
          </a:p>
        </p:txBody>
      </p:sp>
    </p:spTree>
    <p:extLst>
      <p:ext uri="{BB962C8B-B14F-4D97-AF65-F5344CB8AC3E}">
        <p14:creationId xmlns:p14="http://schemas.microsoft.com/office/powerpoint/2010/main" val="337979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2C700-CC24-96D6-8627-04323C77E9A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46DF7EB-2316-4203-1DAD-B6408F922101}"/>
              </a:ext>
            </a:extLst>
          </p:cNvPr>
          <p:cNvSpPr>
            <a:spLocks noGrp="1"/>
          </p:cNvSpPr>
          <p:nvPr>
            <p:ph type="title"/>
          </p:nvPr>
        </p:nvSpPr>
        <p:spPr/>
        <p:txBody>
          <a:bodyPr/>
          <a:lstStyle/>
          <a:p>
            <a:r>
              <a:rPr lang="cs-CZ" dirty="0" err="1"/>
              <a:t>Social</a:t>
            </a:r>
            <a:r>
              <a:rPr lang="cs-CZ" dirty="0"/>
              <a:t> </a:t>
            </a:r>
            <a:r>
              <a:rPr lang="cs-CZ" dirty="0" err="1"/>
              <a:t>enterprise</a:t>
            </a:r>
            <a:r>
              <a:rPr lang="cs-CZ" dirty="0"/>
              <a:t> </a:t>
            </a:r>
            <a:r>
              <a:rPr lang="cs-CZ" dirty="0" err="1"/>
              <a:t>principles</a:t>
            </a:r>
            <a:endParaRPr lang="cs-CZ" dirty="0"/>
          </a:p>
        </p:txBody>
      </p:sp>
      <p:sp>
        <p:nvSpPr>
          <p:cNvPr id="3" name="Zástupný obsah 2">
            <a:extLst>
              <a:ext uri="{FF2B5EF4-FFF2-40B4-BE49-F238E27FC236}">
                <a16:creationId xmlns:a16="http://schemas.microsoft.com/office/drawing/2014/main" id="{66CA1849-6AD2-E978-D6F0-FE71EFB5F3AE}"/>
              </a:ext>
            </a:extLst>
          </p:cNvPr>
          <p:cNvSpPr>
            <a:spLocks noGrp="1"/>
          </p:cNvSpPr>
          <p:nvPr>
            <p:ph sz="half" idx="1"/>
          </p:nvPr>
        </p:nvSpPr>
        <p:spPr>
          <a:xfrm>
            <a:off x="838199" y="1690688"/>
            <a:ext cx="4897583" cy="4486275"/>
          </a:xfrm>
        </p:spPr>
        <p:txBody>
          <a:bodyPr>
            <a:normAutofit/>
          </a:bodyPr>
          <a:lstStyle/>
          <a:p>
            <a:pPr marL="0" indent="0">
              <a:buNone/>
            </a:pPr>
            <a:r>
              <a:rPr lang="cs-CZ" b="1" dirty="0" err="1">
                <a:solidFill>
                  <a:schemeClr val="accent3"/>
                </a:solidFill>
              </a:rPr>
              <a:t>Environmental</a:t>
            </a:r>
            <a:r>
              <a:rPr lang="cs-CZ" b="1" dirty="0">
                <a:solidFill>
                  <a:schemeClr val="accent3"/>
                </a:solidFill>
              </a:rPr>
              <a:t> benefit</a:t>
            </a:r>
          </a:p>
          <a:p>
            <a:pPr marL="0" indent="0">
              <a:buNone/>
            </a:pPr>
            <a:endParaRPr lang="cs-CZ" dirty="0"/>
          </a:p>
          <a:p>
            <a:r>
              <a:rPr lang="en-US" dirty="0"/>
              <a:t>taking into account the environmental aspects of production and consumption and/or carrying out activities that benefit the environment</a:t>
            </a:r>
            <a:endParaRPr lang="cs-CZ" dirty="0"/>
          </a:p>
        </p:txBody>
      </p:sp>
      <p:sp>
        <p:nvSpPr>
          <p:cNvPr id="4" name="Zástupný obsah 3">
            <a:extLst>
              <a:ext uri="{FF2B5EF4-FFF2-40B4-BE49-F238E27FC236}">
                <a16:creationId xmlns:a16="http://schemas.microsoft.com/office/drawing/2014/main" id="{83A1DFC5-A38D-05A8-4D88-3E2F93D96E80}"/>
              </a:ext>
            </a:extLst>
          </p:cNvPr>
          <p:cNvSpPr>
            <a:spLocks noGrp="1"/>
          </p:cNvSpPr>
          <p:nvPr>
            <p:ph sz="half" idx="2"/>
          </p:nvPr>
        </p:nvSpPr>
        <p:spPr>
          <a:xfrm>
            <a:off x="5918662" y="1690688"/>
            <a:ext cx="5435137" cy="4486275"/>
          </a:xfrm>
        </p:spPr>
        <p:txBody>
          <a:bodyPr>
            <a:normAutofit/>
          </a:bodyPr>
          <a:lstStyle/>
          <a:p>
            <a:pPr marL="0" indent="0">
              <a:buNone/>
            </a:pPr>
            <a:r>
              <a:rPr lang="cs-CZ" b="1" dirty="0" err="1">
                <a:solidFill>
                  <a:schemeClr val="accent5"/>
                </a:solidFill>
              </a:rPr>
              <a:t>Local</a:t>
            </a:r>
            <a:r>
              <a:rPr lang="cs-CZ" b="1" dirty="0">
                <a:solidFill>
                  <a:schemeClr val="accent5"/>
                </a:solidFill>
              </a:rPr>
              <a:t> benefit</a:t>
            </a:r>
          </a:p>
          <a:p>
            <a:pPr marL="0" indent="0">
              <a:buNone/>
            </a:pPr>
            <a:endParaRPr lang="cs-CZ" dirty="0"/>
          </a:p>
          <a:p>
            <a:r>
              <a:rPr lang="en-US" dirty="0"/>
              <a:t>meeting the needs of the local community and local demand</a:t>
            </a:r>
          </a:p>
          <a:p>
            <a:r>
              <a:rPr lang="en-US" dirty="0"/>
              <a:t>the use of local resources as a priority</a:t>
            </a:r>
          </a:p>
          <a:p>
            <a:r>
              <a:rPr lang="en-US" dirty="0"/>
              <a:t>social enterprise cooperation with local actors</a:t>
            </a:r>
            <a:endParaRPr lang="cs-CZ" dirty="0"/>
          </a:p>
        </p:txBody>
      </p:sp>
    </p:spTree>
    <p:extLst>
      <p:ext uri="{BB962C8B-B14F-4D97-AF65-F5344CB8AC3E}">
        <p14:creationId xmlns:p14="http://schemas.microsoft.com/office/powerpoint/2010/main" val="330945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46F96E4C-EC26-8109-996F-7ECCFD381690}"/>
              </a:ext>
            </a:extLst>
          </p:cNvPr>
          <p:cNvSpPr>
            <a:spLocks noGrp="1"/>
          </p:cNvSpPr>
          <p:nvPr>
            <p:ph type="title"/>
          </p:nvPr>
        </p:nvSpPr>
        <p:spPr>
          <a:xfrm>
            <a:off x="876691" y="301843"/>
            <a:ext cx="10477109" cy="1003532"/>
          </a:xfrm>
        </p:spPr>
        <p:txBody>
          <a:bodyPr anchor="ctr">
            <a:normAutofit/>
          </a:bodyPr>
          <a:lstStyle/>
          <a:p>
            <a:r>
              <a:rPr lang="cs-CZ" sz="3200">
                <a:solidFill>
                  <a:srgbClr val="FFFFFF"/>
                </a:solidFill>
              </a:rPr>
              <a:t>Social benefit – inclusion in the labour market</a:t>
            </a:r>
          </a:p>
        </p:txBody>
      </p:sp>
      <p:sp>
        <p:nvSpPr>
          <p:cNvPr id="3" name="Zástupný obsah 2">
            <a:extLst>
              <a:ext uri="{FF2B5EF4-FFF2-40B4-BE49-F238E27FC236}">
                <a16:creationId xmlns:a16="http://schemas.microsoft.com/office/drawing/2014/main" id="{BBF3D441-A420-B364-E889-34AB1C0EC8E3}"/>
              </a:ext>
            </a:extLst>
          </p:cNvPr>
          <p:cNvSpPr>
            <a:spLocks noGrp="1"/>
          </p:cNvSpPr>
          <p:nvPr>
            <p:ph idx="1"/>
          </p:nvPr>
        </p:nvSpPr>
        <p:spPr>
          <a:xfrm>
            <a:off x="432262" y="2308124"/>
            <a:ext cx="11139054" cy="3673576"/>
          </a:xfrm>
        </p:spPr>
        <p:txBody>
          <a:bodyPr>
            <a:normAutofit fontScale="85000" lnSpcReduction="10000"/>
          </a:bodyPr>
          <a:lstStyle/>
          <a:p>
            <a:pPr marL="0" indent="0">
              <a:buNone/>
            </a:pPr>
            <a:r>
              <a:rPr lang="cs-CZ" sz="3200" b="1" dirty="0"/>
              <a:t>Universal </a:t>
            </a:r>
            <a:r>
              <a:rPr lang="cs-CZ" sz="3200" b="1" dirty="0" err="1"/>
              <a:t>Declaration</a:t>
            </a:r>
            <a:r>
              <a:rPr lang="cs-CZ" sz="3200" b="1" dirty="0"/>
              <a:t> </a:t>
            </a:r>
            <a:r>
              <a:rPr lang="cs-CZ" sz="3200" b="1" dirty="0" err="1"/>
              <a:t>of</a:t>
            </a:r>
            <a:r>
              <a:rPr lang="cs-CZ" sz="3200" b="1" dirty="0"/>
              <a:t> </a:t>
            </a:r>
            <a:r>
              <a:rPr lang="cs-CZ" sz="3200" b="1" dirty="0" err="1"/>
              <a:t>Human</a:t>
            </a:r>
            <a:r>
              <a:rPr lang="cs-CZ" sz="3200" b="1" dirty="0"/>
              <a:t> </a:t>
            </a:r>
            <a:r>
              <a:rPr lang="cs-CZ" sz="3200" b="1" dirty="0" err="1"/>
              <a:t>Rights</a:t>
            </a:r>
            <a:r>
              <a:rPr lang="cs-CZ" sz="3200" b="1" dirty="0"/>
              <a:t> (1948), </a:t>
            </a:r>
            <a:r>
              <a:rPr lang="cs-CZ" sz="3200" b="1" dirty="0" err="1"/>
              <a:t>Article</a:t>
            </a:r>
            <a:r>
              <a:rPr lang="cs-CZ" sz="3200" b="1" dirty="0"/>
              <a:t> 23</a:t>
            </a:r>
          </a:p>
          <a:p>
            <a:pPr marL="0" indent="0">
              <a:buNone/>
            </a:pPr>
            <a:endParaRPr lang="cs-CZ" sz="1700" dirty="0"/>
          </a:p>
          <a:p>
            <a:pPr>
              <a:buFont typeface="+mj-lt"/>
              <a:buAutoNum type="arabicPeriod"/>
            </a:pPr>
            <a:r>
              <a:rPr lang="en-US" b="0" i="0" dirty="0">
                <a:effectLst/>
              </a:rPr>
              <a:t>Everyone has the right to work, to free choice of employment, to just and </a:t>
            </a:r>
            <a:r>
              <a:rPr lang="en-US" b="0" i="0" dirty="0" err="1">
                <a:effectLst/>
              </a:rPr>
              <a:t>favourable</a:t>
            </a:r>
            <a:r>
              <a:rPr lang="en-US" b="0" i="0" dirty="0">
                <a:effectLst/>
              </a:rPr>
              <a:t> conditions of work and to protection against unemployment.</a:t>
            </a:r>
          </a:p>
          <a:p>
            <a:pPr>
              <a:buFont typeface="+mj-lt"/>
              <a:buAutoNum type="arabicPeriod"/>
            </a:pPr>
            <a:r>
              <a:rPr lang="en-US" b="0" i="0" dirty="0">
                <a:effectLst/>
              </a:rPr>
              <a:t>Everyone, without any discrimination, has the right to equal pay for equal work.</a:t>
            </a:r>
          </a:p>
          <a:p>
            <a:pPr>
              <a:buFont typeface="+mj-lt"/>
              <a:buAutoNum type="arabicPeriod"/>
            </a:pPr>
            <a:r>
              <a:rPr lang="en-US" b="0" i="0" dirty="0">
                <a:effectLst/>
              </a:rPr>
              <a:t>Everyone who works has the right to just and </a:t>
            </a:r>
            <a:r>
              <a:rPr lang="en-US" b="0" i="0" dirty="0" err="1">
                <a:effectLst/>
              </a:rPr>
              <a:t>favourable</a:t>
            </a:r>
            <a:r>
              <a:rPr lang="en-US" b="0" i="0" dirty="0">
                <a:effectLst/>
              </a:rPr>
              <a:t> remuneration ensuring for himself and his family an existence worthy of human dignity, and supplemented, if necessary, by other means of social protection.</a:t>
            </a:r>
          </a:p>
          <a:p>
            <a:pPr>
              <a:buFont typeface="+mj-lt"/>
              <a:buAutoNum type="arabicPeriod"/>
            </a:pPr>
            <a:r>
              <a:rPr lang="en-US" b="0" i="0" dirty="0">
                <a:effectLst/>
              </a:rPr>
              <a:t>Everyone has the right to form and to join trade unions for the protection of his interests.</a:t>
            </a:r>
          </a:p>
          <a:p>
            <a:pPr marL="0" indent="0">
              <a:buNone/>
            </a:pPr>
            <a:endParaRPr lang="cs-CZ" sz="1700" dirty="0"/>
          </a:p>
        </p:txBody>
      </p:sp>
    </p:spTree>
    <p:extLst>
      <p:ext uri="{BB962C8B-B14F-4D97-AF65-F5344CB8AC3E}">
        <p14:creationId xmlns:p14="http://schemas.microsoft.com/office/powerpoint/2010/main" val="36813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BA929F-79E0-0F8A-5786-AF319096A173}"/>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2CDB37A7-DCFC-6734-3C70-4AEAD7C48CD5}"/>
              </a:ext>
            </a:extLst>
          </p:cNvPr>
          <p:cNvSpPr>
            <a:spLocks noGrp="1"/>
          </p:cNvSpPr>
          <p:nvPr>
            <p:ph type="title"/>
          </p:nvPr>
        </p:nvSpPr>
        <p:spPr>
          <a:xfrm>
            <a:off x="876691" y="301843"/>
            <a:ext cx="10477109" cy="1003532"/>
          </a:xfrm>
        </p:spPr>
        <p:txBody>
          <a:bodyPr anchor="ctr">
            <a:normAutofit/>
          </a:bodyPr>
          <a:lstStyle/>
          <a:p>
            <a:r>
              <a:rPr lang="cs-CZ" sz="3200">
                <a:solidFill>
                  <a:srgbClr val="FFFFFF"/>
                </a:solidFill>
              </a:rPr>
              <a:t>Social benefit – inclusion in the labour market</a:t>
            </a:r>
          </a:p>
        </p:txBody>
      </p:sp>
      <p:sp>
        <p:nvSpPr>
          <p:cNvPr id="3" name="Zástupný obsah 2">
            <a:extLst>
              <a:ext uri="{FF2B5EF4-FFF2-40B4-BE49-F238E27FC236}">
                <a16:creationId xmlns:a16="http://schemas.microsoft.com/office/drawing/2014/main" id="{8284D0A9-23D0-0915-A331-4503701B53E3}"/>
              </a:ext>
            </a:extLst>
          </p:cNvPr>
          <p:cNvSpPr>
            <a:spLocks noGrp="1"/>
          </p:cNvSpPr>
          <p:nvPr>
            <p:ph idx="1"/>
          </p:nvPr>
        </p:nvSpPr>
        <p:spPr>
          <a:xfrm>
            <a:off x="465514" y="2308124"/>
            <a:ext cx="11272058" cy="3673576"/>
          </a:xfrm>
        </p:spPr>
        <p:txBody>
          <a:bodyPr>
            <a:normAutofit fontScale="92500" lnSpcReduction="20000"/>
          </a:bodyPr>
          <a:lstStyle/>
          <a:p>
            <a:pPr marL="0" indent="0">
              <a:buNone/>
            </a:pPr>
            <a:r>
              <a:rPr lang="cs-CZ" sz="2700" b="1" dirty="0" err="1"/>
              <a:t>Convention</a:t>
            </a:r>
            <a:r>
              <a:rPr lang="cs-CZ" sz="2700" b="1" dirty="0"/>
              <a:t> on </a:t>
            </a:r>
            <a:r>
              <a:rPr lang="cs-CZ" sz="2700" b="1" dirty="0" err="1"/>
              <a:t>the</a:t>
            </a:r>
            <a:r>
              <a:rPr lang="cs-CZ" sz="2700" b="1" dirty="0"/>
              <a:t> </a:t>
            </a:r>
            <a:r>
              <a:rPr lang="cs-CZ" sz="2700" b="1" dirty="0" err="1"/>
              <a:t>Rights</a:t>
            </a:r>
            <a:r>
              <a:rPr lang="cs-CZ" sz="2700" b="1" dirty="0"/>
              <a:t> </a:t>
            </a:r>
            <a:r>
              <a:rPr lang="cs-CZ" sz="2700" b="1" dirty="0" err="1"/>
              <a:t>of</a:t>
            </a:r>
            <a:r>
              <a:rPr lang="cs-CZ" sz="2700" b="1" dirty="0"/>
              <a:t> </a:t>
            </a:r>
            <a:r>
              <a:rPr lang="cs-CZ" sz="2700" b="1" dirty="0" err="1"/>
              <a:t>Persons</a:t>
            </a:r>
            <a:r>
              <a:rPr lang="cs-CZ" sz="2700" b="1" dirty="0"/>
              <a:t> </a:t>
            </a:r>
            <a:r>
              <a:rPr lang="cs-CZ" sz="2700" b="1" dirty="0" err="1"/>
              <a:t>with</a:t>
            </a:r>
            <a:r>
              <a:rPr lang="cs-CZ" sz="2700" b="1" dirty="0"/>
              <a:t> </a:t>
            </a:r>
            <a:r>
              <a:rPr lang="cs-CZ" sz="2700" b="1" dirty="0" err="1"/>
              <a:t>Disabilities</a:t>
            </a:r>
            <a:r>
              <a:rPr lang="cs-CZ" sz="2700" b="1" dirty="0"/>
              <a:t> (2006), </a:t>
            </a:r>
            <a:r>
              <a:rPr lang="cs-CZ" sz="2700" b="1" dirty="0" err="1"/>
              <a:t>Article</a:t>
            </a:r>
            <a:r>
              <a:rPr lang="cs-CZ" sz="2700" b="1" dirty="0"/>
              <a:t> 27</a:t>
            </a:r>
          </a:p>
          <a:p>
            <a:pPr marL="0" indent="0">
              <a:buNone/>
            </a:pPr>
            <a:r>
              <a:rPr lang="cs-CZ" sz="1600" dirty="0">
                <a:hlinkClick r:id="rId2"/>
              </a:rPr>
              <a:t>https://www.ohchr.org/en/instruments-mechanisms/instruments/convention-rights-persons-disabilities</a:t>
            </a:r>
            <a:endParaRPr lang="cs-CZ" sz="1600" dirty="0"/>
          </a:p>
          <a:p>
            <a:pPr marL="0" indent="0">
              <a:buNone/>
            </a:pPr>
            <a:endParaRPr lang="cs-CZ" sz="2600" dirty="0"/>
          </a:p>
          <a:p>
            <a:pPr>
              <a:buFont typeface="+mj-lt"/>
              <a:buAutoNum type="arabicPeriod"/>
            </a:pPr>
            <a:r>
              <a:rPr lang="en-US" sz="2600" b="0" i="0" dirty="0">
                <a:effectLst/>
              </a:rPr>
              <a:t>States Parties recognize the right of persons with disabilities to work, on an equal basis with others; this includes the right to the opportunity to gain a living by work freely chosen or accepted in a </a:t>
            </a:r>
            <a:r>
              <a:rPr lang="en-US" sz="2600" b="0" i="0" dirty="0" err="1">
                <a:effectLst/>
              </a:rPr>
              <a:t>labour</a:t>
            </a:r>
            <a:r>
              <a:rPr lang="en-US" sz="2600" b="0" i="0" dirty="0">
                <a:effectLst/>
              </a:rPr>
              <a:t> market and work environment that is open, inclusive and accessible to persons with disabilities. States Parties shall safeguard and promote the realization of the right to work, including for those who acquire a disability during the course of employment, by taking appropriate steps</a:t>
            </a:r>
            <a:r>
              <a:rPr lang="cs-CZ" sz="2600" b="0" i="0" dirty="0">
                <a:effectLst/>
              </a:rPr>
              <a:t>…</a:t>
            </a:r>
          </a:p>
          <a:p>
            <a:pPr>
              <a:buFont typeface="+mj-lt"/>
              <a:buAutoNum type="arabicPeriod"/>
            </a:pPr>
            <a:r>
              <a:rPr lang="cs-CZ" sz="2600" dirty="0"/>
              <a:t> </a:t>
            </a:r>
            <a:r>
              <a:rPr lang="en-US" sz="2600" b="0" i="0" dirty="0">
                <a:effectLst/>
              </a:rPr>
              <a:t>States Parties shall ensure that persons with disabilities are not held in slavery or in servitude, and are protected, on an equal basis with others, from forced or compulsory </a:t>
            </a:r>
            <a:r>
              <a:rPr lang="en-US" sz="2600" b="0" i="0" dirty="0" err="1">
                <a:effectLst/>
              </a:rPr>
              <a:t>labour</a:t>
            </a:r>
            <a:r>
              <a:rPr lang="en-US" sz="2600" b="0" i="0" dirty="0">
                <a:effectLst/>
              </a:rPr>
              <a:t>.</a:t>
            </a:r>
          </a:p>
          <a:p>
            <a:pPr>
              <a:buFont typeface="+mj-lt"/>
              <a:buAutoNum type="arabicPeriod"/>
            </a:pPr>
            <a:endParaRPr lang="cs-CZ" sz="1600" dirty="0"/>
          </a:p>
        </p:txBody>
      </p:sp>
    </p:spTree>
    <p:extLst>
      <p:ext uri="{BB962C8B-B14F-4D97-AF65-F5344CB8AC3E}">
        <p14:creationId xmlns:p14="http://schemas.microsoft.com/office/powerpoint/2010/main" val="149171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64" name="Group 2063">
            <a:extLst>
              <a:ext uri="{FF2B5EF4-FFF2-40B4-BE49-F238E27FC236}">
                <a16:creationId xmlns:a16="http://schemas.microsoft.com/office/drawing/2014/main" id="{D19F7815-3AA2-7679-26F4-A63338C8B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68" y="4843169"/>
            <a:ext cx="12196668" cy="2016059"/>
            <a:chOff x="-4668" y="4843169"/>
            <a:chExt cx="12196668" cy="2016059"/>
          </a:xfrm>
        </p:grpSpPr>
        <p:sp>
          <p:nvSpPr>
            <p:cNvPr id="2065" name="Rectangle 2064">
              <a:extLst>
                <a:ext uri="{FF2B5EF4-FFF2-40B4-BE49-F238E27FC236}">
                  <a16:creationId xmlns:a16="http://schemas.microsoft.com/office/drawing/2014/main" id="{656154CE-3587-5C44-2A6B-1FE49B302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668" y="4843169"/>
              <a:ext cx="12196668" cy="2015947"/>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3E7A46DB-98C4-E666-AEC5-DF8B5DD9E7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4400"/>
              <a:ext cx="10565988" cy="2014828"/>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89F8962A-028A-2EBA-FBCF-F9B03344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3170"/>
              <a:ext cx="10309010" cy="2006799"/>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67">
              <a:extLst>
                <a:ext uri="{FF2B5EF4-FFF2-40B4-BE49-F238E27FC236}">
                  <a16:creationId xmlns:a16="http://schemas.microsoft.com/office/drawing/2014/main" id="{2F139663-D7C2-5898-E610-2183584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05876" y="4851203"/>
              <a:ext cx="8086124" cy="200679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Nadpis 1">
            <a:extLst>
              <a:ext uri="{FF2B5EF4-FFF2-40B4-BE49-F238E27FC236}">
                <a16:creationId xmlns:a16="http://schemas.microsoft.com/office/drawing/2014/main" id="{AFF15373-6081-A570-D6D4-58C849239792}"/>
              </a:ext>
            </a:extLst>
          </p:cNvPr>
          <p:cNvSpPr>
            <a:spLocks noGrp="1"/>
          </p:cNvSpPr>
          <p:nvPr>
            <p:ph type="title"/>
          </p:nvPr>
        </p:nvSpPr>
        <p:spPr>
          <a:xfrm>
            <a:off x="1611630" y="5167418"/>
            <a:ext cx="8949690" cy="702264"/>
          </a:xfrm>
        </p:spPr>
        <p:txBody>
          <a:bodyPr vert="horz" lIns="91440" tIns="45720" rIns="91440" bIns="45720" rtlCol="0" anchor="b">
            <a:normAutofit/>
          </a:bodyPr>
          <a:lstStyle/>
          <a:p>
            <a:pPr algn="ctr"/>
            <a:r>
              <a:rPr lang="en-US" sz="3600" kern="1200">
                <a:solidFill>
                  <a:srgbClr val="FFFFFF"/>
                </a:solidFill>
                <a:latin typeface="+mj-lt"/>
                <a:ea typeface="+mj-ea"/>
                <a:cs typeface="+mj-cs"/>
              </a:rPr>
              <a:t>What does it mean to be employed?</a:t>
            </a:r>
          </a:p>
        </p:txBody>
      </p:sp>
      <p:pic>
        <p:nvPicPr>
          <p:cNvPr id="2050" name="Picture 2" descr="What Does It Mean to Be Employed?">
            <a:extLst>
              <a:ext uri="{FF2B5EF4-FFF2-40B4-BE49-F238E27FC236}">
                <a16:creationId xmlns:a16="http://schemas.microsoft.com/office/drawing/2014/main" id="{D8DE5D5E-E138-F405-4126-CC59CA5D23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776" b="2369"/>
          <a:stretch/>
        </p:blipFill>
        <p:spPr bwMode="auto">
          <a:xfrm>
            <a:off x="2633812" y="461527"/>
            <a:ext cx="6924376" cy="389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94364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1494</TotalTime>
  <Words>1208</Words>
  <Application>Microsoft Office PowerPoint</Application>
  <PresentationFormat>Širokoúhlá obrazovka</PresentationFormat>
  <Paragraphs>138</Paragraphs>
  <Slides>24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24</vt:i4>
      </vt:variant>
    </vt:vector>
  </HeadingPairs>
  <TitlesOfParts>
    <vt:vector size="28" baseType="lpstr">
      <vt:lpstr>Aptos</vt:lpstr>
      <vt:lpstr>Aptos Display</vt:lpstr>
      <vt:lpstr>Arial</vt:lpstr>
      <vt:lpstr>Motiv Office</vt:lpstr>
      <vt:lpstr>Social entrepreneurship and work integration</vt:lpstr>
      <vt:lpstr>Summary of the last meeting…</vt:lpstr>
      <vt:lpstr>Social entrepreneurship</vt:lpstr>
      <vt:lpstr>Social enterprise</vt:lpstr>
      <vt:lpstr>Social enterprise principles</vt:lpstr>
      <vt:lpstr>Social enterprise principles</vt:lpstr>
      <vt:lpstr>Social benefit – inclusion in the labour market</vt:lpstr>
      <vt:lpstr>Social benefit – inclusion in the labour market</vt:lpstr>
      <vt:lpstr>What does it mean to be employed?</vt:lpstr>
      <vt:lpstr>Benefits of employment</vt:lpstr>
      <vt:lpstr>Employment and dependent work</vt:lpstr>
      <vt:lpstr>Employer and Employee</vt:lpstr>
      <vt:lpstr>Who is a person disadvantaged in the open labour market?</vt:lpstr>
      <vt:lpstr>A person disadvantaged in the open labor market due to:</vt:lpstr>
      <vt:lpstr>A person disadvantaged in the open labor market often struggles with:</vt:lpstr>
      <vt:lpstr>A person disadvantaged in the open labour market requires:</vt:lpstr>
      <vt:lpstr>Diverse forms of employment</vt:lpstr>
      <vt:lpstr>Active employment policy</vt:lpstr>
      <vt:lpstr>Different forms of supported work places</vt:lpstr>
      <vt:lpstr>Basic employer requirements</vt:lpstr>
      <vt:lpstr>Psychosocial support</vt:lpstr>
      <vt:lpstr>Individual planning</vt:lpstr>
      <vt:lpstr>Other means of support</vt:lpstr>
      <vt:lpstr>Limits of Europe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Eliška Hudcová</dc:creator>
  <cp:lastModifiedBy>Eliška Hudcová</cp:lastModifiedBy>
  <cp:revision>5</cp:revision>
  <dcterms:created xsi:type="dcterms:W3CDTF">2025-02-19T20:26:09Z</dcterms:created>
  <dcterms:modified xsi:type="dcterms:W3CDTF">2025-02-25T12:11:57Z</dcterms:modified>
</cp:coreProperties>
</file>