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59" r:id="rId6"/>
    <p:sldId id="265" r:id="rId7"/>
    <p:sldId id="26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97D-72A6-4C05-9FF5-CD4E3AD28B7E}" type="datetimeFigureOut">
              <a:rPr lang="cs-CZ" smtClean="0"/>
              <a:t>26.03.2025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D92C-F570-4BE1-AB77-AF76EE705D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2299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97D-72A6-4C05-9FF5-CD4E3AD28B7E}" type="datetimeFigureOut">
              <a:rPr lang="cs-CZ" smtClean="0"/>
              <a:t>26.03.2025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D92C-F570-4BE1-AB77-AF76EE705D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5227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97D-72A6-4C05-9FF5-CD4E3AD28B7E}" type="datetimeFigureOut">
              <a:rPr lang="cs-CZ" smtClean="0"/>
              <a:t>26.03.2025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D92C-F570-4BE1-AB77-AF76EE705D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6869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97D-72A6-4C05-9FF5-CD4E3AD28B7E}" type="datetimeFigureOut">
              <a:rPr lang="cs-CZ" smtClean="0"/>
              <a:t>26.03.2025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D92C-F570-4BE1-AB77-AF76EE705D63}" type="slidenum">
              <a:rPr lang="cs-CZ" smtClean="0"/>
              <a:t>‹#›</a:t>
            </a:fld>
            <a:endParaRPr lang="cs-CZ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2668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97D-72A6-4C05-9FF5-CD4E3AD28B7E}" type="datetimeFigureOut">
              <a:rPr lang="cs-CZ" smtClean="0"/>
              <a:t>26.03.2025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D92C-F570-4BE1-AB77-AF76EE705D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35270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97D-72A6-4C05-9FF5-CD4E3AD28B7E}" type="datetimeFigureOut">
              <a:rPr lang="cs-CZ" smtClean="0"/>
              <a:t>26.03.2025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D92C-F570-4BE1-AB77-AF76EE705D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86518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97D-72A6-4C05-9FF5-CD4E3AD28B7E}" type="datetimeFigureOut">
              <a:rPr lang="cs-CZ" smtClean="0"/>
              <a:t>26.03.2025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D92C-F570-4BE1-AB77-AF76EE705D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8526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97D-72A6-4C05-9FF5-CD4E3AD28B7E}" type="datetimeFigureOut">
              <a:rPr lang="cs-CZ" smtClean="0"/>
              <a:t>26.03.2025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D92C-F570-4BE1-AB77-AF76EE705D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4829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97D-72A6-4C05-9FF5-CD4E3AD28B7E}" type="datetimeFigureOut">
              <a:rPr lang="cs-CZ" smtClean="0"/>
              <a:t>26.03.2025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D92C-F570-4BE1-AB77-AF76EE705D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3288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97D-72A6-4C05-9FF5-CD4E3AD28B7E}" type="datetimeFigureOut">
              <a:rPr lang="cs-CZ" smtClean="0"/>
              <a:t>26.03.2025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D92C-F570-4BE1-AB77-AF76EE705D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6731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97D-72A6-4C05-9FF5-CD4E3AD28B7E}" type="datetimeFigureOut">
              <a:rPr lang="cs-CZ" smtClean="0"/>
              <a:t>26.03.2025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D92C-F570-4BE1-AB77-AF76EE705D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5910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97D-72A6-4C05-9FF5-CD4E3AD28B7E}" type="datetimeFigureOut">
              <a:rPr lang="cs-CZ" smtClean="0"/>
              <a:t>26.03.2025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D92C-F570-4BE1-AB77-AF76EE705D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8430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97D-72A6-4C05-9FF5-CD4E3AD28B7E}" type="datetimeFigureOut">
              <a:rPr lang="cs-CZ" smtClean="0"/>
              <a:t>26.03.2025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D92C-F570-4BE1-AB77-AF76EE705D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0352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97D-72A6-4C05-9FF5-CD4E3AD28B7E}" type="datetimeFigureOut">
              <a:rPr lang="cs-CZ" smtClean="0"/>
              <a:t>26.03.2025</a:t>
            </a:fld>
            <a:endParaRPr lang="cs-CZ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D92C-F570-4BE1-AB77-AF76EE705D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5610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97D-72A6-4C05-9FF5-CD4E3AD28B7E}" type="datetimeFigureOut">
              <a:rPr lang="cs-CZ" smtClean="0"/>
              <a:t>26.03.2025</a:t>
            </a:fld>
            <a:endParaRPr lang="cs-CZ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D92C-F570-4BE1-AB77-AF76EE705D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1803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97D-72A6-4C05-9FF5-CD4E3AD28B7E}" type="datetimeFigureOut">
              <a:rPr lang="cs-CZ" smtClean="0"/>
              <a:t>26.03.2025</a:t>
            </a:fld>
            <a:endParaRPr lang="cs-CZ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D92C-F570-4BE1-AB77-AF76EE705D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344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397D-72A6-4C05-9FF5-CD4E3AD28B7E}" type="datetimeFigureOut">
              <a:rPr lang="cs-CZ" smtClean="0"/>
              <a:t>26.03.2025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D92C-F570-4BE1-AB77-AF76EE705D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4529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1AF397D-72A6-4C05-9FF5-CD4E3AD28B7E}" type="datetimeFigureOut">
              <a:rPr lang="cs-CZ" smtClean="0"/>
              <a:t>26.03.2025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AD92C-F570-4BE1-AB77-AF76EE705D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57282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6C2308-DF5F-42FF-A09B-75215DCD95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SPU </a:t>
            </a:r>
            <a:br>
              <a:rPr lang="cs-CZ" dirty="0"/>
            </a:br>
            <a:r>
              <a:rPr lang="cs-CZ" dirty="0" err="1"/>
              <a:t>Jabok</a:t>
            </a:r>
            <a:r>
              <a:rPr lang="cs-CZ" dirty="0"/>
              <a:t> březen 2025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F8C692E-1C81-4974-9D05-70EBC658F2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998720"/>
            <a:ext cx="8825658" cy="640080"/>
          </a:xfrm>
        </p:spPr>
        <p:txBody>
          <a:bodyPr/>
          <a:lstStyle/>
          <a:p>
            <a:r>
              <a:rPr lang="cs-CZ" dirty="0"/>
              <a:t>Mgr. Michaela  Voldřichová</a:t>
            </a:r>
          </a:p>
        </p:txBody>
      </p:sp>
    </p:spTree>
    <p:extLst>
      <p:ext uri="{BB962C8B-B14F-4D97-AF65-F5344CB8AC3E}">
        <p14:creationId xmlns:p14="http://schemas.microsoft.com/office/powerpoint/2010/main" val="2135438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FA249B-6A5D-4B8F-9764-F94D6BE34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Etiologie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1E23A3D-751C-4110-8E70-FA4273B2A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Genetika – 40 – 50 % </a:t>
            </a:r>
          </a:p>
          <a:p>
            <a:r>
              <a:rPr lang="cs-CZ" dirty="0"/>
              <a:t>Nevyrovnaný neuropsychický (</a:t>
            </a:r>
            <a:r>
              <a:rPr lang="cs-CZ" dirty="0" err="1"/>
              <a:t>neuropsychomotorický</a:t>
            </a:r>
            <a:r>
              <a:rPr lang="cs-CZ" dirty="0"/>
              <a:t>) vývoj</a:t>
            </a:r>
          </a:p>
          <a:p>
            <a:r>
              <a:rPr lang="cs-CZ" dirty="0"/>
              <a:t>Muži x ženy 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Komorbidita ?</a:t>
            </a:r>
          </a:p>
          <a:p>
            <a:r>
              <a:rPr lang="cs-CZ" dirty="0"/>
              <a:t>- dysfázie </a:t>
            </a:r>
          </a:p>
          <a:p>
            <a:r>
              <a:rPr lang="cs-CZ" dirty="0"/>
              <a:t>- ADHD/ADD</a:t>
            </a:r>
          </a:p>
          <a:p>
            <a:r>
              <a:rPr lang="cs-CZ" dirty="0"/>
              <a:t>- smyslové vady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6282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D71C66-BE50-43A4-A2E7-6A16B0EBF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PROJEVY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75036AE-607C-431C-ACE5-889C0A0781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Řeč – všechny jazykové roviny</a:t>
            </a:r>
          </a:p>
          <a:p>
            <a:r>
              <a:rPr lang="cs-CZ" dirty="0"/>
              <a:t>Motorika (dominance, lateralita)</a:t>
            </a:r>
          </a:p>
          <a:p>
            <a:r>
              <a:rPr lang="cs-CZ" dirty="0"/>
              <a:t>Sluchové vnímání</a:t>
            </a:r>
          </a:p>
          <a:p>
            <a:r>
              <a:rPr lang="cs-CZ" dirty="0"/>
              <a:t>Zrakové vnímání</a:t>
            </a:r>
          </a:p>
          <a:p>
            <a:r>
              <a:rPr lang="cs-CZ" dirty="0"/>
              <a:t>Prostorové vnímání (PLO)</a:t>
            </a:r>
          </a:p>
          <a:p>
            <a:r>
              <a:rPr lang="cs-CZ" dirty="0"/>
              <a:t>Časová osa</a:t>
            </a:r>
          </a:p>
          <a:p>
            <a:r>
              <a:rPr lang="cs-CZ" dirty="0"/>
              <a:t>Pozornost</a:t>
            </a:r>
          </a:p>
          <a:p>
            <a:r>
              <a:rPr lang="cs-CZ" dirty="0"/>
              <a:t>Paměť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6479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0E4854-315E-454E-8BB4-CAE1BC453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1E699AC-B83A-4521-8E05-488E9F580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Dyslexie</a:t>
            </a:r>
          </a:p>
          <a:p>
            <a:r>
              <a:rPr lang="cs-CZ" dirty="0"/>
              <a:t>Dysgrafie</a:t>
            </a:r>
          </a:p>
          <a:p>
            <a:r>
              <a:rPr lang="cs-CZ"/>
              <a:t>Dyskalkulie</a:t>
            </a:r>
          </a:p>
          <a:p>
            <a:endParaRPr lang="cs-CZ" dirty="0"/>
          </a:p>
          <a:p>
            <a:r>
              <a:rPr lang="cs-CZ" dirty="0"/>
              <a:t>Dyspraxie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1087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F0357D-CD48-41F4-8580-5913F8D8B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Multidisciplinární tým odborníků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014098-E411-43BC-9F62-45E251C19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PPP – psychologie, speciální pedagogika</a:t>
            </a:r>
          </a:p>
          <a:p>
            <a:r>
              <a:rPr lang="cs-CZ" dirty="0"/>
              <a:t>Školní speciální pedagog</a:t>
            </a:r>
          </a:p>
          <a:p>
            <a:r>
              <a:rPr lang="cs-CZ" dirty="0"/>
              <a:t>Logopedie</a:t>
            </a:r>
          </a:p>
          <a:p>
            <a:r>
              <a:rPr lang="cs-CZ" dirty="0"/>
              <a:t>Neurolog</a:t>
            </a:r>
          </a:p>
          <a:p>
            <a:r>
              <a:rPr lang="cs-CZ" dirty="0"/>
              <a:t>Foniatr </a:t>
            </a:r>
          </a:p>
          <a:p>
            <a:r>
              <a:rPr lang="cs-CZ" dirty="0"/>
              <a:t>Psychiatr</a:t>
            </a:r>
          </a:p>
          <a:p>
            <a:r>
              <a:rPr lang="cs-CZ" dirty="0"/>
              <a:t>Rodiče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8633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64BDDC-E0F2-4B5F-8DDC-2C93D61C6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Pomůcky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4F18E2-77C1-49A7-9921-2CABFA5E3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Bzučák</a:t>
            </a:r>
          </a:p>
          <a:p>
            <a:r>
              <a:rPr lang="cs-CZ" dirty="0"/>
              <a:t>Kostky</a:t>
            </a:r>
          </a:p>
          <a:p>
            <a:r>
              <a:rPr lang="cs-CZ" dirty="0"/>
              <a:t>Gramatické tabulky</a:t>
            </a:r>
          </a:p>
          <a:p>
            <a:r>
              <a:rPr lang="cs-CZ" dirty="0"/>
              <a:t>Matematické tabulky</a:t>
            </a:r>
          </a:p>
          <a:p>
            <a:r>
              <a:rPr lang="cs-CZ" dirty="0"/>
              <a:t>Psací potřeby – ergonomicky tvarované, pro leváky</a:t>
            </a:r>
          </a:p>
          <a:p>
            <a:r>
              <a:rPr lang="cs-CZ" dirty="0"/>
              <a:t>Testovací baterie</a:t>
            </a:r>
          </a:p>
        </p:txBody>
      </p:sp>
    </p:spTree>
    <p:extLst>
      <p:ext uri="{BB962C8B-B14F-4D97-AF65-F5344CB8AC3E}">
        <p14:creationId xmlns:p14="http://schemas.microsoft.com/office/powerpoint/2010/main" val="2576125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819E8D-FB89-4AF3-9281-5C949D71D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5522"/>
          </a:xfrm>
        </p:spPr>
        <p:txBody>
          <a:bodyPr/>
          <a:lstStyle/>
          <a:p>
            <a:r>
              <a:rPr lang="cs-CZ" dirty="0"/>
              <a:t>TERAPIE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A72756-2D12-A748-1222-0C1C675917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239520"/>
            <a:ext cx="8946541" cy="50088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PERCEPCE 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KOGNITIVNÍ  FUNKCE </a:t>
            </a:r>
          </a:p>
          <a:p>
            <a:pPr marL="0" indent="0">
              <a:buNone/>
            </a:pPr>
            <a:r>
              <a:rPr lang="cs-CZ" dirty="0"/>
              <a:t>-pozornost  </a:t>
            </a:r>
          </a:p>
          <a:p>
            <a:pPr marL="0" indent="0">
              <a:buNone/>
            </a:pPr>
            <a:r>
              <a:rPr lang="cs-CZ" dirty="0"/>
              <a:t>-paměť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693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113</TotalTime>
  <Words>108</Words>
  <Application>Microsoft Office PowerPoint</Application>
  <PresentationFormat>Širokoúhlá obrazovka</PresentationFormat>
  <Paragraphs>53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0" baseType="lpstr">
      <vt:lpstr>Century Gothic</vt:lpstr>
      <vt:lpstr>Wingdings 3</vt:lpstr>
      <vt:lpstr>Ion</vt:lpstr>
      <vt:lpstr>SPU  Jabok březen 2025</vt:lpstr>
      <vt:lpstr>Etiologie </vt:lpstr>
      <vt:lpstr>PROJEVY</vt:lpstr>
      <vt:lpstr>Prezentace aplikace PowerPoint</vt:lpstr>
      <vt:lpstr>Multidisciplinární tým odborníků</vt:lpstr>
      <vt:lpstr>Pomůcky</vt:lpstr>
      <vt:lpstr>TERAPIE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SPU</dc:title>
  <dc:creator>Michaela Voldřichová</dc:creator>
  <cp:lastModifiedBy>Michaela Voldřichová</cp:lastModifiedBy>
  <cp:revision>12</cp:revision>
  <dcterms:created xsi:type="dcterms:W3CDTF">2022-05-11T19:44:12Z</dcterms:created>
  <dcterms:modified xsi:type="dcterms:W3CDTF">2025-03-26T20:15:52Z</dcterms:modified>
</cp:coreProperties>
</file>