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29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2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869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266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527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651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52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2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28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73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91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43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35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61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80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34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52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AF397D-72A6-4C05-9FF5-CD4E3AD28B7E}" type="datetimeFigureOut">
              <a:rPr lang="cs-CZ" smtClean="0"/>
              <a:t>26.03.2025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AD92C-F570-4BE1-AB77-AF76EE705D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7282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C2308-DF5F-42FF-A09B-75215DCD95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SPU </a:t>
            </a:r>
            <a:br>
              <a:rPr lang="cs-CZ" dirty="0"/>
            </a:br>
            <a:r>
              <a:rPr lang="cs-CZ" dirty="0" err="1"/>
              <a:t>Jabok</a:t>
            </a:r>
            <a:r>
              <a:rPr lang="cs-CZ" dirty="0"/>
              <a:t> březen 2025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8C692E-1C81-4974-9D05-70EBC658F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998720"/>
            <a:ext cx="8825658" cy="640080"/>
          </a:xfrm>
        </p:spPr>
        <p:txBody>
          <a:bodyPr/>
          <a:lstStyle/>
          <a:p>
            <a:r>
              <a:rPr lang="cs-CZ" dirty="0"/>
              <a:t>Mgr. Michaela  Voldřichová</a:t>
            </a:r>
          </a:p>
        </p:txBody>
      </p:sp>
    </p:spTree>
    <p:extLst>
      <p:ext uri="{BB962C8B-B14F-4D97-AF65-F5344CB8AC3E}">
        <p14:creationId xmlns:p14="http://schemas.microsoft.com/office/powerpoint/2010/main" val="213543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FA249B-6A5D-4B8F-9764-F94D6BE34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E23A3D-751C-4110-8E70-FA4273B2A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Genetika – 40 – 50 % </a:t>
            </a:r>
          </a:p>
          <a:p>
            <a:r>
              <a:rPr lang="cs-CZ" dirty="0"/>
              <a:t>Nevyrovnaný neuropsychický (</a:t>
            </a:r>
            <a:r>
              <a:rPr lang="cs-CZ" dirty="0" err="1"/>
              <a:t>neuropsychomotorický</a:t>
            </a:r>
            <a:r>
              <a:rPr lang="cs-CZ" dirty="0"/>
              <a:t>) vývoj</a:t>
            </a:r>
          </a:p>
          <a:p>
            <a:r>
              <a:rPr lang="cs-CZ" dirty="0"/>
              <a:t>Muži x ženy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Komorbidita ?</a:t>
            </a:r>
          </a:p>
          <a:p>
            <a:r>
              <a:rPr lang="cs-CZ" dirty="0"/>
              <a:t>- dysfázie </a:t>
            </a:r>
          </a:p>
          <a:p>
            <a:r>
              <a:rPr lang="cs-CZ" dirty="0"/>
              <a:t>- ADHD/ADD</a:t>
            </a:r>
          </a:p>
          <a:p>
            <a:r>
              <a:rPr lang="cs-CZ" dirty="0"/>
              <a:t>- smyslové vady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28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71C66-BE50-43A4-A2E7-6A16B0EB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5036AE-607C-431C-ACE5-889C0A078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Řeč – všechny jazykové roviny</a:t>
            </a:r>
          </a:p>
          <a:p>
            <a:r>
              <a:rPr lang="cs-CZ" dirty="0"/>
              <a:t>Motorika (dominance, lateralita)</a:t>
            </a:r>
          </a:p>
          <a:p>
            <a:r>
              <a:rPr lang="cs-CZ" dirty="0"/>
              <a:t>Sluchové vnímání</a:t>
            </a:r>
          </a:p>
          <a:p>
            <a:r>
              <a:rPr lang="cs-CZ" dirty="0"/>
              <a:t>Zrakové vnímání</a:t>
            </a:r>
          </a:p>
          <a:p>
            <a:r>
              <a:rPr lang="cs-CZ" dirty="0"/>
              <a:t>Prostorové vnímání (PLO)</a:t>
            </a:r>
          </a:p>
          <a:p>
            <a:r>
              <a:rPr lang="cs-CZ" dirty="0"/>
              <a:t>Časová osa</a:t>
            </a:r>
          </a:p>
          <a:p>
            <a:r>
              <a:rPr lang="cs-CZ" dirty="0"/>
              <a:t>Pozornost</a:t>
            </a:r>
          </a:p>
          <a:p>
            <a:r>
              <a:rPr lang="cs-CZ" dirty="0"/>
              <a:t>Paměť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47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E4854-315E-454E-8BB4-CAE1BC453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E699AC-B83A-4521-8E05-488E9F580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Dyslexie</a:t>
            </a:r>
          </a:p>
          <a:p>
            <a:r>
              <a:rPr lang="cs-CZ" dirty="0"/>
              <a:t>Dysgrafie</a:t>
            </a:r>
          </a:p>
          <a:p>
            <a:r>
              <a:rPr lang="cs-CZ"/>
              <a:t>Dyskalkulie</a:t>
            </a:r>
          </a:p>
          <a:p>
            <a:endParaRPr lang="cs-CZ" dirty="0"/>
          </a:p>
          <a:p>
            <a:r>
              <a:rPr lang="cs-CZ" dirty="0"/>
              <a:t>Dyspraxie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08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0357D-CD48-41F4-8580-5913F8D8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Multidisciplinární tým odborníků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14098-E411-43BC-9F62-45E251C19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PPP – psychologie, speciální pedagogika</a:t>
            </a:r>
          </a:p>
          <a:p>
            <a:r>
              <a:rPr lang="cs-CZ" dirty="0"/>
              <a:t>Školní speciální pedagog</a:t>
            </a:r>
          </a:p>
          <a:p>
            <a:r>
              <a:rPr lang="cs-CZ" dirty="0"/>
              <a:t>Logopedie</a:t>
            </a:r>
          </a:p>
          <a:p>
            <a:r>
              <a:rPr lang="cs-CZ" dirty="0"/>
              <a:t>Neurolog</a:t>
            </a:r>
          </a:p>
          <a:p>
            <a:r>
              <a:rPr lang="cs-CZ" dirty="0"/>
              <a:t>Foniatr </a:t>
            </a:r>
          </a:p>
          <a:p>
            <a:r>
              <a:rPr lang="cs-CZ" dirty="0"/>
              <a:t>Psychiatr</a:t>
            </a:r>
          </a:p>
          <a:p>
            <a:r>
              <a:rPr lang="cs-CZ" dirty="0"/>
              <a:t>Rodiče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63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4BDDC-E0F2-4B5F-8DDC-2C93D61C6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F18E2-77C1-49A7-9921-2CABFA5E3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Bzučák</a:t>
            </a:r>
          </a:p>
          <a:p>
            <a:r>
              <a:rPr lang="cs-CZ" dirty="0"/>
              <a:t>Kostky</a:t>
            </a:r>
          </a:p>
          <a:p>
            <a:r>
              <a:rPr lang="cs-CZ" dirty="0"/>
              <a:t>Gramatické tabulky</a:t>
            </a:r>
          </a:p>
          <a:p>
            <a:r>
              <a:rPr lang="cs-CZ" dirty="0"/>
              <a:t>Matematické tabulky</a:t>
            </a:r>
          </a:p>
          <a:p>
            <a:r>
              <a:rPr lang="cs-CZ" dirty="0"/>
              <a:t>Psací potřeby – ergonomicky tvarované, pro leváky</a:t>
            </a:r>
          </a:p>
          <a:p>
            <a:r>
              <a:rPr lang="cs-CZ" dirty="0"/>
              <a:t>Testovací baterie</a:t>
            </a:r>
          </a:p>
        </p:txBody>
      </p:sp>
    </p:spTree>
    <p:extLst>
      <p:ext uri="{BB962C8B-B14F-4D97-AF65-F5344CB8AC3E}">
        <p14:creationId xmlns:p14="http://schemas.microsoft.com/office/powerpoint/2010/main" val="257612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19E8D-FB89-4AF3-9281-5C949D71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5522"/>
          </a:xfrm>
        </p:spPr>
        <p:txBody>
          <a:bodyPr/>
          <a:lstStyle/>
          <a:p>
            <a:r>
              <a:rPr lang="cs-CZ" dirty="0"/>
              <a:t>TERAPIE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A72756-2D12-A748-1222-0C1C67591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39520"/>
            <a:ext cx="8946541" cy="50088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PERCEPCE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KOGNITIVNÍ  FUNKCE </a:t>
            </a:r>
          </a:p>
          <a:p>
            <a:pPr marL="0" indent="0">
              <a:buNone/>
            </a:pPr>
            <a:r>
              <a:rPr lang="cs-CZ" dirty="0"/>
              <a:t>-pozornost  </a:t>
            </a:r>
          </a:p>
          <a:p>
            <a:pPr marL="0" indent="0">
              <a:buNone/>
            </a:pPr>
            <a:r>
              <a:rPr lang="cs-CZ" dirty="0"/>
              <a:t>-paměť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9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113</TotalTime>
  <Words>108</Words>
  <Application>Microsoft Office PowerPoint</Application>
  <PresentationFormat>Širokoúhlá obrazovka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Ion</vt:lpstr>
      <vt:lpstr>SPU  Jabok březen 2025</vt:lpstr>
      <vt:lpstr>Etiologie </vt:lpstr>
      <vt:lpstr>PROJEVY</vt:lpstr>
      <vt:lpstr>Prezentace aplikace PowerPoint</vt:lpstr>
      <vt:lpstr>Multidisciplinární tým odborníků</vt:lpstr>
      <vt:lpstr>Pomůcky</vt:lpstr>
      <vt:lpstr>TERAPIE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SPU</dc:title>
  <dc:creator>Michaela Voldřichová</dc:creator>
  <cp:lastModifiedBy>Michaela Voldřichová</cp:lastModifiedBy>
  <cp:revision>12</cp:revision>
  <dcterms:created xsi:type="dcterms:W3CDTF">2022-05-11T19:44:12Z</dcterms:created>
  <dcterms:modified xsi:type="dcterms:W3CDTF">2025-03-26T20:15:52Z</dcterms:modified>
</cp:coreProperties>
</file>