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1EFCC"/>
          </a:solidFill>
        </a:fill>
      </a:tcStyle>
    </a:wholeTbl>
    <a:band2H>
      <a:tcTxStyle b="def" i="def"/>
      <a:tcStyle>
        <a:tcBdr/>
        <a:fill>
          <a:solidFill>
            <a:srgbClr val="F0F7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EDDCF"/>
          </a:solidFill>
        </a:fill>
      </a:tcStyle>
    </a:wholeTbl>
    <a:band2H>
      <a:tcTxStyle b="def" i="def"/>
      <a:tcStyle>
        <a:tcBdr/>
        <a:fill>
          <a:solidFill>
            <a:srgbClr val="FFEF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3F0EC"/>
          </a:solidFill>
        </a:fill>
      </a:tcStyle>
    </a:wholeTbl>
    <a:band2H>
      <a:tcTxStyle b="def" i="def"/>
      <a:tcStyle>
        <a:tcBdr/>
        <a:fill>
          <a:solidFill>
            <a:srgbClr val="EAF8F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6" name="Shape 2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1pPr>
    <a:lvl2pPr indent="2286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2pPr>
    <a:lvl3pPr indent="4572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3pPr>
    <a:lvl4pPr indent="6858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4pPr>
    <a:lvl5pPr indent="9144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5pPr>
    <a:lvl6pPr indent="11430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6pPr>
    <a:lvl7pPr indent="13716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7pPr>
    <a:lvl8pPr indent="16002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8pPr>
    <a:lvl9pPr indent="18288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6" descr="Picture 6"/>
          <p:cNvPicPr>
            <a:picLocks noChangeAspect="1"/>
          </p:cNvPicPr>
          <p:nvPr/>
        </p:nvPicPr>
        <p:blipFill>
          <a:blip r:embed="rId2">
            <a:alphaModFix amt="10000"/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4242851"/>
            <a:ext cx="8968085" cy="27594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11715" y="4243844"/>
            <a:ext cx="3077109" cy="276941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Rectangle 8"/>
          <p:cNvSpPr/>
          <p:nvPr/>
        </p:nvSpPr>
        <p:spPr>
          <a:xfrm>
            <a:off x="-1" y="2590077"/>
            <a:ext cx="8968087" cy="1660333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" name="Rectangle 9"/>
          <p:cNvSpPr/>
          <p:nvPr/>
        </p:nvSpPr>
        <p:spPr>
          <a:xfrm>
            <a:off x="9111715" y="2590077"/>
            <a:ext cx="3077110" cy="166033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" name="Text názvu"/>
          <p:cNvSpPr txBox="1"/>
          <p:nvPr>
            <p:ph type="title"/>
          </p:nvPr>
        </p:nvSpPr>
        <p:spPr>
          <a:xfrm>
            <a:off x="680321" y="2733708"/>
            <a:ext cx="8144135" cy="1373071"/>
          </a:xfrm>
          <a:prstGeom prst="rect">
            <a:avLst/>
          </a:prstGeom>
        </p:spPr>
        <p:txBody>
          <a:bodyPr anchor="b"/>
          <a:lstStyle>
            <a:lvl1pPr algn="r">
              <a:defRPr sz="5400"/>
            </a:lvl1pPr>
          </a:lstStyle>
          <a:p>
            <a:pPr/>
            <a:r>
              <a:t>Text názvu</a:t>
            </a:r>
          </a:p>
        </p:txBody>
      </p:sp>
      <p:sp>
        <p:nvSpPr>
          <p:cNvPr id="20" name="Text úrovně 1…"/>
          <p:cNvSpPr txBox="1"/>
          <p:nvPr>
            <p:ph type="body" sz="quarter" idx="1"/>
          </p:nvPr>
        </p:nvSpPr>
        <p:spPr>
          <a:xfrm>
            <a:off x="680321" y="4394039"/>
            <a:ext cx="8144135" cy="1117688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</a:lvl1pPr>
            <a:lvl2pPr marL="0" indent="457200" algn="r">
              <a:buSzTx/>
              <a:buFontTx/>
              <a:buNone/>
            </a:lvl2pPr>
            <a:lvl3pPr marL="0" indent="914400" algn="r">
              <a:buSzTx/>
              <a:buFontTx/>
              <a:buNone/>
            </a:lvl3pPr>
            <a:lvl4pPr marL="0" indent="1371600" algn="r">
              <a:buSzTx/>
              <a:buFontTx/>
              <a:buNone/>
            </a:lvl4pPr>
            <a:lvl5pPr marL="0" indent="1828800" algn="r">
              <a:buSzTx/>
              <a:buFontTx/>
              <a:buNone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1" name="Číslo snímku"/>
          <p:cNvSpPr txBox="1"/>
          <p:nvPr>
            <p:ph type="sldNum" sz="quarter" idx="2"/>
          </p:nvPr>
        </p:nvSpPr>
        <p:spPr>
          <a:xfrm>
            <a:off x="9255345" y="3116137"/>
            <a:ext cx="583666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Rectangle 9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9" name="Rectangle 10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0" name="Text názvu"/>
          <p:cNvSpPr txBox="1"/>
          <p:nvPr>
            <p:ph type="title"/>
          </p:nvPr>
        </p:nvSpPr>
        <p:spPr>
          <a:xfrm>
            <a:off x="680321" y="4711615"/>
            <a:ext cx="9613860" cy="453052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Text názvu</a:t>
            </a:r>
          </a:p>
        </p:txBody>
      </p:sp>
      <p:sp>
        <p:nvSpPr>
          <p:cNvPr id="141" name="Picture Placeholder 2"/>
          <p:cNvSpPr/>
          <p:nvPr>
            <p:ph type="pic" idx="21"/>
          </p:nvPr>
        </p:nvSpPr>
        <p:spPr>
          <a:xfrm>
            <a:off x="680321" y="609596"/>
            <a:ext cx="9613860" cy="3589577"/>
          </a:xfrm>
          <a:prstGeom prst="rect">
            <a:avLst/>
          </a:prstGeom>
          <a:effectLst>
            <a:outerShdw sx="100000" sy="100000" kx="0" ky="0" algn="b" rotWithShape="0" blurRad="76200" dist="63500" dir="5040000">
              <a:srgbClr val="000000">
                <a:alpha val="41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42" name="Text úrovně 1…"/>
          <p:cNvSpPr txBox="1"/>
          <p:nvPr>
            <p:ph type="body" sz="quarter" idx="1"/>
          </p:nvPr>
        </p:nvSpPr>
        <p:spPr>
          <a:xfrm>
            <a:off x="680318" y="5169582"/>
            <a:ext cx="9613864" cy="622972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43" name="Číslo snímku"/>
          <p:cNvSpPr txBox="1"/>
          <p:nvPr>
            <p:ph type="sldNum" sz="quarter" idx="2"/>
          </p:nvPr>
        </p:nvSpPr>
        <p:spPr>
          <a:xfrm>
            <a:off x="10729455" y="4944283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Rectangle 9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4" name="Rectangle 10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5" name="Text názvu"/>
          <p:cNvSpPr txBox="1"/>
          <p:nvPr>
            <p:ph type="title"/>
          </p:nvPr>
        </p:nvSpPr>
        <p:spPr>
          <a:xfrm>
            <a:off x="680321" y="609596"/>
            <a:ext cx="9613860" cy="359275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56" name="Text úrovně 1…"/>
          <p:cNvSpPr txBox="1"/>
          <p:nvPr>
            <p:ph type="body" sz="quarter" idx="1"/>
          </p:nvPr>
        </p:nvSpPr>
        <p:spPr>
          <a:xfrm>
            <a:off x="680321" y="4711615"/>
            <a:ext cx="9613860" cy="1090790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57" name="Číslo snímku"/>
          <p:cNvSpPr txBox="1"/>
          <p:nvPr>
            <p:ph type="sldNum" sz="quarter" idx="2"/>
          </p:nvPr>
        </p:nvSpPr>
        <p:spPr>
          <a:xfrm>
            <a:off x="10729455" y="494458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Picture 12" descr="Picture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Rectangle 13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8" name="Rectangle 14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9" name="Text názvu"/>
          <p:cNvSpPr txBox="1"/>
          <p:nvPr>
            <p:ph type="title"/>
          </p:nvPr>
        </p:nvSpPr>
        <p:spPr>
          <a:xfrm>
            <a:off x="1127855" y="609598"/>
            <a:ext cx="8718879" cy="30360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70" name="Text úrovně 1…"/>
          <p:cNvSpPr txBox="1"/>
          <p:nvPr>
            <p:ph type="body" sz="quarter" idx="1"/>
          </p:nvPr>
        </p:nvSpPr>
        <p:spPr>
          <a:xfrm>
            <a:off x="1402287" y="3653378"/>
            <a:ext cx="8156580" cy="54896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400"/>
            </a:lvl1pPr>
            <a:lvl2pPr marL="0" indent="457200">
              <a:buSzTx/>
              <a:buFontTx/>
              <a:buNone/>
              <a:defRPr sz="1400"/>
            </a:lvl2pPr>
            <a:lvl3pPr marL="0" indent="914400">
              <a:buSzTx/>
              <a:buFontTx/>
              <a:buNone/>
              <a:defRPr sz="1400"/>
            </a:lvl3pPr>
            <a:lvl4pPr marL="0" indent="1371600">
              <a:buSzTx/>
              <a:buFontTx/>
              <a:buNone/>
              <a:defRPr sz="1400"/>
            </a:lvl4pPr>
            <a:lvl5pPr marL="0" indent="1828800">
              <a:buSzTx/>
              <a:buFontTx/>
              <a:buNone/>
              <a:defRPr sz="1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71" name="Text Placeholder 3"/>
          <p:cNvSpPr/>
          <p:nvPr>
            <p:ph type="body" sz="quarter" idx="21"/>
          </p:nvPr>
        </p:nvSpPr>
        <p:spPr>
          <a:xfrm>
            <a:off x="680322" y="4711615"/>
            <a:ext cx="9613859" cy="1090790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72" name="TextBox 15"/>
          <p:cNvSpPr txBox="1"/>
          <p:nvPr/>
        </p:nvSpPr>
        <p:spPr>
          <a:xfrm>
            <a:off x="629291" y="461383"/>
            <a:ext cx="51816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cap="all" sz="7200">
                <a:solidFill>
                  <a:srgbClr val="FFFFFF"/>
                </a:solidFill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73" name="TextBox 16"/>
          <p:cNvSpPr txBox="1"/>
          <p:nvPr/>
        </p:nvSpPr>
        <p:spPr>
          <a:xfrm>
            <a:off x="9708528" y="2746791"/>
            <a:ext cx="51816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cap="all" sz="7200">
                <a:solidFill>
                  <a:srgbClr val="FFFFFF"/>
                </a:solidFill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74" name="Číslo snímku"/>
          <p:cNvSpPr txBox="1"/>
          <p:nvPr>
            <p:ph type="sldNum" sz="quarter" idx="2"/>
          </p:nvPr>
        </p:nvSpPr>
        <p:spPr>
          <a:xfrm>
            <a:off x="10729455" y="494289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Picture 9" descr="Pictur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Rectangle 10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5" name="Rectangle 11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6" name="Text názvu"/>
          <p:cNvSpPr txBox="1"/>
          <p:nvPr>
            <p:ph type="title"/>
          </p:nvPr>
        </p:nvSpPr>
        <p:spPr>
          <a:xfrm>
            <a:off x="680318" y="4711615"/>
            <a:ext cx="9613864" cy="588536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87" name="Text úrovně 1…"/>
          <p:cNvSpPr txBox="1"/>
          <p:nvPr>
            <p:ph type="body" sz="quarter" idx="1"/>
          </p:nvPr>
        </p:nvSpPr>
        <p:spPr>
          <a:xfrm>
            <a:off x="680320" y="5300148"/>
            <a:ext cx="9613863" cy="50225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88" name="Číslo snímku"/>
          <p:cNvSpPr txBox="1"/>
          <p:nvPr>
            <p:ph type="sldNum" sz="quarter" idx="2"/>
          </p:nvPr>
        </p:nvSpPr>
        <p:spPr>
          <a:xfrm>
            <a:off x="10729455" y="494289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Picture 12" descr="Picture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Picture 13" descr="Picture 1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Rectangle 15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9" name="Rectangle 16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0" name="Text názvu"/>
          <p:cNvSpPr txBox="1"/>
          <p:nvPr>
            <p:ph type="title"/>
          </p:nvPr>
        </p:nvSpPr>
        <p:spPr>
          <a:xfrm>
            <a:off x="669221" y="753228"/>
            <a:ext cx="9624961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01" name="Text úrovně 1…"/>
          <p:cNvSpPr txBox="1"/>
          <p:nvPr>
            <p:ph type="body" sz="quarter" idx="1"/>
          </p:nvPr>
        </p:nvSpPr>
        <p:spPr>
          <a:xfrm>
            <a:off x="660945" y="2336873"/>
            <a:ext cx="3070035" cy="5762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02" name="Text Placeholder 3"/>
          <p:cNvSpPr/>
          <p:nvPr>
            <p:ph type="body" sz="quarter" idx="21"/>
          </p:nvPr>
        </p:nvSpPr>
        <p:spPr>
          <a:xfrm>
            <a:off x="680321" y="3022673"/>
            <a:ext cx="3049704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03" name="Text Placeholder 4"/>
          <p:cNvSpPr/>
          <p:nvPr>
            <p:ph type="body" sz="quarter" idx="22"/>
          </p:nvPr>
        </p:nvSpPr>
        <p:spPr>
          <a:xfrm>
            <a:off x="3956024" y="2336873"/>
            <a:ext cx="3063241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204" name="Text Placeholder 3"/>
          <p:cNvSpPr/>
          <p:nvPr>
            <p:ph type="body" sz="quarter" idx="23"/>
          </p:nvPr>
        </p:nvSpPr>
        <p:spPr>
          <a:xfrm>
            <a:off x="3945470" y="3022673"/>
            <a:ext cx="3063241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05" name="Text Placeholder 4"/>
          <p:cNvSpPr/>
          <p:nvPr>
            <p:ph type="body" sz="quarter" idx="24"/>
          </p:nvPr>
        </p:nvSpPr>
        <p:spPr>
          <a:xfrm>
            <a:off x="7224155" y="2336873"/>
            <a:ext cx="3070026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206" name="Text Placeholder 3"/>
          <p:cNvSpPr/>
          <p:nvPr>
            <p:ph type="body" sz="quarter" idx="25"/>
          </p:nvPr>
        </p:nvSpPr>
        <p:spPr>
          <a:xfrm>
            <a:off x="7224155" y="3022673"/>
            <a:ext cx="3070026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07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Picture 14" descr="Picture 1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Picture 15" descr="Picture 1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Rectangle 16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8" name="Rectangle 17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9" name="Text názvu"/>
          <p:cNvSpPr txBox="1"/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20" name="Text úrovně 1…"/>
          <p:cNvSpPr txBox="1"/>
          <p:nvPr>
            <p:ph type="body" sz="quarter" idx="1"/>
          </p:nvPr>
        </p:nvSpPr>
        <p:spPr>
          <a:xfrm>
            <a:off x="680318" y="4297503"/>
            <a:ext cx="3049705" cy="5762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1" name="Picture Placeholder 2"/>
          <p:cNvSpPr/>
          <p:nvPr>
            <p:ph type="pic" sz="quarter" idx="21"/>
          </p:nvPr>
        </p:nvSpPr>
        <p:spPr>
          <a:xfrm>
            <a:off x="680317" y="2336873"/>
            <a:ext cx="3049707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2" name="Text Placeholder 3"/>
          <p:cNvSpPr/>
          <p:nvPr>
            <p:ph type="body" sz="quarter" idx="22"/>
          </p:nvPr>
        </p:nvSpPr>
        <p:spPr>
          <a:xfrm>
            <a:off x="680317" y="4873764"/>
            <a:ext cx="3049707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23" name="Text Placeholder 4"/>
          <p:cNvSpPr/>
          <p:nvPr>
            <p:ph type="body" sz="quarter" idx="23"/>
          </p:nvPr>
        </p:nvSpPr>
        <p:spPr>
          <a:xfrm>
            <a:off x="3945471" y="4297503"/>
            <a:ext cx="3063241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224" name="Picture Placeholder 2"/>
          <p:cNvSpPr/>
          <p:nvPr>
            <p:ph type="pic" sz="quarter" idx="24"/>
          </p:nvPr>
        </p:nvSpPr>
        <p:spPr>
          <a:xfrm>
            <a:off x="3945470" y="2336873"/>
            <a:ext cx="3063241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5" name="Text Placeholder 3"/>
          <p:cNvSpPr/>
          <p:nvPr>
            <p:ph type="body" sz="quarter" idx="25"/>
          </p:nvPr>
        </p:nvSpPr>
        <p:spPr>
          <a:xfrm>
            <a:off x="3944116" y="4873764"/>
            <a:ext cx="3067299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26" name="Text Placeholder 4"/>
          <p:cNvSpPr/>
          <p:nvPr>
            <p:ph type="body" sz="quarter" idx="26"/>
          </p:nvPr>
        </p:nvSpPr>
        <p:spPr>
          <a:xfrm>
            <a:off x="7230677" y="4297503"/>
            <a:ext cx="3063507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227" name="Picture Placeholder 2"/>
          <p:cNvSpPr/>
          <p:nvPr>
            <p:ph type="pic" sz="quarter" idx="27"/>
          </p:nvPr>
        </p:nvSpPr>
        <p:spPr>
          <a:xfrm>
            <a:off x="7230677" y="2336873"/>
            <a:ext cx="3063506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8" name="Text Placeholder 3"/>
          <p:cNvSpPr/>
          <p:nvPr>
            <p:ph type="body" sz="quarter" idx="28"/>
          </p:nvPr>
        </p:nvSpPr>
        <p:spPr>
          <a:xfrm>
            <a:off x="7230553" y="4873761"/>
            <a:ext cx="3067564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2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Picture 14" descr="Picture 1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Picture 15" descr="Picture 1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Rectangle 16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" name="Rectangle 17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4" name="Text úrovně 1…"/>
          <p:cNvSpPr txBox="1"/>
          <p:nvPr>
            <p:ph type="body" idx="1"/>
          </p:nvPr>
        </p:nvSpPr>
        <p:spPr>
          <a:xfrm>
            <a:off x="680321" y="2336873"/>
            <a:ext cx="9613862" cy="359931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731519" indent="-274319">
              <a:defRPr sz="2400"/>
            </a:lvl2pPr>
            <a:lvl3pPr marL="1219200" indent="-304800">
              <a:defRPr sz="2400"/>
            </a:lvl3pPr>
            <a:lvl4pPr marL="1714500" indent="-342900">
              <a:defRPr sz="2400"/>
            </a:lvl4pPr>
            <a:lvl5pPr marL="2171700" indent="-342900">
              <a:defRPr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" y="4086907"/>
            <a:ext cx="10437813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44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3" y="4087900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Rectangle 8"/>
          <p:cNvSpPr/>
          <p:nvPr/>
        </p:nvSpPr>
        <p:spPr>
          <a:xfrm>
            <a:off x="-3" y="2726266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6" name="Rectangle 9"/>
          <p:cNvSpPr/>
          <p:nvPr/>
        </p:nvSpPr>
        <p:spPr>
          <a:xfrm>
            <a:off x="10585825" y="2726266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" name="Text názvu"/>
          <p:cNvSpPr txBox="1"/>
          <p:nvPr>
            <p:ph type="title"/>
          </p:nvPr>
        </p:nvSpPr>
        <p:spPr>
          <a:xfrm>
            <a:off x="680321" y="2869894"/>
            <a:ext cx="9613861" cy="1090789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/>
            <a:r>
              <a:t>Text názvu</a:t>
            </a:r>
          </a:p>
        </p:txBody>
      </p:sp>
      <p:sp>
        <p:nvSpPr>
          <p:cNvPr id="48" name="Text úrovně 1…"/>
          <p:cNvSpPr txBox="1"/>
          <p:nvPr>
            <p:ph type="body" sz="quarter" idx="1"/>
          </p:nvPr>
        </p:nvSpPr>
        <p:spPr>
          <a:xfrm>
            <a:off x="680321" y="4232171"/>
            <a:ext cx="9613861" cy="1704018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</a:lvl1pPr>
            <a:lvl2pPr marL="0" indent="457200" algn="r">
              <a:buSzTx/>
              <a:buFontTx/>
              <a:buNone/>
            </a:lvl2pPr>
            <a:lvl3pPr marL="0" indent="914400" algn="r">
              <a:buSzTx/>
              <a:buFontTx/>
              <a:buNone/>
            </a:lvl3pPr>
            <a:lvl4pPr marL="0" indent="1371600" algn="r">
              <a:buSzTx/>
              <a:buFontTx/>
              <a:buNone/>
            </a:lvl4pPr>
            <a:lvl5pPr marL="0" indent="1828800" algn="r">
              <a:buSzTx/>
              <a:buFontTx/>
              <a:buNone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xfrm>
            <a:off x="10729455" y="310286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58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angle 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" name="Rectangle 1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1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2" name="Text úrovně 1…"/>
          <p:cNvSpPr txBox="1"/>
          <p:nvPr>
            <p:ph type="body" sz="half" idx="1"/>
          </p:nvPr>
        </p:nvSpPr>
        <p:spPr>
          <a:xfrm>
            <a:off x="680320" y="2336873"/>
            <a:ext cx="4698359" cy="3599317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72" name="Picture 10" descr="Picture 1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Rectangle 11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4" name="Rectangle 12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5" name="Text názvu"/>
          <p:cNvSpPr txBox="1"/>
          <p:nvPr>
            <p:ph type="title"/>
          </p:nvPr>
        </p:nvSpPr>
        <p:spPr>
          <a:xfrm>
            <a:off x="680318" y="753229"/>
            <a:ext cx="9613864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76" name="Text úrovně 1…"/>
          <p:cNvSpPr txBox="1"/>
          <p:nvPr>
            <p:ph type="body" sz="quarter" idx="1"/>
          </p:nvPr>
        </p:nvSpPr>
        <p:spPr>
          <a:xfrm>
            <a:off x="906350" y="2336873"/>
            <a:ext cx="4472328" cy="69313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7" name="Text Placeholder 4"/>
          <p:cNvSpPr/>
          <p:nvPr>
            <p:ph type="body" sz="quarter" idx="21"/>
          </p:nvPr>
        </p:nvSpPr>
        <p:spPr>
          <a:xfrm>
            <a:off x="5820154" y="2336873"/>
            <a:ext cx="4474029" cy="692077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7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6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87" name="Picture 6" descr="Picture 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Rectangle 7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" name="Rectangle 8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9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Rectangle 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9" name="Rectangle 1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0" name="Text názvu"/>
          <p:cNvSpPr txBox="1"/>
          <p:nvPr>
            <p:ph type="title"/>
          </p:nvPr>
        </p:nvSpPr>
        <p:spPr>
          <a:xfrm>
            <a:off x="680321" y="753226"/>
            <a:ext cx="9613859" cy="1080942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11" name="Text úrovně 1…"/>
          <p:cNvSpPr txBox="1"/>
          <p:nvPr>
            <p:ph type="body" sz="half" idx="1"/>
          </p:nvPr>
        </p:nvSpPr>
        <p:spPr>
          <a:xfrm>
            <a:off x="4685846" y="2336873"/>
            <a:ext cx="5608337" cy="3599313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12" name="Text Placeholder 3"/>
          <p:cNvSpPr/>
          <p:nvPr>
            <p:ph type="body" sz="quarter" idx="21"/>
          </p:nvPr>
        </p:nvSpPr>
        <p:spPr>
          <a:xfrm>
            <a:off x="680322" y="2336872"/>
            <a:ext cx="3790078" cy="3599318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Rectangle 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4" name="Rectangle 1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5" name="Text názvu"/>
          <p:cNvSpPr txBox="1"/>
          <p:nvPr>
            <p:ph type="title"/>
          </p:nvPr>
        </p:nvSpPr>
        <p:spPr>
          <a:xfrm>
            <a:off x="680323" y="753228"/>
            <a:ext cx="9613858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26" name="Picture Placeholder 2"/>
          <p:cNvSpPr/>
          <p:nvPr>
            <p:ph type="pic" sz="half" idx="21"/>
          </p:nvPr>
        </p:nvSpPr>
        <p:spPr>
          <a:xfrm>
            <a:off x="4868333" y="2336874"/>
            <a:ext cx="5425850" cy="3599313"/>
          </a:xfrm>
          <a:prstGeom prst="rect">
            <a:avLst/>
          </a:prstGeom>
          <a:effectLst>
            <a:outerShdw sx="100000" sy="100000" kx="0" ky="0" algn="b" rotWithShape="0" blurRad="76200" dist="63500" dir="5040000">
              <a:srgbClr val="000000">
                <a:alpha val="41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27" name="Text úrovně 1…"/>
          <p:cNvSpPr txBox="1"/>
          <p:nvPr>
            <p:ph type="body" sz="quarter" idx="1"/>
          </p:nvPr>
        </p:nvSpPr>
        <p:spPr>
          <a:xfrm>
            <a:off x="680323" y="2336873"/>
            <a:ext cx="3876257" cy="3599316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2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AFDF74"/>
            </a:gs>
            <a:gs pos="50000">
              <a:srgbClr val="8BC25D"/>
            </a:gs>
            <a:gs pos="100000">
              <a:srgbClr val="437527"/>
            </a:gs>
          </a:gsLst>
          <a:lin ang="252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ctangle 5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" name="Text názvu"/>
          <p:cNvSpPr txBox="1"/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6" name="Text úrovně 1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" name="Číslo snímku"/>
          <p:cNvSpPr txBox="1"/>
          <p:nvPr>
            <p:ph type="sldNum" sz="quarter" idx="2"/>
          </p:nvPr>
        </p:nvSpPr>
        <p:spPr>
          <a:xfrm>
            <a:off x="10729455" y="986201"/>
            <a:ext cx="583665" cy="6248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  <p:sldLayoutId id="2147483662" r:id="rId17"/>
    <p:sldLayoutId id="2147483663" r:id="rId1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228600" dist="0" dir="0">
              <a:srgbClr val="000000">
                <a:alpha val="52999"/>
              </a:srgbClr>
            </a:outerShdw>
          </a:effectLst>
          <a:uFillTx/>
          <a:latin typeface="+mj-lt"/>
          <a:ea typeface="+mj-ea"/>
          <a:cs typeface="+mj-cs"/>
          <a:sym typeface="Trebuchet MS"/>
        </a:defRPr>
      </a:lvl1pPr>
      <a:lvl2pPr marL="711200" marR="0" indent="-2540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228600" dist="0" dir="0">
              <a:srgbClr val="000000">
                <a:alpha val="52999"/>
              </a:srgbClr>
            </a:outerShdw>
          </a:effectLst>
          <a:uFillTx/>
          <a:latin typeface="+mj-lt"/>
          <a:ea typeface="+mj-ea"/>
          <a:cs typeface="+mj-cs"/>
          <a:sym typeface="Trebuchet MS"/>
        </a:defRPr>
      </a:lvl2pPr>
      <a:lvl3pPr marL="1200150" marR="0" indent="-28575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228600" dist="0" dir="0">
              <a:srgbClr val="000000">
                <a:alpha val="52999"/>
              </a:srgbClr>
            </a:outerShdw>
          </a:effectLst>
          <a:uFillTx/>
          <a:latin typeface="+mj-lt"/>
          <a:ea typeface="+mj-ea"/>
          <a:cs typeface="+mj-cs"/>
          <a:sym typeface="Trebuchet MS"/>
        </a:defRPr>
      </a:lvl3pPr>
      <a:lvl4pPr marL="1698171" marR="0" indent="-326571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228600" dist="0" dir="0">
              <a:srgbClr val="000000">
                <a:alpha val="52999"/>
              </a:srgbClr>
            </a:outerShdw>
          </a:effectLst>
          <a:uFillTx/>
          <a:latin typeface="+mj-lt"/>
          <a:ea typeface="+mj-ea"/>
          <a:cs typeface="+mj-cs"/>
          <a:sym typeface="Trebuchet MS"/>
        </a:defRPr>
      </a:lvl4pPr>
      <a:lvl5pPr marL="2155371" marR="0" indent="-326571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228600" dist="0" dir="0">
              <a:srgbClr val="000000">
                <a:alpha val="52999"/>
              </a:srgbClr>
            </a:outerShdw>
          </a:effectLst>
          <a:uFillTx/>
          <a:latin typeface="+mj-lt"/>
          <a:ea typeface="+mj-ea"/>
          <a:cs typeface="+mj-cs"/>
          <a:sym typeface="Trebuchet MS"/>
        </a:defRPr>
      </a:lvl5pPr>
      <a:lvl6pPr marL="2612571" marR="0" indent="-326571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228600" dist="0" dir="0">
              <a:srgbClr val="000000">
                <a:alpha val="52999"/>
              </a:srgbClr>
            </a:outerShdw>
          </a:effectLst>
          <a:uFillTx/>
          <a:latin typeface="+mj-lt"/>
          <a:ea typeface="+mj-ea"/>
          <a:cs typeface="+mj-cs"/>
          <a:sym typeface="Trebuchet MS"/>
        </a:defRPr>
      </a:lvl6pPr>
      <a:lvl7pPr marL="3069771" marR="0" indent="-326571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228600" dist="0" dir="0">
              <a:srgbClr val="000000">
                <a:alpha val="52999"/>
              </a:srgbClr>
            </a:outerShdw>
          </a:effectLst>
          <a:uFillTx/>
          <a:latin typeface="+mj-lt"/>
          <a:ea typeface="+mj-ea"/>
          <a:cs typeface="+mj-cs"/>
          <a:sym typeface="Trebuchet MS"/>
        </a:defRPr>
      </a:lvl7pPr>
      <a:lvl8pPr marL="3526971" marR="0" indent="-326571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228600" dist="0" dir="0">
              <a:srgbClr val="000000">
                <a:alpha val="52999"/>
              </a:srgbClr>
            </a:outerShdw>
          </a:effectLst>
          <a:uFillTx/>
          <a:latin typeface="+mj-lt"/>
          <a:ea typeface="+mj-ea"/>
          <a:cs typeface="+mj-cs"/>
          <a:sym typeface="Trebuchet MS"/>
        </a:defRPr>
      </a:lvl8pPr>
      <a:lvl9pPr marL="3984171" marR="0" indent="-326571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228600" dist="0" dir="0">
              <a:srgbClr val="000000">
                <a:alpha val="52999"/>
              </a:srgbClr>
            </a:outerShdw>
          </a:effectLst>
          <a:uFillTx/>
          <a:latin typeface="+mj-lt"/>
          <a:ea typeface="+mj-ea"/>
          <a:cs typeface="+mj-cs"/>
          <a:sym typeface="Trebuchet MS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22860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2743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3200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3657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v8U4V4aaNWk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Nadpis 1"/>
          <p:cNvSpPr txBox="1"/>
          <p:nvPr>
            <p:ph type="ctrTitle"/>
          </p:nvPr>
        </p:nvSpPr>
        <p:spPr>
          <a:xfrm>
            <a:off x="680322" y="2733708"/>
            <a:ext cx="8144134" cy="1373071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Ježíšova blahoslavenství jako inspirace pro pomáhající profese</a:t>
            </a:r>
          </a:p>
        </p:txBody>
      </p:sp>
      <p:sp>
        <p:nvSpPr>
          <p:cNvPr id="239" name="Podnadpis 2"/>
          <p:cNvSpPr txBox="1"/>
          <p:nvPr>
            <p:ph type="subTitle" sz="quarter" idx="1"/>
          </p:nvPr>
        </p:nvSpPr>
        <p:spPr>
          <a:xfrm>
            <a:off x="680322" y="4394039"/>
            <a:ext cx="8144134" cy="1117688"/>
          </a:xfrm>
          <a:prstGeom prst="rect">
            <a:avLst/>
          </a:prstGeom>
        </p:spPr>
        <p:txBody>
          <a:bodyPr/>
          <a:lstStyle/>
          <a:p>
            <a:pPr/>
            <a:r>
              <a:t>4. Blahoslavení tiší: Člověk a nenásilí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Kdo jsem?</a:t>
            </a:r>
          </a:p>
        </p:txBody>
      </p:sp>
      <p:sp>
        <p:nvSpPr>
          <p:cNvPr id="242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Podle čeho hodnotíme sami sebe?</a:t>
            </a:r>
          </a:p>
          <a:p>
            <a:pPr marL="0" indent="0">
              <a:buSzTx/>
              <a:buNone/>
            </a:pPr>
            <a:r>
              <a:t>Jsem to, co jsem dokázal…</a:t>
            </a:r>
          </a:p>
          <a:p>
            <a:pPr marL="0" indent="0">
              <a:buSzTx/>
              <a:buNone/>
            </a:pPr>
            <a:r>
              <a:t>Jsem to, co si o mně myslí druzí…</a:t>
            </a:r>
          </a:p>
          <a:p>
            <a:pPr marL="0" indent="0">
              <a:buSzTx/>
              <a:buNone/>
            </a:pPr>
            <a:r>
              <a:t>Jsem to, co mám…</a:t>
            </a:r>
          </a:p>
          <a:p>
            <a:pPr marL="0" indent="0">
              <a:buSzTx/>
              <a:buNone/>
            </a:pPr>
            <a:r>
              <a:t>Henri Neuwen: </a:t>
            </a:r>
            <a:r>
              <a:rPr u="sng">
                <a:solidFill>
                  <a:srgbClr val="CAFB50"/>
                </a:solidFill>
                <a:uFill>
                  <a:solidFill>
                    <a:srgbClr val="CAFB50"/>
                  </a:solidFill>
                </a:uFill>
                <a:hlinkClick r:id="rId2" invalidUrl="" action="" tgtFrame="" tooltip="" history="1" highlightClick="0" endSnd="0"/>
              </a:rPr>
              <a:t>https://</a:t>
            </a:r>
            <a:r>
              <a:rPr u="sng">
                <a:solidFill>
                  <a:srgbClr val="CAFB50"/>
                </a:solidFill>
                <a:uFill>
                  <a:solidFill>
                    <a:srgbClr val="CAFB50"/>
                  </a:solidFill>
                </a:uFill>
                <a:hlinkClick r:id="rId2" invalidUrl="" action="" tgtFrame="" tooltip="" history="1" highlightClick="0" endSnd="0"/>
              </a:rPr>
              <a:t>www.youtube.com/watch?v=v8U4V4aaNWk</a:t>
            </a:r>
          </a:p>
          <a:p>
            <a:pPr marL="0" indent="0">
              <a:buSzTx/>
              <a:buNone/>
            </a:pPr>
            <a:r>
              <a:t>Jsem milovaný syn, milovaná dcera Boží.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4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Blahoslavení tiší (Mt 5,5)</a:t>
            </a:r>
          </a:p>
        </p:txBody>
      </p:sp>
      <p:sp>
        <p:nvSpPr>
          <p:cNvPr id="245" name="Zástupný symbol pro obsah 2"/>
          <p:cNvSpPr txBox="1"/>
          <p:nvPr>
            <p:ph type="body" idx="1"/>
          </p:nvPr>
        </p:nvSpPr>
        <p:spPr>
          <a:xfrm>
            <a:off x="680320" y="2427478"/>
            <a:ext cx="9613863" cy="3599316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„Blahoslavení tiší, neboť oni dostanou zemi za dědictví.“</a:t>
            </a:r>
          </a:p>
          <a:p>
            <a:pPr marL="0" indent="0">
              <a:buSzTx/>
              <a:buNone/>
            </a:pPr>
            <a:r>
              <a:t>(řecký text: </a:t>
            </a:r>
            <a:r>
              <a:rPr sz="2800">
                <a:latin typeface="Bwgrkn"/>
                <a:ea typeface="Bwgrkn"/>
                <a:cs typeface="Bwgrkn"/>
                <a:sym typeface="Bwgrkn"/>
              </a:rPr>
              <a:t>μακάριοι οἱ πραεῖς, ὅτι αὐτοὶ κληρονομήσουσιν τὴν γῆν</a:t>
            </a:r>
            <a: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4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Výklad</a:t>
            </a:r>
          </a:p>
        </p:txBody>
      </p:sp>
      <p:sp>
        <p:nvSpPr>
          <p:cNvPr id="248" name="Zástupný symbol pro obsah 2"/>
          <p:cNvSpPr txBox="1"/>
          <p:nvPr>
            <p:ph type="body" idx="1"/>
          </p:nvPr>
        </p:nvSpPr>
        <p:spPr>
          <a:xfrm>
            <a:off x="680321" y="2336873"/>
            <a:ext cx="9712930" cy="4398779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81000"/>
              </a:lnSpc>
              <a:buSzTx/>
              <a:buNone/>
            </a:pPr>
            <a:r>
              <a:t>„tiší“</a:t>
            </a:r>
          </a:p>
          <a:p>
            <a:pPr marL="0" indent="0">
              <a:lnSpc>
                <a:spcPct val="81000"/>
              </a:lnSpc>
              <a:buSzTx/>
              <a:buNone/>
            </a:pPr>
            <a:r>
              <a:t>Ž 37,1-11</a:t>
            </a:r>
          </a:p>
          <a:p>
            <a:pPr marL="0" indent="0">
              <a:lnSpc>
                <a:spcPct val="81000"/>
              </a:lnSpc>
              <a:buSzTx/>
              <a:buNone/>
            </a:pPr>
            <a:r>
              <a:t>„Tichost“: zakotvení, základní nasměrování osobnosti k Bohu, bez toho tichost není možná</a:t>
            </a:r>
          </a:p>
          <a:p>
            <a:pPr marL="0" indent="0">
              <a:lnSpc>
                <a:spcPct val="81000"/>
              </a:lnSpc>
              <a:buSzTx/>
              <a:buNone/>
            </a:pPr>
            <a:r>
              <a:t> „Tichost“: jedním ze základních prvků NZ etiky, je</a:t>
            </a:r>
          </a:p>
          <a:p>
            <a:pPr>
              <a:lnSpc>
                <a:spcPct val="81000"/>
              </a:lnSpc>
              <a:buFontTx/>
              <a:buChar char="-"/>
            </a:pPr>
            <a:r>
              <a:t>darem Ducha (Ga 5,23)</a:t>
            </a:r>
          </a:p>
          <a:p>
            <a:pPr>
              <a:lnSpc>
                <a:spcPct val="81000"/>
              </a:lnSpc>
              <a:buFontTx/>
              <a:buChar char="-"/>
            </a:pPr>
            <a:r>
              <a:t>potřebná k uchování jednoty (Ef 4,1-6; Ko 3,12)</a:t>
            </a:r>
          </a:p>
          <a:p>
            <a:pPr>
              <a:lnSpc>
                <a:spcPct val="81000"/>
              </a:lnSpc>
              <a:buFontTx/>
              <a:buChar char="-"/>
            </a:pPr>
            <a:r>
              <a:t>potřebná v postoji vůči nekřesťanům (1Pt 3,1-4.14-16)</a:t>
            </a:r>
          </a:p>
          <a:p>
            <a:pPr>
              <a:lnSpc>
                <a:spcPct val="81000"/>
              </a:lnSpc>
              <a:buFontTx/>
              <a:buChar char="-"/>
            </a:pPr>
            <a:r>
              <a:t>potřebná pro dosažení moudrosti (Jk 3,13-18)</a:t>
            </a:r>
          </a:p>
          <a:p>
            <a:pPr marL="0" indent="0">
              <a:lnSpc>
                <a:spcPct val="81000"/>
              </a:lnSpc>
              <a:buSzTx/>
              <a:buNone/>
            </a:pPr>
            <a:r>
              <a:t>Matoušova výsostná charakteristika Ježíše (11,29-30; 21,5; 12,18-21)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4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Výklad</a:t>
            </a:r>
          </a:p>
        </p:txBody>
      </p:sp>
      <p:sp>
        <p:nvSpPr>
          <p:cNvPr id="251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„dostanou zemi za dědictví“</a:t>
            </a:r>
          </a:p>
          <a:p>
            <a:pPr marL="0" indent="0">
              <a:buSzTx/>
              <a:buNone/>
            </a:pPr>
            <a:r>
              <a:t>„Dědit“ u Mt: život věčný (19,29), království (25,34), i „země“ je zemí eschatologickou</a:t>
            </a:r>
          </a:p>
          <a:p>
            <a:pPr marL="0" indent="0">
              <a:buSzTx/>
              <a:buNone/>
            </a:pPr>
            <a:r>
              <a:t>Dědí jenom děti…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5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Praktické důsledky</a:t>
            </a:r>
          </a:p>
        </p:txBody>
      </p:sp>
      <p:sp>
        <p:nvSpPr>
          <p:cNvPr id="254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4373021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200"/>
            </a:pPr>
            <a:r>
              <a:t>„Život je radostnou spoluúčastí na zázraku bytí“ (Václav Havel).</a:t>
            </a:r>
          </a:p>
          <a:p>
            <a:pPr marL="0" indent="0">
              <a:buSzTx/>
              <a:buNone/>
              <a:defRPr sz="2200"/>
            </a:pPr>
            <a:r>
              <a:t>Podílení se na bytí je cosi jako spočívání v Bohu…</a:t>
            </a:r>
          </a:p>
          <a:p>
            <a:pPr marL="0" indent="0">
              <a:buSzTx/>
              <a:buNone/>
              <a:defRPr sz="2200">
                <a:effectLst/>
              </a:defRPr>
            </a:pPr>
            <a:r>
              <a:t>Je základním postojem, který má ovlivňovat veškeré naše jednání k druhým. Hněv a další emoce namířené proti bližnímu jsou často vyvolávány pocitem, že jsem v nevýhodě, že jsem ohrožován jak ve svém životě, tak v uznání vlastní osoby, tak ve vlastní identitě. </a:t>
            </a:r>
          </a:p>
          <a:p>
            <a:pPr marL="0" indent="0">
              <a:buSzTx/>
              <a:buNone/>
              <a:defRPr sz="2200">
                <a:effectLst/>
              </a:defRPr>
            </a:pPr>
            <a:r>
              <a:t>Člověk může v tom případě zůstat tichým a mírným, svobodným od negativních emocí a strachů, protože stojí na pevném základě, který je dán Otcovým rozhodnutím. To je vyjádřeno slovem „země“, která symbolizuje život. Ježíš, např. v horském kázání, velice často opakuje slova „váš Otec“ (viz také 5,9: „budou nazváni Božími dětmi“).</a:t>
            </a:r>
          </a:p>
          <a:p>
            <a:pPr marL="0" indent="0">
              <a:buSzTx/>
              <a:buNone/>
              <a:defRPr sz="2200">
                <a:effectLst/>
              </a:defRPr>
            </a:pPr>
            <a:r>
              <a:t>I „nevěřící“ může být zakotvený v tom, co nepojmenovává, jako VH…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5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Suzanne Vega, Horizon</a:t>
            </a:r>
          </a:p>
        </p:txBody>
      </p:sp>
      <p:sp>
        <p:nvSpPr>
          <p:cNvPr id="257" name="Zástupný symbol pro obsah 2"/>
          <p:cNvSpPr txBox="1"/>
          <p:nvPr>
            <p:ph type="body" idx="1"/>
          </p:nvPr>
        </p:nvSpPr>
        <p:spPr>
          <a:xfrm>
            <a:off x="680321" y="2336872"/>
            <a:ext cx="9725809" cy="441165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>
                <a:effectLst/>
              </a:defRPr>
            </a:pPr>
            <a:r>
              <a:t>There is a road</a:t>
            </a:r>
            <a:br/>
            <a:r>
              <a:t>Beyond this one</a:t>
            </a:r>
            <a:br/>
            <a:r>
              <a:t>It’s called the path</a:t>
            </a:r>
            <a:br/>
            <a:r>
              <a:t>We don’t yet take</a:t>
            </a:r>
          </a:p>
          <a:p>
            <a:pPr marL="0" indent="0">
              <a:buSzTx/>
              <a:buNone/>
              <a:defRPr>
                <a:effectLst/>
              </a:defRPr>
            </a:pPr>
            <a:r>
              <a:t>I can feel how it longs</a:t>
            </a:r>
            <a:br/>
            <a:r>
              <a:t>To be entered upon</a:t>
            </a:r>
            <a:br/>
            <a:r>
              <a:t>It calls to me with a cry</a:t>
            </a:r>
            <a:br/>
            <a:r>
              <a:t>And an ache</a:t>
            </a:r>
          </a:p>
          <a:p>
            <a:pPr marL="0" indent="0">
              <a:buSzTx/>
              <a:buNone/>
              <a:defRPr>
                <a:effectLst/>
              </a:defRPr>
            </a:pPr>
            <a:r>
              <a:t>As we go along this one</a:t>
            </a:r>
            <a:br/>
            <a:r>
              <a:t>And we live the way we do</a:t>
            </a:r>
            <a:br/>
            <a:r>
              <a:t>Love pulls us on to that</a:t>
            </a:r>
            <a:br/>
            <a:r>
              <a:t>Distant horizon so true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5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Suzanne Vega, Horizon</a:t>
            </a:r>
          </a:p>
        </p:txBody>
      </p:sp>
      <p:sp>
        <p:nvSpPr>
          <p:cNvPr id="260" name="Zástupný symbol pro obsah 2"/>
          <p:cNvSpPr txBox="1"/>
          <p:nvPr>
            <p:ph type="body" idx="1"/>
          </p:nvPr>
        </p:nvSpPr>
        <p:spPr>
          <a:xfrm>
            <a:off x="680320" y="2336872"/>
            <a:ext cx="9613863" cy="426999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81000"/>
              </a:lnSpc>
              <a:buSzTx/>
              <a:buNone/>
              <a:defRPr>
                <a:effectLst/>
              </a:defRPr>
            </a:pPr>
            <a:r>
              <a:t>I knew a man</a:t>
            </a:r>
            <a:br/>
            <a:r>
              <a:t>He lived in jail</a:t>
            </a:r>
            <a:br/>
            <a:r>
              <a:t>And his tale</a:t>
            </a:r>
            <a:br/>
            <a:r>
              <a:t>Is often told</a:t>
            </a:r>
          </a:p>
          <a:p>
            <a:pPr marL="0" indent="0">
              <a:lnSpc>
                <a:spcPct val="81000"/>
              </a:lnSpc>
              <a:buSzTx/>
              <a:buNone/>
              <a:defRPr>
                <a:effectLst/>
              </a:defRPr>
            </a:pPr>
            <a:r>
              <a:t>He dreamed of that line that he</a:t>
            </a:r>
            <a:br/>
            <a:r>
              <a:t>Called the divine</a:t>
            </a:r>
            <a:br/>
            <a:r>
              <a:t>And when he was free</a:t>
            </a:r>
            <a:br/>
            <a:r>
              <a:t>He led his country</a:t>
            </a:r>
          </a:p>
          <a:p>
            <a:pPr marL="0" indent="0">
              <a:lnSpc>
                <a:spcPct val="81000"/>
              </a:lnSpc>
              <a:buSzTx/>
              <a:buNone/>
              <a:defRPr>
                <a:effectLst/>
              </a:defRPr>
            </a:pPr>
            <a:r>
              <a:t>Yes he taught the way of love</a:t>
            </a:r>
            <a:br/>
            <a:r>
              <a:t>And he lived in that way too</a:t>
            </a:r>
            <a:br/>
            <a:r>
              <a:t>Love pulled him on to that</a:t>
            </a:r>
            <a:br/>
            <a:r>
              <a:t>Distant horizon so true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6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Nadpis 1"/>
          <p:cNvSpPr txBox="1"/>
          <p:nvPr>
            <p:ph type="title"/>
          </p:nvPr>
        </p:nvSpPr>
        <p:spPr>
          <a:xfrm>
            <a:off x="680320" y="753227"/>
            <a:ext cx="10498543" cy="998301"/>
          </a:xfrm>
          <a:prstGeom prst="rect">
            <a:avLst/>
          </a:prstGeom>
        </p:spPr>
        <p:txBody>
          <a:bodyPr/>
          <a:lstStyle/>
          <a:p>
            <a:pPr/>
            <a:r>
              <a:t>https://www.youtube.com/watch?v=A77yVgsXXeI</a:t>
            </a:r>
          </a:p>
        </p:txBody>
      </p:sp>
      <p:sp>
        <p:nvSpPr>
          <p:cNvPr id="263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>
                <a:effectLst/>
              </a:defRPr>
            </a:pPr>
            <a:r>
              <a:t>There is a road beyond this one</a:t>
            </a:r>
            <a:br/>
            <a:r>
              <a:t>Called the path we don’t yet take</a:t>
            </a:r>
            <a:br/>
            <a:r>
              <a:t>I can feel how it longs to be entered upon</a:t>
            </a:r>
            <a:br/>
            <a:r>
              <a:t>It calls to me with a cry and an ache</a:t>
            </a:r>
          </a:p>
          <a:p>
            <a:pPr marL="0" indent="0">
              <a:buSzTx/>
              <a:buNone/>
              <a:defRPr>
                <a:effectLst/>
              </a:defRPr>
            </a:pPr>
            <a:r>
              <a:t>As we go along this one</a:t>
            </a:r>
            <a:br/>
            <a:r>
              <a:t>And we live the way we do</a:t>
            </a:r>
            <a:br/>
            <a:r>
              <a:t>Love pulls us on to that distant horizon</a:t>
            </a:r>
            <a:br/>
            <a:r>
              <a:t>Love pulled him on to that perfect horizon</a:t>
            </a:r>
            <a:br/>
            <a:r>
              <a:t>Love pulls us on to that distant horizon</a:t>
            </a:r>
            <a:br/>
            <a:r>
              <a:t>So true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63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Berlín">
  <a:themeElements>
    <a:clrScheme name="Berlí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0000FF"/>
      </a:hlink>
      <a:folHlink>
        <a:srgbClr val="FF00FF"/>
      </a:folHlink>
    </a:clrScheme>
    <a:fontScheme name="Berlín">
      <a:majorFont>
        <a:latin typeface="Trebuchet MS"/>
        <a:ea typeface="Trebuchet MS"/>
        <a:cs typeface="Trebuchet MS"/>
      </a:majorFont>
      <a:minorFont>
        <a:latin typeface="Helvetica"/>
        <a:ea typeface="Helvetica"/>
        <a:cs typeface="Helvetica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rlín">
  <a:themeElements>
    <a:clrScheme name="Berlí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0000FF"/>
      </a:hlink>
      <a:folHlink>
        <a:srgbClr val="FF00FF"/>
      </a:folHlink>
    </a:clrScheme>
    <a:fontScheme name="Berlín">
      <a:majorFont>
        <a:latin typeface="Trebuchet MS"/>
        <a:ea typeface="Trebuchet MS"/>
        <a:cs typeface="Trebuchet MS"/>
      </a:majorFont>
      <a:minorFont>
        <a:latin typeface="Helvetica"/>
        <a:ea typeface="Helvetica"/>
        <a:cs typeface="Helvetica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