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CCA"/>
          </a:solidFill>
        </a:fill>
      </a:tcStyle>
    </a:wholeTbl>
    <a:band2H>
      <a:tcTxStyle b="def" i="def"/>
      <a:tcStyle>
        <a:tcBdr/>
        <a:fill>
          <a:solidFill>
            <a:srgbClr val="FCEE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E3D4"/>
          </a:solidFill>
        </a:fill>
      </a:tcStyle>
    </a:wholeTbl>
    <a:band2H>
      <a:tcTxStyle b="def" i="def"/>
      <a:tcStyle>
        <a:tcBdr/>
        <a:fill>
          <a:solidFill>
            <a:srgbClr val="E8F2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DD7D1"/>
          </a:solidFill>
        </a:fill>
      </a:tcStyle>
    </a:wholeTbl>
    <a:band2H>
      <a:tcTxStyle b="def" i="def"/>
      <a:tcStyle>
        <a:tcBdr/>
        <a:fill>
          <a:solidFill>
            <a:srgbClr val="FEEC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6" name="Shape 2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n-lt"/>
        <a:ea typeface="+mn-ea"/>
        <a:cs typeface="+mn-cs"/>
        <a:sym typeface="Trebuchet MS"/>
      </a:defRPr>
    </a:lvl1pPr>
    <a:lvl2pPr indent="228600" defTabSz="457200" latinLnBrk="0">
      <a:defRPr sz="1200">
        <a:solidFill>
          <a:srgbClr val="FFFFFF"/>
        </a:solidFill>
        <a:latin typeface="+mn-lt"/>
        <a:ea typeface="+mn-ea"/>
        <a:cs typeface="+mn-cs"/>
        <a:sym typeface="Trebuchet MS"/>
      </a:defRPr>
    </a:lvl2pPr>
    <a:lvl3pPr indent="457200" defTabSz="457200" latinLnBrk="0">
      <a:defRPr sz="1200">
        <a:solidFill>
          <a:srgbClr val="FFFFFF"/>
        </a:solidFill>
        <a:latin typeface="+mn-lt"/>
        <a:ea typeface="+mn-ea"/>
        <a:cs typeface="+mn-cs"/>
        <a:sym typeface="Trebuchet MS"/>
      </a:defRPr>
    </a:lvl3pPr>
    <a:lvl4pPr indent="685800" defTabSz="457200" latinLnBrk="0">
      <a:defRPr sz="1200">
        <a:solidFill>
          <a:srgbClr val="FFFFFF"/>
        </a:solidFill>
        <a:latin typeface="+mn-lt"/>
        <a:ea typeface="+mn-ea"/>
        <a:cs typeface="+mn-cs"/>
        <a:sym typeface="Trebuchet MS"/>
      </a:defRPr>
    </a:lvl4pPr>
    <a:lvl5pPr indent="914400" defTabSz="457200" latinLnBrk="0">
      <a:defRPr sz="1200">
        <a:solidFill>
          <a:srgbClr val="FFFFFF"/>
        </a:solidFill>
        <a:latin typeface="+mn-lt"/>
        <a:ea typeface="+mn-ea"/>
        <a:cs typeface="+mn-cs"/>
        <a:sym typeface="Trebuchet MS"/>
      </a:defRPr>
    </a:lvl5pPr>
    <a:lvl6pPr indent="1143000" defTabSz="457200" latinLnBrk="0">
      <a:defRPr sz="1200">
        <a:solidFill>
          <a:srgbClr val="FFFFFF"/>
        </a:solidFill>
        <a:latin typeface="+mn-lt"/>
        <a:ea typeface="+mn-ea"/>
        <a:cs typeface="+mn-cs"/>
        <a:sym typeface="Trebuchet MS"/>
      </a:defRPr>
    </a:lvl6pPr>
    <a:lvl7pPr indent="1371600" defTabSz="457200" latinLnBrk="0">
      <a:defRPr sz="1200">
        <a:solidFill>
          <a:srgbClr val="FFFFFF"/>
        </a:solidFill>
        <a:latin typeface="+mn-lt"/>
        <a:ea typeface="+mn-ea"/>
        <a:cs typeface="+mn-cs"/>
        <a:sym typeface="Trebuchet MS"/>
      </a:defRPr>
    </a:lvl7pPr>
    <a:lvl8pPr indent="1600200" defTabSz="457200" latinLnBrk="0">
      <a:defRPr sz="1200">
        <a:solidFill>
          <a:srgbClr val="FFFFFF"/>
        </a:solidFill>
        <a:latin typeface="+mn-lt"/>
        <a:ea typeface="+mn-ea"/>
        <a:cs typeface="+mn-cs"/>
        <a:sym typeface="Trebuchet MS"/>
      </a:defRPr>
    </a:lvl8pPr>
    <a:lvl9pPr indent="1828800" defTabSz="457200" latinLnBrk="0">
      <a:defRPr sz="1200">
        <a:solidFill>
          <a:srgbClr val="FFFFFF"/>
        </a:solidFill>
        <a:latin typeface="+mn-lt"/>
        <a:ea typeface="+mn-ea"/>
        <a:cs typeface="+mn-cs"/>
        <a:sym typeface="Trebuchet M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2">
            <a:alphaModFix amt="10000"/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4242851"/>
            <a:ext cx="8968085" cy="2759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11715" y="4243844"/>
            <a:ext cx="3077109" cy="276941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Rectangle 8"/>
          <p:cNvSpPr/>
          <p:nvPr/>
        </p:nvSpPr>
        <p:spPr>
          <a:xfrm>
            <a:off x="-1" y="2590077"/>
            <a:ext cx="8968087" cy="1660333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" name="Rectangle 9"/>
          <p:cNvSpPr/>
          <p:nvPr/>
        </p:nvSpPr>
        <p:spPr>
          <a:xfrm>
            <a:off x="9111715" y="2590077"/>
            <a:ext cx="3077110" cy="166033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Text názvu"/>
          <p:cNvSpPr txBox="1"/>
          <p:nvPr>
            <p:ph type="title"/>
          </p:nvPr>
        </p:nvSpPr>
        <p:spPr>
          <a:xfrm>
            <a:off x="680321" y="2733708"/>
            <a:ext cx="8144135" cy="1373071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pPr/>
            <a:r>
              <a:t>Text názvu</a:t>
            </a:r>
          </a:p>
        </p:txBody>
      </p:sp>
      <p:sp>
        <p:nvSpPr>
          <p:cNvPr id="20" name="Text úrovně 1…"/>
          <p:cNvSpPr txBox="1"/>
          <p:nvPr>
            <p:ph type="body" sz="quarter" idx="1"/>
          </p:nvPr>
        </p:nvSpPr>
        <p:spPr>
          <a:xfrm>
            <a:off x="680321" y="4394039"/>
            <a:ext cx="8144135" cy="111768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457200" algn="r">
              <a:buSzTx/>
              <a:buFontTx/>
              <a:buNone/>
              <a:defRPr sz="2000"/>
            </a:lvl2pPr>
            <a:lvl3pPr marL="0" indent="914400" algn="r">
              <a:buSzTx/>
              <a:buFontTx/>
              <a:buNone/>
              <a:defRPr sz="2000"/>
            </a:lvl3pPr>
            <a:lvl4pPr marL="0" indent="1371600" algn="r">
              <a:buSzTx/>
              <a:buFontTx/>
              <a:buNone/>
              <a:defRPr sz="2000"/>
            </a:lvl4pPr>
            <a:lvl5pPr marL="0" indent="182880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1" name="Číslo snímku"/>
          <p:cNvSpPr txBox="1"/>
          <p:nvPr>
            <p:ph type="sldNum" sz="quarter" idx="2"/>
          </p:nvPr>
        </p:nvSpPr>
        <p:spPr>
          <a:xfrm>
            <a:off x="9255345" y="3116137"/>
            <a:ext cx="583666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9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0" name="Text názvu"/>
          <p:cNvSpPr txBox="1"/>
          <p:nvPr>
            <p:ph type="title"/>
          </p:nvPr>
        </p:nvSpPr>
        <p:spPr>
          <a:xfrm>
            <a:off x="680321" y="4711615"/>
            <a:ext cx="9613860" cy="453052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 názvu</a:t>
            </a:r>
          </a:p>
        </p:txBody>
      </p:sp>
      <p:sp>
        <p:nvSpPr>
          <p:cNvPr id="141" name="Picture Placeholder 2"/>
          <p:cNvSpPr/>
          <p:nvPr>
            <p:ph type="pic" idx="21"/>
          </p:nvPr>
        </p:nvSpPr>
        <p:spPr>
          <a:xfrm>
            <a:off x="680321" y="609596"/>
            <a:ext cx="9613860" cy="3589577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42" name="Text úrovně 1…"/>
          <p:cNvSpPr txBox="1"/>
          <p:nvPr>
            <p:ph type="body" sz="quarter" idx="1"/>
          </p:nvPr>
        </p:nvSpPr>
        <p:spPr>
          <a:xfrm>
            <a:off x="680318" y="5169582"/>
            <a:ext cx="9613864" cy="62297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43" name="Číslo snímku"/>
          <p:cNvSpPr txBox="1"/>
          <p:nvPr>
            <p:ph type="sldNum" sz="quarter" idx="2"/>
          </p:nvPr>
        </p:nvSpPr>
        <p:spPr>
          <a:xfrm>
            <a:off x="10729455" y="4944283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Rectangle 9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4" name="Rectangle 10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5" name="Text názvu"/>
          <p:cNvSpPr txBox="1"/>
          <p:nvPr>
            <p:ph type="title"/>
          </p:nvPr>
        </p:nvSpPr>
        <p:spPr>
          <a:xfrm>
            <a:off x="680321" y="609596"/>
            <a:ext cx="9613860" cy="359275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56" name="Text úrovně 1…"/>
          <p:cNvSpPr txBox="1"/>
          <p:nvPr>
            <p:ph type="body" sz="quarter" idx="1"/>
          </p:nvPr>
        </p:nvSpPr>
        <p:spPr>
          <a:xfrm>
            <a:off x="680321" y="4711615"/>
            <a:ext cx="9613860" cy="1090790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7" name="Číslo snímku"/>
          <p:cNvSpPr txBox="1"/>
          <p:nvPr>
            <p:ph type="sldNum" sz="quarter" idx="2"/>
          </p:nvPr>
        </p:nvSpPr>
        <p:spPr>
          <a:xfrm>
            <a:off x="10729455" y="494458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icture 12" descr="Pictur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Rectangle 13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8" name="Rectangle 14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9" name="Text názvu"/>
          <p:cNvSpPr txBox="1"/>
          <p:nvPr>
            <p:ph type="title"/>
          </p:nvPr>
        </p:nvSpPr>
        <p:spPr>
          <a:xfrm>
            <a:off x="1127855" y="609598"/>
            <a:ext cx="8718879" cy="3036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70" name="Text úrovně 1…"/>
          <p:cNvSpPr txBox="1"/>
          <p:nvPr>
            <p:ph type="body" sz="quarter" idx="1"/>
          </p:nvPr>
        </p:nvSpPr>
        <p:spPr>
          <a:xfrm>
            <a:off x="1402287" y="3653378"/>
            <a:ext cx="8156580" cy="54896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457200">
              <a:buSzTx/>
              <a:buFontTx/>
              <a:buNone/>
              <a:defRPr sz="1400"/>
            </a:lvl2pPr>
            <a:lvl3pPr marL="0" indent="914400">
              <a:buSzTx/>
              <a:buFontTx/>
              <a:buNone/>
              <a:defRPr sz="1400"/>
            </a:lvl3pPr>
            <a:lvl4pPr marL="0" indent="1371600">
              <a:buSzTx/>
              <a:buFontTx/>
              <a:buNone/>
              <a:defRPr sz="1400"/>
            </a:lvl4pPr>
            <a:lvl5pPr marL="0" indent="1828800"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71" name="Text Placeholder 3"/>
          <p:cNvSpPr/>
          <p:nvPr>
            <p:ph type="body" sz="quarter" idx="21"/>
          </p:nvPr>
        </p:nvSpPr>
        <p:spPr>
          <a:xfrm>
            <a:off x="680322" y="4711615"/>
            <a:ext cx="9613859" cy="1090790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72" name="TextBox 15"/>
          <p:cNvSpPr txBox="1"/>
          <p:nvPr/>
        </p:nvSpPr>
        <p:spPr>
          <a:xfrm>
            <a:off x="629291" y="461383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73" name="TextBox 16"/>
          <p:cNvSpPr txBox="1"/>
          <p:nvPr/>
        </p:nvSpPr>
        <p:spPr>
          <a:xfrm>
            <a:off x="9708528" y="2746791"/>
            <a:ext cx="51816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7200">
                <a:solidFill>
                  <a:srgbClr val="FFFFFF"/>
                </a:solidFill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74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Rectangle 10"/>
          <p:cNvSpPr/>
          <p:nvPr/>
        </p:nvSpPr>
        <p:spPr>
          <a:xfrm>
            <a:off x="-1" y="4567987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5" name="Rectangle 11"/>
          <p:cNvSpPr/>
          <p:nvPr/>
        </p:nvSpPr>
        <p:spPr>
          <a:xfrm>
            <a:off x="10585826" y="4567987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86" name="Text názvu"/>
          <p:cNvSpPr txBox="1"/>
          <p:nvPr>
            <p:ph type="title"/>
          </p:nvPr>
        </p:nvSpPr>
        <p:spPr>
          <a:xfrm>
            <a:off x="680318" y="4711615"/>
            <a:ext cx="9613864" cy="588536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87" name="Text úrovně 1…"/>
          <p:cNvSpPr txBox="1"/>
          <p:nvPr>
            <p:ph type="body" sz="quarter" idx="1"/>
          </p:nvPr>
        </p:nvSpPr>
        <p:spPr>
          <a:xfrm>
            <a:off x="680320" y="5300148"/>
            <a:ext cx="9613863" cy="50225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88" name="Číslo snímku"/>
          <p:cNvSpPr txBox="1"/>
          <p:nvPr>
            <p:ph type="sldNum" sz="quarter" idx="2"/>
          </p:nvPr>
        </p:nvSpPr>
        <p:spPr>
          <a:xfrm>
            <a:off x="10729455" y="494289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icture 12" descr="Picture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icture 13" descr="Picture 1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Rectangle 15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9" name="Rectangle 16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0" name="Text názvu"/>
          <p:cNvSpPr txBox="1"/>
          <p:nvPr>
            <p:ph type="title"/>
          </p:nvPr>
        </p:nvSpPr>
        <p:spPr>
          <a:xfrm>
            <a:off x="669221" y="753228"/>
            <a:ext cx="96249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01" name="Text úrovně 1…"/>
          <p:cNvSpPr txBox="1"/>
          <p:nvPr>
            <p:ph type="body" sz="quarter" idx="1"/>
          </p:nvPr>
        </p:nvSpPr>
        <p:spPr>
          <a:xfrm>
            <a:off x="660945" y="2336873"/>
            <a:ext cx="307003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457200">
              <a:buSzTx/>
              <a:buFontTx/>
              <a:buNone/>
            </a:lvl2pPr>
            <a:lvl3pPr marL="0" indent="914400">
              <a:buSzTx/>
              <a:buFontTx/>
              <a:buNone/>
            </a:lvl3pPr>
            <a:lvl4pPr marL="0" indent="1371600">
              <a:buSzTx/>
              <a:buFontTx/>
              <a:buNone/>
            </a:lvl4pPr>
            <a:lvl5pPr marL="0" indent="182880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02" name="Text Placeholder 3"/>
          <p:cNvSpPr/>
          <p:nvPr>
            <p:ph type="body" sz="quarter" idx="21"/>
          </p:nvPr>
        </p:nvSpPr>
        <p:spPr>
          <a:xfrm>
            <a:off x="680321" y="3022673"/>
            <a:ext cx="3049704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3" name="Text Placeholder 4"/>
          <p:cNvSpPr/>
          <p:nvPr>
            <p:ph type="body" sz="quarter" idx="22"/>
          </p:nvPr>
        </p:nvSpPr>
        <p:spPr>
          <a:xfrm>
            <a:off x="3956024" y="233687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04" name="Text Placeholder 3"/>
          <p:cNvSpPr/>
          <p:nvPr>
            <p:ph type="body" sz="quarter" idx="23"/>
          </p:nvPr>
        </p:nvSpPr>
        <p:spPr>
          <a:xfrm>
            <a:off x="3945470" y="3022673"/>
            <a:ext cx="3063241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5" name="Text Placeholder 4"/>
          <p:cNvSpPr/>
          <p:nvPr>
            <p:ph type="body" sz="quarter" idx="24"/>
          </p:nvPr>
        </p:nvSpPr>
        <p:spPr>
          <a:xfrm>
            <a:off x="7224155" y="2336873"/>
            <a:ext cx="3070026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06" name="Text Placeholder 3"/>
          <p:cNvSpPr/>
          <p:nvPr>
            <p:ph type="body" sz="quarter" idx="25"/>
          </p:nvPr>
        </p:nvSpPr>
        <p:spPr>
          <a:xfrm>
            <a:off x="7224155" y="3022673"/>
            <a:ext cx="3070026" cy="291351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0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8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19" name="Text názvu"/>
          <p:cNvSpPr txBox="1"/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0" name="Text úrovně 1…"/>
          <p:cNvSpPr txBox="1"/>
          <p:nvPr>
            <p:ph type="body" sz="quarter" idx="1"/>
          </p:nvPr>
        </p:nvSpPr>
        <p:spPr>
          <a:xfrm>
            <a:off x="680318" y="4297503"/>
            <a:ext cx="3049705" cy="57626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457200">
              <a:buSzTx/>
              <a:buFontTx/>
              <a:buNone/>
            </a:lvl2pPr>
            <a:lvl3pPr marL="0" indent="914400">
              <a:buSzTx/>
              <a:buFontTx/>
              <a:buNone/>
            </a:lvl3pPr>
            <a:lvl4pPr marL="0" indent="1371600">
              <a:buSzTx/>
              <a:buFontTx/>
              <a:buNone/>
            </a:lvl4pPr>
            <a:lvl5pPr marL="0" indent="182880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1" name="Picture Placeholder 2"/>
          <p:cNvSpPr/>
          <p:nvPr>
            <p:ph type="pic" sz="quarter" idx="21"/>
          </p:nvPr>
        </p:nvSpPr>
        <p:spPr>
          <a:xfrm>
            <a:off x="680317" y="2336873"/>
            <a:ext cx="3049707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2" name="Text Placeholder 3"/>
          <p:cNvSpPr/>
          <p:nvPr>
            <p:ph type="body" sz="quarter" idx="22"/>
          </p:nvPr>
        </p:nvSpPr>
        <p:spPr>
          <a:xfrm>
            <a:off x="680317" y="4873764"/>
            <a:ext cx="3049707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3" name="Text Placeholder 4"/>
          <p:cNvSpPr/>
          <p:nvPr>
            <p:ph type="body" sz="quarter" idx="23"/>
          </p:nvPr>
        </p:nvSpPr>
        <p:spPr>
          <a:xfrm>
            <a:off x="3945471" y="4297503"/>
            <a:ext cx="3063241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24" name="Picture Placeholder 2"/>
          <p:cNvSpPr/>
          <p:nvPr>
            <p:ph type="pic" sz="quarter" idx="24"/>
          </p:nvPr>
        </p:nvSpPr>
        <p:spPr>
          <a:xfrm>
            <a:off x="3945470" y="2336873"/>
            <a:ext cx="3063241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5" name="Text Placeholder 3"/>
          <p:cNvSpPr/>
          <p:nvPr>
            <p:ph type="body" sz="quarter" idx="25"/>
          </p:nvPr>
        </p:nvSpPr>
        <p:spPr>
          <a:xfrm>
            <a:off x="3944116" y="4873764"/>
            <a:ext cx="3067299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6" name="Text Placeholder 4"/>
          <p:cNvSpPr/>
          <p:nvPr>
            <p:ph type="body" sz="quarter" idx="26"/>
          </p:nvPr>
        </p:nvSpPr>
        <p:spPr>
          <a:xfrm>
            <a:off x="7230677" y="4297503"/>
            <a:ext cx="3063507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</a:pPr>
          </a:p>
        </p:txBody>
      </p:sp>
      <p:sp>
        <p:nvSpPr>
          <p:cNvPr id="227" name="Picture Placeholder 2"/>
          <p:cNvSpPr/>
          <p:nvPr>
            <p:ph type="pic" sz="quarter" idx="27"/>
          </p:nvPr>
        </p:nvSpPr>
        <p:spPr>
          <a:xfrm>
            <a:off x="7230677" y="2336873"/>
            <a:ext cx="3063506" cy="1524001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228" name="Text Placeholder 3"/>
          <p:cNvSpPr/>
          <p:nvPr>
            <p:ph type="body" sz="quarter" idx="28"/>
          </p:nvPr>
        </p:nvSpPr>
        <p:spPr>
          <a:xfrm>
            <a:off x="7230553" y="4873761"/>
            <a:ext cx="3067564" cy="10624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400"/>
            </a:pPr>
          </a:p>
        </p:txBody>
      </p:sp>
      <p:sp>
        <p:nvSpPr>
          <p:cNvPr id="22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Rectangle 16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" name="Rectangle 17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4" name="Text úrovně 1…"/>
          <p:cNvSpPr txBox="1"/>
          <p:nvPr>
            <p:ph type="body" idx="1"/>
          </p:nvPr>
        </p:nvSpPr>
        <p:spPr>
          <a:xfrm>
            <a:off x="680321" y="2336873"/>
            <a:ext cx="9613862" cy="3599317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2" y="4086907"/>
            <a:ext cx="10437813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3" y="4087900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Rectangle 8"/>
          <p:cNvSpPr/>
          <p:nvPr/>
        </p:nvSpPr>
        <p:spPr>
          <a:xfrm>
            <a:off x="-3" y="2726266"/>
            <a:ext cx="10437814" cy="1368199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" name="Rectangle 9"/>
          <p:cNvSpPr/>
          <p:nvPr/>
        </p:nvSpPr>
        <p:spPr>
          <a:xfrm>
            <a:off x="10585825" y="2726266"/>
            <a:ext cx="1602998" cy="13681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" name="Text názvu"/>
          <p:cNvSpPr txBox="1"/>
          <p:nvPr>
            <p:ph type="title"/>
          </p:nvPr>
        </p:nvSpPr>
        <p:spPr>
          <a:xfrm>
            <a:off x="680321" y="2869894"/>
            <a:ext cx="9613861" cy="1090789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680321" y="4232171"/>
            <a:ext cx="9613861" cy="170401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457200" algn="r">
              <a:buSzTx/>
              <a:buFontTx/>
              <a:buNone/>
              <a:defRPr sz="2000"/>
            </a:lvl2pPr>
            <a:lvl3pPr marL="0" indent="914400" algn="r">
              <a:buSzTx/>
              <a:buFontTx/>
              <a:buNone/>
              <a:defRPr sz="2000"/>
            </a:lvl3pPr>
            <a:lvl4pPr marL="0" indent="1371600" algn="r">
              <a:buSzTx/>
              <a:buFontTx/>
              <a:buNone/>
              <a:defRPr sz="2000"/>
            </a:lvl4pPr>
            <a:lvl5pPr marL="0" indent="182880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xfrm>
            <a:off x="10729455" y="3102869"/>
            <a:ext cx="583665" cy="6248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1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2" name="Text úrovně 1…"/>
          <p:cNvSpPr txBox="1"/>
          <p:nvPr>
            <p:ph type="body" sz="half" idx="1"/>
          </p:nvPr>
        </p:nvSpPr>
        <p:spPr>
          <a:xfrm>
            <a:off x="680320" y="2336873"/>
            <a:ext cx="4698359" cy="3599317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Picture 10" descr="Pictur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Rectangle 11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" name="Rectangle 12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" name="Text názvu"/>
          <p:cNvSpPr txBox="1"/>
          <p:nvPr>
            <p:ph type="title"/>
          </p:nvPr>
        </p:nvSpPr>
        <p:spPr>
          <a:xfrm>
            <a:off x="680318" y="753229"/>
            <a:ext cx="9613864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Text úrovně 1…"/>
          <p:cNvSpPr txBox="1"/>
          <p:nvPr>
            <p:ph type="body" sz="quarter" idx="1"/>
          </p:nvPr>
        </p:nvSpPr>
        <p:spPr>
          <a:xfrm>
            <a:off x="906350" y="2336873"/>
            <a:ext cx="4472328" cy="69313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457200">
              <a:buSzTx/>
              <a:buFontTx/>
              <a:buNone/>
              <a:defRPr b="1"/>
            </a:lvl2pPr>
            <a:lvl3pPr marL="0" indent="914400">
              <a:buSzTx/>
              <a:buFontTx/>
              <a:buNone/>
              <a:defRPr b="1"/>
            </a:lvl3pPr>
            <a:lvl4pPr marL="0" indent="1371600">
              <a:buSzTx/>
              <a:buFontTx/>
              <a:buNone/>
              <a:defRPr b="1"/>
            </a:lvl4pPr>
            <a:lvl5pPr marL="0" indent="1828800">
              <a:buSzTx/>
              <a:buFontTx/>
              <a:buNone/>
              <a:defRPr b="1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7" name="Text Placeholder 4"/>
          <p:cNvSpPr/>
          <p:nvPr>
            <p:ph type="body" sz="quarter" idx="21"/>
          </p:nvPr>
        </p:nvSpPr>
        <p:spPr>
          <a:xfrm>
            <a:off x="5820154" y="2336873"/>
            <a:ext cx="4474029" cy="692077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/>
            </a:pPr>
          </a:p>
        </p:txBody>
      </p:sp>
      <p:sp>
        <p:nvSpPr>
          <p:cNvPr id="7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Picture 6" descr="Pictur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Rectangle 7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Rectangle 8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9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0" name="Text názvu"/>
          <p:cNvSpPr txBox="1"/>
          <p:nvPr>
            <p:ph type="title"/>
          </p:nvPr>
        </p:nvSpPr>
        <p:spPr>
          <a:xfrm>
            <a:off x="680321" y="753226"/>
            <a:ext cx="9613859" cy="1080942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11" name="Text úrovně 1…"/>
          <p:cNvSpPr txBox="1"/>
          <p:nvPr>
            <p:ph type="body" sz="half" idx="1"/>
          </p:nvPr>
        </p:nvSpPr>
        <p:spPr>
          <a:xfrm>
            <a:off x="4685846" y="2336873"/>
            <a:ext cx="5608337" cy="35993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2" name="Text Placeholder 3"/>
          <p:cNvSpPr/>
          <p:nvPr>
            <p:ph type="body" sz="quarter" idx="21"/>
          </p:nvPr>
        </p:nvSpPr>
        <p:spPr>
          <a:xfrm>
            <a:off x="680322" y="2336872"/>
            <a:ext cx="3790078" cy="3599318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1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Rectangle 9"/>
          <p:cNvSpPr/>
          <p:nvPr/>
        </p:nvSpPr>
        <p:spPr>
          <a:xfrm>
            <a:off x="-1" y="609600"/>
            <a:ext cx="10437814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4" name="Rectangle 10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5" name="Text názvu"/>
          <p:cNvSpPr txBox="1"/>
          <p:nvPr>
            <p:ph type="title"/>
          </p:nvPr>
        </p:nvSpPr>
        <p:spPr>
          <a:xfrm>
            <a:off x="680323" y="753228"/>
            <a:ext cx="9613858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6" name="Picture Placeholder 2"/>
          <p:cNvSpPr/>
          <p:nvPr>
            <p:ph type="pic" sz="half" idx="21"/>
          </p:nvPr>
        </p:nvSpPr>
        <p:spPr>
          <a:xfrm>
            <a:off x="4868333" y="2336874"/>
            <a:ext cx="5425850" cy="3599313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27" name="Text úrovně 1…"/>
          <p:cNvSpPr txBox="1"/>
          <p:nvPr>
            <p:ph type="body" sz="quarter" idx="1"/>
          </p:nvPr>
        </p:nvSpPr>
        <p:spPr>
          <a:xfrm>
            <a:off x="680323" y="2336873"/>
            <a:ext cx="3876257" cy="3599316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F68327"/>
            </a:gs>
            <a:gs pos="50000">
              <a:srgbClr val="D54209"/>
            </a:gs>
            <a:gs pos="100000">
              <a:srgbClr val="690D00"/>
            </a:gs>
          </a:gsLst>
          <a:lin ang="252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85825" y="1971233"/>
            <a:ext cx="1602998" cy="14427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 5"/>
          <p:cNvSpPr/>
          <p:nvPr/>
        </p:nvSpPr>
        <p:spPr>
          <a:xfrm>
            <a:off x="10585826" y="609600"/>
            <a:ext cx="1602998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Text názvu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6" name="Text úrovně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" name="Číslo snímku"/>
          <p:cNvSpPr txBox="1"/>
          <p:nvPr>
            <p:ph type="sldNum" sz="quarter" idx="2"/>
          </p:nvPr>
        </p:nvSpPr>
        <p:spPr>
          <a:xfrm>
            <a:off x="10729455" y="986201"/>
            <a:ext cx="583665" cy="624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2pPr>
      <a:lvl3pPr marL="1219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5pPr>
      <a:lvl6pPr marL="26778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6pPr>
      <a:lvl7pPr marL="31350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7pPr>
      <a:lvl8pPr marL="35922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8pPr>
      <a:lvl9pPr marL="40494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n-lt"/>
          <a:ea typeface="+mn-ea"/>
          <a:cs typeface="+mn-cs"/>
          <a:sym typeface="Trebuchet MS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Nadpis 1"/>
          <p:cNvSpPr txBox="1"/>
          <p:nvPr>
            <p:ph type="ctrTitle"/>
          </p:nvPr>
        </p:nvSpPr>
        <p:spPr>
          <a:xfrm>
            <a:off x="680322" y="2733708"/>
            <a:ext cx="8144134" cy="1373071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Ježíšova blahoslavenství jako inspirace pro pomáhající profese</a:t>
            </a:r>
          </a:p>
        </p:txBody>
      </p:sp>
      <p:sp>
        <p:nvSpPr>
          <p:cNvPr id="239" name="Podnadpis 2"/>
          <p:cNvSpPr txBox="1"/>
          <p:nvPr>
            <p:ph type="subTitle" sz="quarter" idx="1"/>
          </p:nvPr>
        </p:nvSpPr>
        <p:spPr>
          <a:xfrm>
            <a:off x="680322" y="4394039"/>
            <a:ext cx="8144134" cy="1117688"/>
          </a:xfrm>
          <a:prstGeom prst="rect">
            <a:avLst/>
          </a:prstGeom>
        </p:spPr>
        <p:txBody>
          <a:bodyPr/>
          <a:lstStyle/>
          <a:p>
            <a:pPr/>
            <a:r>
              <a:t>2. Blahoslavení chudí v duchu: Člověk a to, co jej přesahuje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Úvod </a:t>
            </a:r>
          </a:p>
        </p:txBody>
      </p:sp>
      <p:sp>
        <p:nvSpPr>
          <p:cNvPr id="242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 i="1"/>
            </a:pPr>
            <a:r>
              <a:rPr i="0"/>
              <a:t>H+P Ulrchychovi </a:t>
            </a:r>
            <a:r>
              <a:t>Modlitba</a:t>
            </a:r>
            <a:r>
              <a:rPr i="0"/>
              <a:t> (https://www.youtube.com/watch?v=zAadwhZAkmk)</a:t>
            </a:r>
            <a:endParaRPr i="0"/>
          </a:p>
          <a:p>
            <a:pPr marL="0" indent="0">
              <a:buSzTx/>
              <a:buNone/>
              <a:defRPr b="1"/>
            </a:pPr>
          </a:p>
          <a:p>
            <a:pPr marL="0" indent="0">
              <a:buSzTx/>
              <a:buNone/>
              <a:defRPr b="1"/>
            </a:pPr>
            <a:r>
              <a:t>3 otázky:</a:t>
            </a:r>
          </a:p>
          <a:p>
            <a:pPr marL="0" indent="0">
              <a:buSzTx/>
              <a:buNone/>
            </a:pPr>
            <a:r>
              <a:t>Co si představíte pod výrazem „duch“?</a:t>
            </a:r>
          </a:p>
          <a:p>
            <a:pPr marL="0" indent="0">
              <a:buSzTx/>
              <a:buNone/>
            </a:pPr>
            <a:r>
              <a:t>Co si představíte pod spojením „chudý v duchu“?</a:t>
            </a:r>
          </a:p>
          <a:p>
            <a:pPr marL="0" indent="0">
              <a:buSzTx/>
              <a:buNone/>
            </a:pPr>
            <a:r>
              <a:t>Co si představíte pod spojením „chudý duchem“? Je v tom rozdíl?</a:t>
            </a:r>
          </a:p>
          <a:p>
            <a:pPr marL="0" indent="0">
              <a:buSzTx/>
              <a:buNone/>
            </a:pPr>
            <a:r>
              <a:t>diskuze 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Blahoslavení chudí v duchu (Mt 5,3) </a:t>
            </a:r>
          </a:p>
        </p:txBody>
      </p:sp>
      <p:sp>
        <p:nvSpPr>
          <p:cNvPr id="245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„Blahoslavení chudí v duchu, neboť jejich je království nebeské.“</a:t>
            </a:r>
          </a:p>
          <a:p>
            <a:pPr marL="0" indent="0">
              <a:buSzTx/>
              <a:buNone/>
            </a:pPr>
            <a:r>
              <a:t>(řecký text: </a:t>
            </a:r>
            <a:r>
              <a:rPr sz="2800">
                <a:latin typeface="Bwgrkl"/>
                <a:ea typeface="Bwgrkl"/>
                <a:cs typeface="Bwgrkl"/>
                <a:sym typeface="Bwgrkl"/>
              </a:rPr>
              <a:t>Maka,rioi oi` ptwcoi. tw/| pneu,mati( o[ti auvtw/n evstin h` basilei,a tw/n ouvranw/n</a:t>
            </a:r>
            <a:r>
              <a:t>)</a:t>
            </a:r>
          </a:p>
          <a:p>
            <a:pPr marL="0" indent="0">
              <a:buSzTx/>
              <a:buNone/>
            </a:pPr>
            <a:r>
              <a:t>Traband, Princezna Lada (https://www.youtube.com/watch?v=7yVglo7bWEk)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Výklad</a:t>
            </a:r>
          </a:p>
        </p:txBody>
      </p:sp>
      <p:sp>
        <p:nvSpPr>
          <p:cNvPr id="248" name="Zástupný symbol pro obsah 2"/>
          <p:cNvSpPr txBox="1"/>
          <p:nvPr>
            <p:ph type="body" idx="1"/>
          </p:nvPr>
        </p:nvSpPr>
        <p:spPr>
          <a:xfrm>
            <a:off x="680321" y="2336872"/>
            <a:ext cx="9506868" cy="432150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Co znamená slovo „chudý“?</a:t>
            </a:r>
          </a:p>
          <a:p>
            <a:pPr marL="0" indent="0">
              <a:buSzTx/>
              <a:buNone/>
              <a:defRPr i="1"/>
            </a:pPr>
            <a:r>
              <a:t>ptochos</a:t>
            </a:r>
            <a:r>
              <a:rPr i="0"/>
              <a:t>, „chudý“, heb. </a:t>
            </a:r>
            <a:r>
              <a:t>anaw; </a:t>
            </a:r>
            <a:r>
              <a:rPr i="0"/>
              <a:t>srov. Zj 3,14-21, nikoli </a:t>
            </a:r>
            <a:r>
              <a:t>penes</a:t>
            </a:r>
          </a:p>
          <a:p>
            <a:pPr marL="0" indent="0">
              <a:buSzTx/>
              <a:buNone/>
              <a:defRPr i="1"/>
            </a:pPr>
            <a:r>
              <a:t>=</a:t>
            </a:r>
            <a:r>
              <a:rPr i="0"/>
              <a:t> člověk na svém přežití závislý na někom jiném</a:t>
            </a:r>
          </a:p>
          <a:p>
            <a:pPr marL="0" indent="0">
              <a:buSzTx/>
              <a:buNone/>
            </a:pPr>
            <a:r>
              <a:t>Co znamená slovo „duch“?</a:t>
            </a:r>
          </a:p>
          <a:p>
            <a:pPr marL="0" indent="0">
              <a:buSzTx/>
              <a:buNone/>
            </a:pPr>
            <a:r>
              <a:t>Gn 2,7; 104,29-30; Jb 10,8-9; Kaz 12,6-7 atd.</a:t>
            </a:r>
          </a:p>
          <a:p>
            <a:pPr marL="0" indent="0">
              <a:buSzTx/>
              <a:buNone/>
            </a:pPr>
            <a:r>
              <a:t>nejživější a podstatná „část“, člověk ve svém vztahu k Bohu</a:t>
            </a:r>
          </a:p>
          <a:p>
            <a:pPr marL="0" indent="0">
              <a:buSzTx/>
              <a:buNone/>
            </a:pPr>
            <a:r>
              <a:t>„chudý v duchu“: ve svém přežití ve všem závislý na Bohu, zcela se vztahující k Bohu, resp. transcendentnu  </a:t>
            </a:r>
          </a:p>
          <a:p>
            <a:pPr marL="0" indent="0">
              <a:buSzTx/>
              <a:buNone/>
            </a:pPr>
            <a:r>
              <a:t>Hradišťan – Skácel, Krátký popis léta (https://www.youtube.com/watch?v=R3NRY7k468c)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4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Výklad</a:t>
            </a:r>
          </a:p>
        </p:txBody>
      </p:sp>
      <p:sp>
        <p:nvSpPr>
          <p:cNvPr id="251" name="Zástupný symbol pro obsah 2"/>
          <p:cNvSpPr txBox="1"/>
          <p:nvPr>
            <p:ph type="body" idx="1"/>
          </p:nvPr>
        </p:nvSpPr>
        <p:spPr>
          <a:xfrm>
            <a:off x="680321" y="2336873"/>
            <a:ext cx="9957628" cy="359931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Co znamená slovo „království“?</a:t>
            </a:r>
          </a:p>
          <a:p>
            <a:pPr marL="0" indent="0">
              <a:buSzTx/>
              <a:buNone/>
              <a:defRPr i="1"/>
            </a:pPr>
            <a:r>
              <a:t>Basileia</a:t>
            </a:r>
            <a:r>
              <a:rPr i="0"/>
              <a:t>: jak území, tak vláda a přítomnost krále</a:t>
            </a:r>
            <a:endParaRPr i="0"/>
          </a:p>
          <a:p>
            <a:pPr marL="0" indent="0">
              <a:buSzTx/>
              <a:buNone/>
              <a:defRPr i="1"/>
            </a:pPr>
            <a:r>
              <a:t>Nebeské (= Boží) království</a:t>
            </a:r>
            <a:r>
              <a:rPr i="0"/>
              <a:t>: přebývání Boha s lidmi, plnost existence</a:t>
            </a:r>
            <a:endParaRPr i="0"/>
          </a:p>
          <a:p>
            <a:pPr marL="0" indent="0">
              <a:buSzTx/>
              <a:buNone/>
            </a:pPr>
            <a:r>
              <a:t>Mt 4,7: Ježíšova první věta! Obsah jeho zvěsti… (srov. 4,23; 9,35; 24,14)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Praktické důsledky</a:t>
            </a:r>
          </a:p>
        </p:txBody>
      </p:sp>
      <p:sp>
        <p:nvSpPr>
          <p:cNvPr id="254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416695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„</a:t>
            </a:r>
            <a:r>
              <a:rPr i="1"/>
              <a:t>Stvořil jsi nás pro sebe, Bože, a nepokojné je srdce naše, dokud nespočine v tobě</a:t>
            </a:r>
            <a:r>
              <a:t>“ (Augustin) </a:t>
            </a:r>
          </a:p>
          <a:p>
            <a:pPr marL="0" indent="0">
              <a:buSzTx/>
              <a:buNone/>
            </a:pPr>
            <a:r>
              <a:t>Chudoba v duchu jako závislost na Bohu, je zdrojem svobody: Člověk je svobodný vůči nepřijetí, neúspěchu, kritice, nedostatečnému ocenění atd., a může zůstat vyrovnaným a klidným, nezahořklým, a na základě toho budovat vztahy a postoje. </a:t>
            </a:r>
          </a:p>
          <a:p>
            <a:pPr marL="0" indent="0">
              <a:buSzTx/>
              <a:buNone/>
            </a:pPr>
            <a:r>
              <a:t>Žít „v závislosti na Bohu“ je žít v přítomnosti Boha, který mne absolutně přijímá.</a:t>
            </a:r>
          </a:p>
          <a:p>
            <a:pPr marL="0" indent="0">
              <a:buSzTx/>
              <a:buNone/>
            </a:pPr>
            <a:r>
              <a:t>Je něco podobného možné i bez Boha nebo Bytosti, člověka přesahující? Jestliže ano, jak zakotvím svoji chudobu, která je evidentní?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54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0000FF"/>
      </a:hlink>
      <a:folHlink>
        <a:srgbClr val="FF00FF"/>
      </a:folHlink>
    </a:clrScheme>
    <a:fontScheme name="Berlín">
      <a:majorFont>
        <a:latin typeface="Helvetica"/>
        <a:ea typeface="Helvetica"/>
        <a:cs typeface="Helvetica"/>
      </a:majorFont>
      <a:minorFont>
        <a:latin typeface="Trebuchet MS"/>
        <a:ea typeface="Trebuchet MS"/>
        <a:cs typeface="Trebuchet MS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0000FF"/>
      </a:hlink>
      <a:folHlink>
        <a:srgbClr val="FF00FF"/>
      </a:folHlink>
    </a:clrScheme>
    <a:fontScheme name="Berlín">
      <a:majorFont>
        <a:latin typeface="Helvetica"/>
        <a:ea typeface="Helvetica"/>
        <a:cs typeface="Helvetica"/>
      </a:majorFont>
      <a:minorFont>
        <a:latin typeface="Trebuchet MS"/>
        <a:ea typeface="Trebuchet MS"/>
        <a:cs typeface="Trebuchet MS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