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Ehq3rkbVr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9. </a:t>
            </a:r>
            <a:r>
              <a:rPr lang="cs-CZ" dirty="0"/>
              <a:t>Blahoslavení </a:t>
            </a:r>
            <a:r>
              <a:rPr lang="cs-CZ" dirty="0" smtClean="0"/>
              <a:t>čistého srdce: </a:t>
            </a:r>
            <a:endParaRPr lang="cs-CZ" dirty="0"/>
          </a:p>
          <a:p>
            <a:r>
              <a:rPr lang="cs-CZ" dirty="0"/>
              <a:t>Člověk a </a:t>
            </a:r>
            <a:r>
              <a:rPr lang="cs-CZ" dirty="0" smtClean="0"/>
              <a:t>jeho vnitřní cesta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93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(</a:t>
            </a:r>
            <a:r>
              <a:rPr lang="cs-CZ" b="1" dirty="0" smtClean="0"/>
              <a:t>Heinrich </a:t>
            </a:r>
            <a:r>
              <a:rPr lang="cs-CZ" b="1" dirty="0" err="1"/>
              <a:t>Zimmer</a:t>
            </a:r>
            <a:r>
              <a:rPr lang="cs-CZ" b="1"/>
              <a:t>, </a:t>
            </a:r>
            <a:r>
              <a:rPr lang="cs-CZ" b="1" smtClean="0"/>
              <a:t>1890-1943)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„O těch nejlepších věcech se vůbec nedá mluvit; ty druhotně nejlepší zůstávají téměř vždy nepochopeny; život tak trávíme mluvením o věcech třetího řádu“. 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Co </a:t>
            </a:r>
            <a:r>
              <a:rPr lang="cs-CZ" b="1" dirty="0"/>
              <a:t>jsou věci třetího řádu</a:t>
            </a:r>
            <a:r>
              <a:rPr lang="cs-CZ" b="1" dirty="0" smtClean="0"/>
              <a:t>?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Co </a:t>
            </a:r>
            <a:r>
              <a:rPr lang="cs-CZ" b="1" dirty="0"/>
              <a:t>jsou věci druhotně nejlepší</a:t>
            </a:r>
            <a:r>
              <a:rPr lang="cs-CZ" b="1" dirty="0" smtClean="0"/>
              <a:t>?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Co </a:t>
            </a:r>
            <a:r>
              <a:rPr lang="cs-CZ" b="1" dirty="0"/>
              <a:t>jsou věci nejlepší</a:t>
            </a:r>
            <a:r>
              <a:rPr lang="cs-CZ" b="1" dirty="0" smtClean="0"/>
              <a:t>?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Srov</a:t>
            </a:r>
            <a:r>
              <a:rPr lang="cs-CZ" dirty="0"/>
              <a:t>. R. Rohr, </a:t>
            </a:r>
            <a:r>
              <a:rPr lang="cs-CZ" i="1" dirty="0"/>
              <a:t>Skryté věci</a:t>
            </a:r>
            <a:r>
              <a:rPr lang="cs-CZ" dirty="0"/>
              <a:t>, Cesta, Brno 2009, str. </a:t>
            </a:r>
            <a:r>
              <a:rPr lang="cs-CZ" dirty="0" smtClean="0"/>
              <a:t>119)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01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Co je srdce?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Co je čistý?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Co je „čistého srdce“?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39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Blahoslavení čistého srdce (</a:t>
            </a:r>
            <a:r>
              <a:rPr lang="cs-CZ" dirty="0" err="1" smtClean="0"/>
              <a:t>Mt</a:t>
            </a:r>
            <a:r>
              <a:rPr lang="cs-CZ" dirty="0" smtClean="0"/>
              <a:t> 5,8)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„Blahoslavení čistého srdce, neboť oni uzří Boha</a:t>
            </a:r>
            <a:r>
              <a:rPr lang="cs-CZ" dirty="0" smtClean="0"/>
              <a:t>“.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maka,rioi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oi` </a:t>
            </a:r>
            <a:r>
              <a:rPr lang="en-US" dirty="0" err="1">
                <a:latin typeface="Bwgrkl" panose="00000400000000000000" pitchFamily="2" charset="0"/>
              </a:rPr>
              <a:t>kaqaroi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th</a:t>
            </a:r>
            <a:r>
              <a:rPr lang="en-US" dirty="0">
                <a:latin typeface="Bwgrkl" panose="00000400000000000000" pitchFamily="2" charset="0"/>
              </a:rPr>
              <a:t>/| </a:t>
            </a:r>
            <a:r>
              <a:rPr lang="en-US" dirty="0" err="1">
                <a:latin typeface="Bwgrkl" panose="00000400000000000000" pitchFamily="2" charset="0"/>
              </a:rPr>
              <a:t>kardi,a</a:t>
            </a:r>
            <a:r>
              <a:rPr lang="en-US" dirty="0">
                <a:latin typeface="Bwgrkl" panose="00000400000000000000" pitchFamily="2" charset="0"/>
              </a:rPr>
              <a:t>|(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to.n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qeo.n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o;yontai</a:t>
            </a:r>
            <a:r>
              <a:rPr lang="cs-CZ" sz="3200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122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72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č</a:t>
            </a:r>
            <a:r>
              <a:rPr lang="cs-CZ" b="1" dirty="0" smtClean="0"/>
              <a:t>istého srdce</a:t>
            </a: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Srdce:</a:t>
            </a:r>
            <a:r>
              <a:rPr lang="cs-CZ" dirty="0" smtClean="0"/>
              <a:t> v </a:t>
            </a:r>
            <a:r>
              <a:rPr lang="cs-CZ" dirty="0" err="1" smtClean="0"/>
              <a:t>Mt</a:t>
            </a:r>
            <a:r>
              <a:rPr lang="cs-CZ" dirty="0" smtClean="0"/>
              <a:t> 15x (NZ 156x), 9,4; 13,15; 6,21; 11,29; 15,8</a:t>
            </a:r>
          </a:p>
          <a:p>
            <a:pPr marL="0" indent="0">
              <a:buNone/>
            </a:pPr>
            <a:r>
              <a:rPr lang="cs-CZ" dirty="0" smtClean="0"/>
              <a:t>střed </a:t>
            </a:r>
            <a:r>
              <a:rPr lang="cs-CZ" dirty="0"/>
              <a:t>intelektuálního, volního i citového života </a:t>
            </a:r>
            <a:r>
              <a:rPr lang="cs-CZ" dirty="0" smtClean="0"/>
              <a:t>člověka</a:t>
            </a:r>
          </a:p>
          <a:p>
            <a:pPr marL="0" indent="0">
              <a:buNone/>
            </a:pPr>
            <a:r>
              <a:rPr lang="cs-CZ" b="1" i="1" dirty="0" smtClean="0"/>
              <a:t>Čistý: </a:t>
            </a:r>
            <a:r>
              <a:rPr lang="cs-CZ" dirty="0" smtClean="0"/>
              <a:t>viz malomocenství (</a:t>
            </a:r>
            <a:r>
              <a:rPr lang="cs-CZ" dirty="0"/>
              <a:t>srov. </a:t>
            </a:r>
            <a:r>
              <a:rPr lang="cs-CZ" dirty="0" err="1"/>
              <a:t>Mt</a:t>
            </a:r>
            <a:r>
              <a:rPr lang="cs-CZ" dirty="0"/>
              <a:t> 8,4</a:t>
            </a:r>
            <a:r>
              <a:rPr lang="cs-CZ" dirty="0" smtClean="0"/>
              <a:t>); démoni (</a:t>
            </a:r>
            <a:r>
              <a:rPr lang="cs-CZ" dirty="0"/>
              <a:t>10,1; 12,43</a:t>
            </a:r>
            <a:r>
              <a:rPr lang="cs-CZ" dirty="0" smtClean="0"/>
              <a:t>); hroby </a:t>
            </a:r>
            <a:r>
              <a:rPr lang="cs-CZ" dirty="0"/>
              <a:t>(</a:t>
            </a:r>
            <a:r>
              <a:rPr lang="cs-CZ" dirty="0" smtClean="0"/>
              <a:t>23,27); jídlo (15,1-20)</a:t>
            </a:r>
          </a:p>
          <a:p>
            <a:pPr marL="0" indent="0">
              <a:buNone/>
            </a:pPr>
            <a:r>
              <a:rPr lang="cs-CZ" dirty="0" smtClean="0"/>
              <a:t>„Čistého srdce“ </a:t>
            </a:r>
            <a:r>
              <a:rPr lang="cs-CZ" dirty="0"/>
              <a:t>jsou ti, kteří mají svůj </a:t>
            </a:r>
            <a:r>
              <a:rPr lang="cs-CZ" dirty="0" smtClean="0"/>
              <a:t>střed v Bohu, Boha ve středu</a:t>
            </a:r>
          </a:p>
          <a:p>
            <a:pPr marL="0" indent="0">
              <a:buNone/>
            </a:pPr>
            <a:r>
              <a:rPr lang="cs-CZ" b="1" dirty="0"/>
              <a:t>u</a:t>
            </a:r>
            <a:r>
              <a:rPr lang="cs-CZ" b="1" dirty="0" smtClean="0"/>
              <a:t>zří Boha</a:t>
            </a:r>
          </a:p>
          <a:p>
            <a:pPr marL="0" indent="0">
              <a:buNone/>
            </a:pPr>
            <a:r>
              <a:rPr lang="cs-CZ" dirty="0" err="1"/>
              <a:t>Ko</a:t>
            </a:r>
            <a:r>
              <a:rPr lang="cs-CZ" dirty="0"/>
              <a:t> 1,15; srov. </a:t>
            </a:r>
            <a:r>
              <a:rPr lang="cs-CZ" dirty="0" err="1"/>
              <a:t>Jn</a:t>
            </a:r>
            <a:r>
              <a:rPr lang="cs-CZ" dirty="0"/>
              <a:t> 1,18; </a:t>
            </a:r>
            <a:r>
              <a:rPr lang="cs-CZ" dirty="0" smtClean="0"/>
              <a:t>6,46; </a:t>
            </a:r>
            <a:r>
              <a:rPr lang="cs-CZ" dirty="0"/>
              <a:t>1K </a:t>
            </a:r>
            <a:r>
              <a:rPr lang="cs-CZ" dirty="0" smtClean="0"/>
              <a:t>13,12, poznání </a:t>
            </a:r>
            <a:r>
              <a:rPr lang="cs-CZ" dirty="0"/>
              <a:t>vzájemné, </a:t>
            </a:r>
            <a:r>
              <a:rPr lang="cs-CZ" i="1" dirty="0"/>
              <a:t>tváří v tvář</a:t>
            </a:r>
            <a:r>
              <a:rPr lang="cs-CZ" dirty="0"/>
              <a:t>; podobně 1J 3,2; </a:t>
            </a:r>
            <a:r>
              <a:rPr lang="cs-CZ" dirty="0" err="1"/>
              <a:t>Zj</a:t>
            </a:r>
            <a:r>
              <a:rPr lang="cs-CZ" dirty="0"/>
              <a:t> 22,4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49062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čisté srdce touží po Boží </a:t>
            </a:r>
            <a:r>
              <a:rPr lang="cs-CZ" dirty="0" smtClean="0"/>
              <a:t>vůli</a:t>
            </a:r>
          </a:p>
          <a:p>
            <a:pPr marL="0" indent="0">
              <a:buNone/>
            </a:pPr>
            <a:r>
              <a:rPr lang="cs-CZ" dirty="0"/>
              <a:t>Chudí duchem jsou podobní jako čistí srdcem, přičemž se obě blahoslavenství odvolávají na celého </a:t>
            </a:r>
            <a:r>
              <a:rPr lang="cs-CZ" dirty="0" smtClean="0"/>
              <a:t>člověka, </a:t>
            </a:r>
            <a:r>
              <a:rPr lang="cs-CZ" dirty="0"/>
              <a:t>j</a:t>
            </a:r>
            <a:r>
              <a:rPr lang="cs-CZ" dirty="0" smtClean="0"/>
              <a:t>edině </a:t>
            </a:r>
            <a:r>
              <a:rPr lang="cs-CZ" dirty="0"/>
              <a:t>zde je možno uznat radikální závislost na něm a dokonalou shodu s jeho vůlí.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I „nevěřící“ má svůj střed! Buduje se úsilím o vnitřní integritu v souhlasu s lidskými ideály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Modlitba srdce (Ježíšova modlitba)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https://www.youtube.com/watch?v=lEhq3rkbVr8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27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moving</a:t>
            </a:r>
            <a:r>
              <a:rPr lang="cs-CZ" dirty="0"/>
              <a:t> so fast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couldn’t</a:t>
            </a:r>
            <a:r>
              <a:rPr lang="cs-CZ" dirty="0"/>
              <a:t> </a:t>
            </a:r>
            <a:r>
              <a:rPr lang="cs-CZ" dirty="0" err="1"/>
              <a:t>comprehend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, </a:t>
            </a:r>
            <a:r>
              <a:rPr lang="cs-CZ" dirty="0" err="1"/>
              <a:t>maybe</a:t>
            </a:r>
            <a:r>
              <a:rPr lang="cs-CZ" dirty="0"/>
              <a:t> I </a:t>
            </a:r>
            <a:r>
              <a:rPr lang="cs-CZ" dirty="0" err="1"/>
              <a:t>was</a:t>
            </a:r>
            <a:r>
              <a:rPr lang="cs-CZ" dirty="0"/>
              <a:t> last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Confusion</a:t>
            </a:r>
            <a:r>
              <a:rPr lang="cs-CZ" dirty="0"/>
              <a:t> had </a:t>
            </a:r>
            <a:r>
              <a:rPr lang="cs-CZ" dirty="0" err="1"/>
              <a:t>descended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amazed</a:t>
            </a:r>
            <a:r>
              <a:rPr lang="cs-CZ" dirty="0"/>
              <a:t> by </a:t>
            </a:r>
            <a:r>
              <a:rPr lang="cs-CZ" dirty="0" err="1"/>
              <a:t>what</a:t>
            </a:r>
            <a:r>
              <a:rPr lang="cs-CZ" dirty="0"/>
              <a:t> had </a:t>
            </a:r>
            <a:r>
              <a:rPr lang="cs-CZ" dirty="0" err="1"/>
              <a:t>transcended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Faith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18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intrigued</a:t>
            </a:r>
            <a:r>
              <a:rPr lang="cs-CZ" dirty="0"/>
              <a:t> by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spirit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showed</a:t>
            </a:r>
            <a:r>
              <a:rPr lang="cs-CZ" dirty="0"/>
              <a:t> no </a:t>
            </a:r>
            <a:r>
              <a:rPr lang="cs-CZ" dirty="0" err="1"/>
              <a:t>pain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You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screaming</a:t>
            </a:r>
            <a:r>
              <a:rPr lang="cs-CZ" dirty="0"/>
              <a:t> but I </a:t>
            </a:r>
            <a:r>
              <a:rPr lang="cs-CZ" dirty="0" err="1"/>
              <a:t>couldn’t</a:t>
            </a:r>
            <a:r>
              <a:rPr lang="cs-CZ" dirty="0"/>
              <a:t> </a:t>
            </a:r>
            <a:r>
              <a:rPr lang="cs-CZ" dirty="0" err="1"/>
              <a:t>hear</a:t>
            </a:r>
            <a:r>
              <a:rPr lang="cs-CZ" dirty="0"/>
              <a:t> </a:t>
            </a:r>
            <a:r>
              <a:rPr lang="cs-CZ" dirty="0" err="1"/>
              <a:t>it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not </a:t>
            </a:r>
            <a:r>
              <a:rPr lang="cs-CZ" dirty="0" err="1"/>
              <a:t>explain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you’d</a:t>
            </a:r>
            <a:r>
              <a:rPr lang="cs-CZ" dirty="0"/>
              <a:t> </a:t>
            </a:r>
            <a:r>
              <a:rPr lang="cs-CZ" dirty="0" err="1"/>
              <a:t>condemn</a:t>
            </a:r>
            <a:r>
              <a:rPr lang="cs-CZ" dirty="0"/>
              <a:t> </a:t>
            </a:r>
            <a:r>
              <a:rPr lang="cs-CZ" dirty="0" err="1"/>
              <a:t>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To a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senseless</a:t>
            </a:r>
            <a:r>
              <a:rPr lang="cs-CZ" dirty="0"/>
              <a:t> </a:t>
            </a:r>
            <a:r>
              <a:rPr lang="cs-CZ" dirty="0" err="1"/>
              <a:t>rhyme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Fear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76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I’ve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heroes</a:t>
            </a:r>
            <a:r>
              <a:rPr lang="cs-CZ" dirty="0"/>
              <a:t> in my </a:t>
            </a:r>
            <a:r>
              <a:rPr lang="cs-CZ" dirty="0" err="1"/>
              <a:t>day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I’ve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failures</a:t>
            </a:r>
            <a:r>
              <a:rPr lang="cs-CZ" dirty="0"/>
              <a:t> in </a:t>
            </a:r>
            <a:r>
              <a:rPr lang="cs-CZ" dirty="0" err="1"/>
              <a:t>yours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I’ve</a:t>
            </a:r>
            <a:r>
              <a:rPr lang="cs-CZ" dirty="0"/>
              <a:t> </a:t>
            </a:r>
            <a:r>
              <a:rPr lang="cs-CZ" dirty="0" err="1"/>
              <a:t>tried</a:t>
            </a:r>
            <a:r>
              <a:rPr lang="cs-CZ" dirty="0"/>
              <a:t> to </a:t>
            </a:r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in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way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But </a:t>
            </a:r>
            <a:r>
              <a:rPr lang="cs-CZ" dirty="0" err="1"/>
              <a:t>we’re</a:t>
            </a:r>
            <a:r>
              <a:rPr lang="cs-CZ" dirty="0"/>
              <a:t> on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shores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Though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love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treasures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But I </a:t>
            </a:r>
            <a:r>
              <a:rPr lang="cs-CZ" dirty="0" err="1"/>
              <a:t>can’t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spare</a:t>
            </a:r>
            <a:r>
              <a:rPr lang="cs-CZ" dirty="0"/>
              <a:t> a </a:t>
            </a:r>
            <a:r>
              <a:rPr lang="cs-CZ" dirty="0" err="1"/>
              <a:t>dime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/>
              <a:t>Love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72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singing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hear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street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My </a:t>
            </a:r>
            <a:r>
              <a:rPr lang="cs-CZ" dirty="0" err="1"/>
              <a:t>feelings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stinging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submerged</a:t>
            </a:r>
            <a:r>
              <a:rPr lang="cs-CZ" dirty="0"/>
              <a:t> in my </a:t>
            </a:r>
            <a:r>
              <a:rPr lang="cs-CZ" dirty="0" err="1"/>
              <a:t>defeat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But I </a:t>
            </a:r>
            <a:r>
              <a:rPr lang="cs-CZ" dirty="0" err="1"/>
              <a:t>smiled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second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second, I </a:t>
            </a:r>
            <a:r>
              <a:rPr lang="cs-CZ" dirty="0" err="1"/>
              <a:t>felt</a:t>
            </a:r>
            <a:r>
              <a:rPr lang="cs-CZ" dirty="0"/>
              <a:t> fine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Pain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48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So </a:t>
            </a:r>
            <a:r>
              <a:rPr lang="cs-CZ" dirty="0" err="1"/>
              <a:t>quiet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terror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swallows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night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So </a:t>
            </a:r>
            <a:r>
              <a:rPr lang="cs-CZ" dirty="0" err="1"/>
              <a:t>quiet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sickness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the</a:t>
            </a:r>
            <a:r>
              <a:rPr lang="cs-CZ" dirty="0"/>
              <a:t> song </a:t>
            </a:r>
            <a:r>
              <a:rPr lang="cs-CZ" dirty="0" err="1"/>
              <a:t>that</a:t>
            </a:r>
            <a:r>
              <a:rPr lang="cs-CZ" dirty="0"/>
              <a:t> I long to </a:t>
            </a:r>
            <a:r>
              <a:rPr lang="cs-CZ" dirty="0" err="1"/>
              <a:t>write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But I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receive</a:t>
            </a:r>
            <a:r>
              <a:rPr lang="cs-CZ" dirty="0"/>
              <a:t> my </a:t>
            </a:r>
            <a:r>
              <a:rPr lang="cs-CZ" dirty="0" err="1"/>
              <a:t>passion</a:t>
            </a:r>
            <a:r>
              <a:rPr lang="cs-CZ" dirty="0"/>
              <a:t> </a:t>
            </a:r>
            <a:r>
              <a:rPr lang="cs-CZ" dirty="0" err="1"/>
              <a:t>eternally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bitter </a:t>
            </a:r>
            <a:r>
              <a:rPr lang="cs-CZ" dirty="0" err="1"/>
              <a:t>stars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shine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Doubt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61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In my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convergence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I’m</a:t>
            </a:r>
            <a:r>
              <a:rPr lang="cs-CZ" dirty="0"/>
              <a:t> a </a:t>
            </a:r>
            <a:r>
              <a:rPr lang="cs-CZ" dirty="0" err="1"/>
              <a:t>prisoner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unto</a:t>
            </a:r>
            <a:r>
              <a:rPr lang="cs-CZ" dirty="0"/>
              <a:t> </a:t>
            </a:r>
            <a:r>
              <a:rPr lang="cs-CZ" dirty="0" err="1"/>
              <a:t>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While</a:t>
            </a:r>
            <a:r>
              <a:rPr lang="cs-CZ" dirty="0"/>
              <a:t> I </a:t>
            </a:r>
            <a:r>
              <a:rPr lang="cs-CZ" dirty="0" err="1"/>
              <a:t>await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emergence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I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 be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I’ll</a:t>
            </a:r>
            <a:r>
              <a:rPr lang="cs-CZ" dirty="0"/>
              <a:t> </a:t>
            </a:r>
            <a:r>
              <a:rPr lang="cs-CZ" dirty="0" err="1"/>
              <a:t>wait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museum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The</a:t>
            </a:r>
            <a:r>
              <a:rPr lang="cs-CZ" dirty="0"/>
              <a:t> museum </a:t>
            </a:r>
            <a:r>
              <a:rPr lang="cs-CZ" dirty="0" err="1"/>
              <a:t>of</a:t>
            </a:r>
            <a:r>
              <a:rPr lang="cs-CZ" dirty="0"/>
              <a:t> my mind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Fate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07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hangman</a:t>
            </a:r>
            <a:r>
              <a:rPr lang="cs-CZ" dirty="0"/>
              <a:t>, </a:t>
            </a:r>
            <a:r>
              <a:rPr lang="cs-CZ" dirty="0" err="1"/>
              <a:t>he’s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shadows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he’s</a:t>
            </a:r>
            <a:r>
              <a:rPr lang="cs-CZ" dirty="0"/>
              <a:t> </a:t>
            </a:r>
            <a:r>
              <a:rPr lang="cs-CZ" dirty="0" err="1"/>
              <a:t>looking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to do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Until</a:t>
            </a:r>
            <a:r>
              <a:rPr lang="cs-CZ" dirty="0"/>
              <a:t> we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battles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evil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true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judges</a:t>
            </a:r>
            <a:r>
              <a:rPr lang="cs-CZ" dirty="0"/>
              <a:t>, </a:t>
            </a:r>
            <a:r>
              <a:rPr lang="cs-CZ" dirty="0" err="1"/>
              <a:t>they’re</a:t>
            </a:r>
            <a:r>
              <a:rPr lang="cs-CZ" dirty="0"/>
              <a:t> in </a:t>
            </a:r>
            <a:r>
              <a:rPr lang="cs-CZ" dirty="0" err="1"/>
              <a:t>recess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receive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sort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sacred</a:t>
            </a:r>
            <a:r>
              <a:rPr lang="cs-CZ" dirty="0"/>
              <a:t> sign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 err="1"/>
              <a:t>Belief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931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Wall I </a:t>
            </a:r>
            <a:r>
              <a:rPr lang="cs-CZ" b="1" dirty="0" err="1"/>
              <a:t>Must</a:t>
            </a:r>
            <a:r>
              <a:rPr lang="cs-CZ" b="1" dirty="0"/>
              <a:t> </a:t>
            </a:r>
            <a:r>
              <a:rPr lang="cs-CZ" b="1" dirty="0" err="1"/>
              <a:t>Climb</a:t>
            </a:r>
            <a:r>
              <a:rPr lang="cs-CZ" b="1" dirty="0"/>
              <a:t> (Michael </a:t>
            </a:r>
            <a:r>
              <a:rPr lang="cs-CZ" b="1" dirty="0" err="1"/>
              <a:t>McDermott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Have you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looked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face so much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</a:t>
            </a:r>
            <a:r>
              <a:rPr lang="cs-CZ" dirty="0" err="1"/>
              <a:t>askew</a:t>
            </a:r>
            <a:r>
              <a:rPr lang="cs-CZ" dirty="0"/>
              <a:t>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 </a:t>
            </a:r>
            <a:r>
              <a:rPr lang="cs-CZ" dirty="0" err="1"/>
              <a:t>that’s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traveled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to you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I’m</a:t>
            </a:r>
            <a:r>
              <a:rPr lang="cs-CZ" dirty="0"/>
              <a:t> </a:t>
            </a:r>
            <a:r>
              <a:rPr lang="cs-CZ" dirty="0" err="1"/>
              <a:t>frightened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my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my </a:t>
            </a:r>
            <a:r>
              <a:rPr lang="cs-CZ" dirty="0" err="1"/>
              <a:t>crime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/>
              <a:t>I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a </a:t>
            </a:r>
            <a:r>
              <a:rPr lang="cs-CZ" dirty="0" err="1"/>
              <a:t>wall</a:t>
            </a:r>
            <a:r>
              <a:rPr lang="cs-CZ" dirty="0"/>
              <a:t> I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climb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4357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77</TotalTime>
  <Words>717</Words>
  <Application>Microsoft Office PowerPoint</Application>
  <PresentationFormat>Širokoúhlá obrazovka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Bwgrkl</vt:lpstr>
      <vt:lpstr>Trebuchet MS</vt:lpstr>
      <vt:lpstr>Wingdings</vt:lpstr>
      <vt:lpstr>Berlín</vt:lpstr>
      <vt:lpstr>Ježíšova blahoslavenství jako inspirace pro pomáhající profese</vt:lpstr>
      <vt:lpstr>A Wall I Must Climb (Michael McDermott)</vt:lpstr>
      <vt:lpstr>A Wall I Must Climb (Michael McDermott)</vt:lpstr>
      <vt:lpstr>A Wall I Must Climb (Michael McDermott)</vt:lpstr>
      <vt:lpstr>A Wall I Must Climb (Michael McDermott)</vt:lpstr>
      <vt:lpstr>A Wall I Must Climb (Michael McDermott)</vt:lpstr>
      <vt:lpstr>A Wall I Must Climb (Michael McDermott)</vt:lpstr>
      <vt:lpstr>A Wall I Must Climb (Michael McDermott)</vt:lpstr>
      <vt:lpstr>A Wall I Must Climb (Michael McDermott)</vt:lpstr>
      <vt:lpstr>(Heinrich Zimmer, 1890-1943)</vt:lpstr>
      <vt:lpstr>Prezentace aplikace PowerPoint</vt:lpstr>
      <vt:lpstr>Blahoslavení čistého srdce (Mt 5,8)</vt:lpstr>
      <vt:lpstr>Výklad</vt:lpstr>
      <vt:lpstr>Praktické důsledky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6</cp:revision>
  <dcterms:created xsi:type="dcterms:W3CDTF">2018-04-15T07:42:55Z</dcterms:created>
  <dcterms:modified xsi:type="dcterms:W3CDTF">2018-11-28T07:36:41Z</dcterms:modified>
</cp:coreProperties>
</file>