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Ježíšova blahoslavenství jako inspirace pro pomáhající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 Blahoslavení milosrdní: </a:t>
            </a:r>
            <a:endParaRPr lang="cs-CZ" dirty="0"/>
          </a:p>
          <a:p>
            <a:r>
              <a:rPr lang="cs-CZ" dirty="0"/>
              <a:t>Člověk </a:t>
            </a:r>
            <a:r>
              <a:rPr lang="cs-CZ" dirty="0" smtClean="0"/>
              <a:t>a milosrdenství jako životní styl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2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U2: </a:t>
            </a:r>
            <a:r>
              <a:rPr lang="cs-CZ" b="1" dirty="0" err="1" smtClean="0"/>
              <a:t>Grace</a:t>
            </a:r>
            <a:r>
              <a:rPr lang="cs-CZ" b="1" dirty="0" smtClean="0"/>
              <a:t>, a M. </a:t>
            </a:r>
            <a:r>
              <a:rPr lang="cs-CZ" b="1" dirty="0" err="1" smtClean="0"/>
              <a:t>Assayes</a:t>
            </a:r>
            <a:r>
              <a:rPr lang="cs-CZ" b="1" dirty="0" smtClean="0"/>
              <a:t>, Bono o </a:t>
            </a:r>
            <a:r>
              <a:rPr lang="cs-CZ" b="1" dirty="0" err="1" smtClean="0"/>
              <a:t>Bonovi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85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Grace</a:t>
            </a:r>
            <a:r>
              <a:rPr lang="cs-CZ" dirty="0"/>
              <a:t>... </a:t>
            </a:r>
            <a:br>
              <a:rPr lang="cs-CZ" dirty="0"/>
            </a:b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carries</a:t>
            </a:r>
            <a:r>
              <a:rPr lang="cs-CZ" dirty="0"/>
              <a:t> a </a:t>
            </a:r>
            <a:r>
              <a:rPr lang="cs-CZ" dirty="0" err="1"/>
              <a:t>world</a:t>
            </a:r>
            <a:r>
              <a:rPr lang="cs-CZ" dirty="0"/>
              <a:t> on her </a:t>
            </a:r>
            <a:r>
              <a:rPr lang="cs-CZ" dirty="0" err="1"/>
              <a:t>hips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No </a:t>
            </a:r>
            <a:r>
              <a:rPr lang="cs-CZ" dirty="0" err="1"/>
              <a:t>champagne</a:t>
            </a:r>
            <a:r>
              <a:rPr lang="cs-CZ" dirty="0"/>
              <a:t> </a:t>
            </a:r>
            <a:r>
              <a:rPr lang="cs-CZ" dirty="0" err="1"/>
              <a:t>flute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her </a:t>
            </a:r>
            <a:r>
              <a:rPr lang="cs-CZ" dirty="0" err="1"/>
              <a:t>lips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No </a:t>
            </a:r>
            <a:r>
              <a:rPr lang="cs-CZ" dirty="0" err="1"/>
              <a:t>twirls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skips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her </a:t>
            </a:r>
            <a:r>
              <a:rPr lang="cs-CZ" dirty="0" err="1"/>
              <a:t>fingertips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carries</a:t>
            </a:r>
            <a:r>
              <a:rPr lang="cs-CZ" dirty="0"/>
              <a:t> a </a:t>
            </a:r>
            <a:r>
              <a:rPr lang="cs-CZ" dirty="0" err="1"/>
              <a:t>pearl</a:t>
            </a:r>
            <a:r>
              <a:rPr lang="cs-CZ" dirty="0"/>
              <a:t> in </a:t>
            </a:r>
            <a:r>
              <a:rPr lang="cs-CZ" dirty="0" err="1"/>
              <a:t>perfect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hurt </a:t>
            </a:r>
            <a:br>
              <a:rPr lang="cs-CZ" dirty="0"/>
            </a:b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friction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a </a:t>
            </a:r>
            <a:r>
              <a:rPr lang="cs-CZ" dirty="0" err="1"/>
              <a:t>mark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stings</a:t>
            </a:r>
            <a:r>
              <a:rPr lang="cs-CZ" dirty="0"/>
              <a:t>... </a:t>
            </a:r>
            <a:br>
              <a:rPr lang="cs-CZ" dirty="0"/>
            </a:b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Grace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beauty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Out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ugly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Grace</a:t>
            </a:r>
            <a:r>
              <a:rPr lang="cs-CZ" dirty="0"/>
              <a:t> </a:t>
            </a:r>
            <a:r>
              <a:rPr lang="cs-CZ" dirty="0" err="1"/>
              <a:t>finds</a:t>
            </a:r>
            <a:r>
              <a:rPr lang="cs-CZ" dirty="0"/>
              <a:t> </a:t>
            </a:r>
            <a:r>
              <a:rPr lang="cs-CZ" dirty="0" err="1"/>
              <a:t>beauty</a:t>
            </a:r>
            <a:r>
              <a:rPr lang="cs-CZ" dirty="0"/>
              <a:t> in </a:t>
            </a:r>
            <a:r>
              <a:rPr lang="cs-CZ" dirty="0" err="1" smtClean="0"/>
              <a:t>everything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51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Jeff</a:t>
            </a:r>
            <a:r>
              <a:rPr lang="cs-CZ" dirty="0"/>
              <a:t> </a:t>
            </a:r>
            <a:r>
              <a:rPr lang="cs-CZ" dirty="0" err="1"/>
              <a:t>Buckley</a:t>
            </a:r>
            <a:r>
              <a:rPr lang="cs-CZ" dirty="0"/>
              <a:t>: </a:t>
            </a:r>
            <a:r>
              <a:rPr lang="cs-CZ" dirty="0" err="1"/>
              <a:t>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09104"/>
            <a:ext cx="9390958" cy="51257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There's the moon asking to stay </a:t>
            </a:r>
            <a:br>
              <a:rPr lang="en-US" dirty="0"/>
            </a:br>
            <a:r>
              <a:rPr lang="en-US" dirty="0"/>
              <a:t>Long enough for the clouds to fly me away </a:t>
            </a:r>
            <a:br>
              <a:rPr lang="en-US" dirty="0"/>
            </a:br>
            <a:r>
              <a:rPr lang="en-US" dirty="0"/>
              <a:t>Well it's my time coming, </a:t>
            </a:r>
            <a:r>
              <a:rPr lang="en-US" dirty="0" err="1"/>
              <a:t>i'm</a:t>
            </a:r>
            <a:r>
              <a:rPr lang="en-US" dirty="0"/>
              <a:t> not afraid to die </a:t>
            </a:r>
            <a:br>
              <a:rPr lang="en-US" dirty="0"/>
            </a:br>
            <a:r>
              <a:rPr lang="en-US" dirty="0"/>
              <a:t>My fading voice sings of love, </a:t>
            </a:r>
            <a:br>
              <a:rPr lang="en-US" dirty="0"/>
            </a:br>
            <a:r>
              <a:rPr lang="en-US" dirty="0"/>
              <a:t>But she cries to the clicking of time </a:t>
            </a:r>
            <a:br>
              <a:rPr lang="en-US" dirty="0"/>
            </a:br>
            <a:r>
              <a:rPr lang="en-US" dirty="0"/>
              <a:t>Of time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Wait in the fire...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And she weeps on my arm </a:t>
            </a:r>
            <a:br>
              <a:rPr lang="en-US" dirty="0"/>
            </a:br>
            <a:r>
              <a:rPr lang="en-US" dirty="0"/>
              <a:t>Walking to the bright lights in sorrow </a:t>
            </a:r>
            <a:br>
              <a:rPr lang="en-US" dirty="0"/>
            </a:br>
            <a:r>
              <a:rPr lang="en-US" dirty="0"/>
              <a:t>Oh drink a bit of wine we both might go tomorrow </a:t>
            </a:r>
            <a:br>
              <a:rPr lang="en-US" dirty="0"/>
            </a:br>
            <a:r>
              <a:rPr lang="en-US" dirty="0"/>
              <a:t>Oh my love </a:t>
            </a:r>
            <a:br>
              <a:rPr lang="en-US" dirty="0"/>
            </a:br>
            <a:r>
              <a:rPr lang="en-US" dirty="0"/>
              <a:t>And the rain is falling and </a:t>
            </a:r>
            <a:r>
              <a:rPr lang="en-US" dirty="0" err="1"/>
              <a:t>i</a:t>
            </a:r>
            <a:r>
              <a:rPr lang="en-US" dirty="0"/>
              <a:t> believe </a:t>
            </a:r>
            <a:br>
              <a:rPr lang="en-US" dirty="0"/>
            </a:br>
            <a:r>
              <a:rPr lang="en-US" dirty="0"/>
              <a:t>My time has come </a:t>
            </a:r>
            <a:br>
              <a:rPr lang="en-US" dirty="0"/>
            </a:br>
            <a:r>
              <a:rPr lang="en-US" dirty="0"/>
              <a:t>It reminds me of the pain </a:t>
            </a:r>
            <a:br>
              <a:rPr lang="en-US" dirty="0"/>
            </a:br>
            <a:r>
              <a:rPr lang="en-US" dirty="0"/>
              <a:t>I might leave </a:t>
            </a:r>
            <a:br>
              <a:rPr lang="en-US" dirty="0"/>
            </a:br>
            <a:r>
              <a:rPr lang="en-US" dirty="0" err="1"/>
              <a:t>Leave</a:t>
            </a:r>
            <a:r>
              <a:rPr lang="en-US" dirty="0"/>
              <a:t> behind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Wait in the fire...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And I feel them drown my name </a:t>
            </a:r>
            <a:br>
              <a:rPr lang="en-US" dirty="0"/>
            </a:br>
            <a:r>
              <a:rPr lang="en-US" dirty="0"/>
              <a:t>So easy to know and forget with this kiss </a:t>
            </a:r>
            <a:br>
              <a:rPr lang="en-US" dirty="0"/>
            </a:br>
            <a:r>
              <a:rPr lang="en-US" dirty="0"/>
              <a:t>I'm not afraid to go but it goes so </a:t>
            </a:r>
            <a:r>
              <a:rPr lang="en-US" dirty="0" smtClean="0"/>
              <a:t>slow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83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Co je milost?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Jaká </a:t>
            </a:r>
            <a:r>
              <a:rPr lang="cs-CZ" b="1" dirty="0"/>
              <a:t>jsou její synonyma?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Co </a:t>
            </a:r>
            <a:r>
              <a:rPr lang="cs-CZ" b="1" dirty="0"/>
              <a:t>je jejich společným jmenovatelem?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00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Blahoslavení </a:t>
            </a:r>
            <a:r>
              <a:rPr lang="cs-CZ" dirty="0" smtClean="0"/>
              <a:t>milosrdní (</a:t>
            </a:r>
            <a:r>
              <a:rPr lang="cs-CZ" dirty="0" err="1" smtClean="0"/>
              <a:t>Mt</a:t>
            </a:r>
            <a:r>
              <a:rPr lang="cs-CZ" dirty="0" smtClean="0"/>
              <a:t> 5,7)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„Blahoslavení milosrdní, neboť oni dojdou milosrdenství</a:t>
            </a:r>
            <a:r>
              <a:rPr lang="cs-CZ" dirty="0" smtClean="0"/>
              <a:t>“.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maka,rioi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oi` </a:t>
            </a:r>
            <a:r>
              <a:rPr lang="en-US" dirty="0" err="1">
                <a:latin typeface="Bwgrkl" panose="00000400000000000000" pitchFamily="2" charset="0"/>
              </a:rPr>
              <a:t>evleh,monej</a:t>
            </a:r>
            <a:r>
              <a:rPr lang="en-US" dirty="0">
                <a:latin typeface="Bwgrkl" panose="00000400000000000000" pitchFamily="2" charset="0"/>
              </a:rPr>
              <a:t>( o[</a:t>
            </a:r>
            <a:r>
              <a:rPr lang="en-US" dirty="0" err="1">
                <a:latin typeface="Bwgrkl" panose="00000400000000000000" pitchFamily="2" charset="0"/>
              </a:rPr>
              <a:t>ti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auvtoi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evlehqh,sontai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82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Milosrdní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Přídavné jméno „milosrdný“: </a:t>
            </a:r>
            <a:r>
              <a:rPr lang="cs-CZ" dirty="0" err="1" smtClean="0"/>
              <a:t>Žd</a:t>
            </a:r>
            <a:r>
              <a:rPr lang="cs-CZ" dirty="0" smtClean="0"/>
              <a:t> 2,17; 4,15; </a:t>
            </a:r>
            <a:r>
              <a:rPr lang="cs-CZ" dirty="0" err="1" smtClean="0"/>
              <a:t>Lk</a:t>
            </a:r>
            <a:r>
              <a:rPr lang="cs-CZ" dirty="0" smtClean="0"/>
              <a:t> 6,36</a:t>
            </a:r>
          </a:p>
          <a:p>
            <a:pPr marL="0" indent="0">
              <a:buNone/>
            </a:pPr>
            <a:r>
              <a:rPr lang="cs-CZ" dirty="0" smtClean="0"/>
              <a:t>Podstatné jméno „milosrdenství“: </a:t>
            </a:r>
            <a:r>
              <a:rPr lang="cs-CZ" dirty="0" err="1" smtClean="0"/>
              <a:t>Mt</a:t>
            </a:r>
            <a:r>
              <a:rPr lang="cs-CZ" dirty="0" smtClean="0"/>
              <a:t> 9,13; 12,7; 23,23; </a:t>
            </a:r>
            <a:r>
              <a:rPr lang="cs-CZ" dirty="0" err="1" smtClean="0"/>
              <a:t>Lk</a:t>
            </a:r>
            <a:r>
              <a:rPr lang="cs-CZ" dirty="0" smtClean="0"/>
              <a:t> 10,25-37</a:t>
            </a:r>
          </a:p>
          <a:p>
            <a:pPr marL="0" indent="0">
              <a:buNone/>
            </a:pPr>
            <a:r>
              <a:rPr lang="cs-CZ" dirty="0" smtClean="0"/>
              <a:t>Sloveso „být milosrdný“: vždy v kontextu uzdravování a postoje k hříšníkům, nebo slovo není vysloveno, ale celé téma je přítomno (např. </a:t>
            </a:r>
            <a:r>
              <a:rPr lang="cs-CZ" dirty="0" err="1" smtClean="0"/>
              <a:t>Mt</a:t>
            </a:r>
            <a:r>
              <a:rPr lang="cs-CZ" dirty="0" smtClean="0"/>
              <a:t> 18)</a:t>
            </a:r>
          </a:p>
          <a:p>
            <a:pPr marL="0" indent="0">
              <a:buNone/>
            </a:pPr>
            <a:r>
              <a:rPr lang="cs-CZ" b="1" dirty="0" smtClean="0"/>
              <a:t>Exkurz: O Dobrém pastýři trochu jinak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Spojitost mezi Božím a lidským milosrdenstvím: např. </a:t>
            </a:r>
            <a:r>
              <a:rPr lang="cs-CZ" dirty="0" err="1" smtClean="0"/>
              <a:t>Mt</a:t>
            </a:r>
            <a:r>
              <a:rPr lang="cs-CZ" dirty="0" smtClean="0"/>
              <a:t> 6,12.14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64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milosrdenství jako takového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712930" cy="4102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Milosrdenství </a:t>
            </a:r>
            <a:r>
              <a:rPr lang="cs-CZ" dirty="0" smtClean="0"/>
              <a:t>označuje </a:t>
            </a:r>
            <a:r>
              <a:rPr lang="cs-CZ" dirty="0"/>
              <a:t>správné jednání člověka ke svému bližnímu, který je v nějaké nouzi nebo potřebě a výslovně (srov. </a:t>
            </a:r>
            <a:r>
              <a:rPr lang="cs-CZ" dirty="0" err="1"/>
              <a:t>Mt</a:t>
            </a:r>
            <a:r>
              <a:rPr lang="cs-CZ" dirty="0"/>
              <a:t> 9,27) či nevýslovně </a:t>
            </a:r>
            <a:r>
              <a:rPr lang="cs-CZ" dirty="0" smtClean="0"/>
              <a:t>žádá </a:t>
            </a:r>
            <a:r>
              <a:rPr lang="cs-CZ" dirty="0"/>
              <a:t>pomoc (srov. </a:t>
            </a:r>
            <a:r>
              <a:rPr lang="cs-CZ" dirty="0" err="1"/>
              <a:t>Lk</a:t>
            </a:r>
            <a:r>
              <a:rPr lang="cs-CZ" dirty="0"/>
              <a:t> 10,33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Milosrdný člověk nezavře </a:t>
            </a:r>
            <a:r>
              <a:rPr lang="cs-CZ" dirty="0"/>
              <a:t>oči a uši, nezatvrdí se ve svém srdci, neopustí svého bratra a nepokoří jej ještě více, nýbrž má soucit a poskytne mu pomoc, jakou potřebuje.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Boží </a:t>
            </a:r>
            <a:r>
              <a:rPr lang="cs-CZ" dirty="0"/>
              <a:t>milosrdenství se ukazuje vůči hříšníkovi, který si není schopen </a:t>
            </a:r>
            <a:r>
              <a:rPr lang="cs-CZ" dirty="0" smtClean="0"/>
              <a:t>pomoci. </a:t>
            </a:r>
            <a:r>
              <a:rPr lang="cs-CZ" dirty="0"/>
              <a:t>Bůh se k němu </a:t>
            </a:r>
            <a:r>
              <a:rPr lang="cs-CZ" dirty="0" smtClean="0"/>
              <a:t>nechová </a:t>
            </a:r>
            <a:r>
              <a:rPr lang="cs-CZ" dirty="0"/>
              <a:t>podle toho, co si zaslouží, ale slitovává se nad ním, odpouští mu hříchy a dává mu spásu (srov. </a:t>
            </a:r>
            <a:r>
              <a:rPr lang="cs-CZ" dirty="0" err="1"/>
              <a:t>Mt</a:t>
            </a:r>
            <a:r>
              <a:rPr lang="cs-CZ" dirty="0"/>
              <a:t> 18,27; Ř 11,30n; 1Tm 1,12-17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Milosrdenství jako životní styl i lidí v Boha nevěřících. Je lidské.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8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</a:t>
            </a:r>
            <a:r>
              <a:rPr lang="cs-CZ" dirty="0" smtClean="0"/>
              <a:t>idský </a:t>
            </a:r>
            <a:r>
              <a:rPr lang="cs-CZ" dirty="0"/>
              <a:t>a Boží </a:t>
            </a:r>
            <a:r>
              <a:rPr lang="cs-CZ" dirty="0" smtClean="0"/>
              <a:t>postoj označen slovem </a:t>
            </a:r>
            <a:r>
              <a:rPr lang="cs-CZ" dirty="0"/>
              <a:t>stejného slovního </a:t>
            </a:r>
            <a:r>
              <a:rPr lang="cs-CZ" dirty="0" smtClean="0"/>
              <a:t>základu, tedy </a:t>
            </a:r>
            <a:r>
              <a:rPr lang="cs-CZ" dirty="0"/>
              <a:t>Boží milosrdenství k nám je závislé </a:t>
            </a:r>
            <a:r>
              <a:rPr lang="cs-CZ" dirty="0" smtClean="0"/>
              <a:t>na milosrdenství našem? </a:t>
            </a:r>
          </a:p>
          <a:p>
            <a:pPr marL="0" indent="0">
              <a:buNone/>
            </a:pPr>
            <a:r>
              <a:rPr lang="cs-CZ" dirty="0" smtClean="0"/>
              <a:t>Slabost </a:t>
            </a:r>
            <a:r>
              <a:rPr lang="cs-CZ" dirty="0"/>
              <a:t>a nouze </a:t>
            </a:r>
            <a:r>
              <a:rPr lang="cs-CZ" dirty="0" smtClean="0"/>
              <a:t>bližního, jeho </a:t>
            </a:r>
            <a:r>
              <a:rPr lang="cs-CZ" dirty="0"/>
              <a:t>závislost na naší </a:t>
            </a:r>
            <a:r>
              <a:rPr lang="cs-CZ" dirty="0" smtClean="0"/>
              <a:t>pomoci - naše </a:t>
            </a:r>
            <a:r>
              <a:rPr lang="cs-CZ" dirty="0"/>
              <a:t>radikální slabost a závislost na pomoci </a:t>
            </a:r>
            <a:r>
              <a:rPr lang="cs-CZ" dirty="0" smtClean="0"/>
              <a:t>Boží. </a:t>
            </a:r>
          </a:p>
          <a:p>
            <a:pPr marL="0" indent="0">
              <a:buNone/>
            </a:pPr>
            <a:r>
              <a:rPr lang="cs-CZ" dirty="0" smtClean="0"/>
              <a:t>Milosrdenství jako „správný“ postoj.</a:t>
            </a:r>
          </a:p>
          <a:p>
            <a:pPr marL="0" indent="0">
              <a:buNone/>
            </a:pPr>
            <a:r>
              <a:rPr lang="cs-CZ" dirty="0" smtClean="0"/>
              <a:t>Blahoslavenství je podobné blahoslavenství prvnímu: závislost na Bohu (a jeho milosrdenství), ale upřesňuje roli člověka vůči ostatním.</a:t>
            </a:r>
          </a:p>
          <a:p>
            <a:pPr marL="0" indent="0">
              <a:buNone/>
            </a:pPr>
            <a:r>
              <a:rPr lang="cs-CZ" dirty="0" smtClean="0"/>
              <a:t>Doplňuje i blahoslavenství předchozí.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43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U2: </a:t>
            </a:r>
            <a:r>
              <a:rPr lang="cs-CZ" b="1" dirty="0" err="1" smtClean="0"/>
              <a:t>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Grace</a:t>
            </a:r>
            <a:r>
              <a:rPr lang="cs-CZ" dirty="0"/>
              <a:t>,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takes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covers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shame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Removes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stain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be her </a:t>
            </a:r>
            <a:r>
              <a:rPr lang="cs-CZ" dirty="0" err="1"/>
              <a:t>name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Grace</a:t>
            </a:r>
            <a:r>
              <a:rPr lang="cs-CZ" dirty="0"/>
              <a:t>... </a:t>
            </a:r>
            <a:br>
              <a:rPr lang="cs-CZ" dirty="0"/>
            </a:br>
            <a:r>
              <a:rPr lang="cs-CZ" dirty="0" err="1"/>
              <a:t>It's</a:t>
            </a:r>
            <a:r>
              <a:rPr lang="cs-CZ" dirty="0"/>
              <a:t> a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girl </a:t>
            </a:r>
            <a:br>
              <a:rPr lang="cs-CZ" dirty="0"/>
            </a:br>
            <a:r>
              <a:rPr lang="cs-CZ" dirty="0" err="1"/>
              <a:t>It's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a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, </a:t>
            </a:r>
            <a:r>
              <a:rPr lang="cs-CZ" dirty="0" err="1"/>
              <a:t>changed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And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walks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street </a:t>
            </a:r>
            <a:br>
              <a:rPr lang="cs-CZ" dirty="0"/>
            </a:br>
            <a:r>
              <a:rPr lang="cs-CZ" dirty="0"/>
              <a:t>You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hear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strings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Grace</a:t>
            </a:r>
            <a:r>
              <a:rPr lang="cs-CZ" dirty="0"/>
              <a:t> </a:t>
            </a:r>
            <a:r>
              <a:rPr lang="cs-CZ" dirty="0" err="1"/>
              <a:t>finds</a:t>
            </a:r>
            <a:r>
              <a:rPr lang="cs-CZ" dirty="0"/>
              <a:t> </a:t>
            </a:r>
            <a:r>
              <a:rPr lang="cs-CZ" dirty="0" err="1"/>
              <a:t>goodness</a:t>
            </a:r>
            <a:r>
              <a:rPr lang="cs-CZ" dirty="0"/>
              <a:t> in </a:t>
            </a:r>
            <a:r>
              <a:rPr lang="cs-CZ" dirty="0" err="1"/>
              <a:t>everything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31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U2: </a:t>
            </a:r>
            <a:r>
              <a:rPr lang="cs-CZ" b="1" dirty="0" err="1"/>
              <a:t>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Grace</a:t>
            </a:r>
            <a:r>
              <a:rPr lang="cs-CZ" dirty="0"/>
              <a:t>, </a:t>
            </a:r>
            <a:r>
              <a:rPr lang="cs-CZ" dirty="0" err="1"/>
              <a:t>she's</a:t>
            </a:r>
            <a:r>
              <a:rPr lang="cs-CZ" dirty="0"/>
              <a:t> </a:t>
            </a:r>
            <a:r>
              <a:rPr lang="cs-CZ" dirty="0" err="1"/>
              <a:t>got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walk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Not on a ramp </a:t>
            </a:r>
            <a:r>
              <a:rPr lang="cs-CZ" dirty="0" err="1"/>
              <a:t>or</a:t>
            </a:r>
            <a:r>
              <a:rPr lang="cs-CZ" dirty="0"/>
              <a:t> on </a:t>
            </a:r>
            <a:r>
              <a:rPr lang="cs-CZ" dirty="0" err="1"/>
              <a:t>chalk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She's</a:t>
            </a:r>
            <a:r>
              <a:rPr lang="cs-CZ" dirty="0"/>
              <a:t> </a:t>
            </a:r>
            <a:r>
              <a:rPr lang="cs-CZ" dirty="0" err="1"/>
              <a:t>got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to talk </a:t>
            </a:r>
            <a:br>
              <a:rPr lang="cs-CZ" dirty="0"/>
            </a:b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travels</a:t>
            </a:r>
            <a:r>
              <a:rPr lang="cs-CZ" dirty="0"/>
              <a:t> </a:t>
            </a:r>
            <a:r>
              <a:rPr lang="cs-CZ" dirty="0" err="1"/>
              <a:t>outside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karma, karma </a:t>
            </a:r>
            <a:br>
              <a:rPr lang="cs-CZ" dirty="0"/>
            </a:b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travels</a:t>
            </a:r>
            <a:r>
              <a:rPr lang="cs-CZ" dirty="0"/>
              <a:t> </a:t>
            </a:r>
            <a:r>
              <a:rPr lang="cs-CZ" dirty="0" err="1"/>
              <a:t>outside</a:t>
            </a:r>
            <a:r>
              <a:rPr lang="cs-CZ" dirty="0"/>
              <a:t>... </a:t>
            </a:r>
            <a:r>
              <a:rPr lang="cs-CZ" dirty="0" err="1"/>
              <a:t>of</a:t>
            </a:r>
            <a:r>
              <a:rPr lang="cs-CZ" dirty="0"/>
              <a:t> karma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goes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, you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hear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strings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Grace</a:t>
            </a:r>
            <a:r>
              <a:rPr lang="cs-CZ" dirty="0"/>
              <a:t> </a:t>
            </a:r>
            <a:r>
              <a:rPr lang="cs-CZ" dirty="0" err="1"/>
              <a:t>finds</a:t>
            </a:r>
            <a:r>
              <a:rPr lang="cs-CZ" dirty="0"/>
              <a:t> </a:t>
            </a:r>
            <a:r>
              <a:rPr lang="cs-CZ" dirty="0" err="1"/>
              <a:t>beauty</a:t>
            </a:r>
            <a:r>
              <a:rPr lang="cs-CZ" dirty="0"/>
              <a:t> in </a:t>
            </a:r>
            <a:r>
              <a:rPr lang="cs-CZ" dirty="0" err="1"/>
              <a:t>everything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36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74</TotalTime>
  <Words>387</Words>
  <Application>Microsoft Office PowerPoint</Application>
  <PresentationFormat>Širokoúhlá obrazovka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Bwgrkl</vt:lpstr>
      <vt:lpstr>Trebuchet MS</vt:lpstr>
      <vt:lpstr>Berlín</vt:lpstr>
      <vt:lpstr>Ježíšova blahoslavenství jako inspirace pro pomáhající profese</vt:lpstr>
      <vt:lpstr>Jeff Buckley: Grace</vt:lpstr>
      <vt:lpstr>Prezentace aplikace PowerPoint</vt:lpstr>
      <vt:lpstr>Blahoslavení milosrdní (Mt 5,7)</vt:lpstr>
      <vt:lpstr>Výklad</vt:lpstr>
      <vt:lpstr>Význam milosrdenství jako takového</vt:lpstr>
      <vt:lpstr>Praktické důsledky</vt:lpstr>
      <vt:lpstr>U2: Grace</vt:lpstr>
      <vt:lpstr>U2: Grace</vt:lpstr>
      <vt:lpstr>U2: Grace, a M. Assayes, Bono o Bonovi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Ježíšova blahoslavenství jako inspirace pro pomáhající profese</dc:title>
  <dc:creator>Ladislav Heryán</dc:creator>
  <cp:lastModifiedBy>Ladislav Heryán</cp:lastModifiedBy>
  <cp:revision>9</cp:revision>
  <dcterms:created xsi:type="dcterms:W3CDTF">2018-04-07T08:22:56Z</dcterms:created>
  <dcterms:modified xsi:type="dcterms:W3CDTF">2018-04-09T18:10:30Z</dcterms:modified>
</cp:coreProperties>
</file>