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/>
              <a:t>Každý musí absolvovat </a:t>
            </a:r>
            <a:r>
              <a:rPr lang="cs-CZ" sz="2400" dirty="0" smtClean="0"/>
              <a:t>individuální </a:t>
            </a:r>
            <a:r>
              <a:rPr lang="cs-CZ" sz="2400" dirty="0" smtClean="0"/>
              <a:t>konzultaci s učitelem své seminární skupiny, na kterou přinese :</a:t>
            </a:r>
          </a:p>
          <a:p>
            <a:r>
              <a:rPr lang="cs-CZ" sz="2400" dirty="0" smtClean="0"/>
              <a:t>Téma práce</a:t>
            </a:r>
          </a:p>
          <a:p>
            <a:r>
              <a:rPr lang="cs-CZ" sz="2400" dirty="0" smtClean="0"/>
              <a:t>Cíl práce</a:t>
            </a:r>
          </a:p>
          <a:p>
            <a:r>
              <a:rPr lang="cs-CZ" sz="2400" dirty="0" smtClean="0"/>
              <a:t>Osnovu</a:t>
            </a:r>
          </a:p>
          <a:p>
            <a:r>
              <a:rPr lang="cs-CZ" sz="2400" dirty="0" smtClean="0"/>
              <a:t>Rešerši (seznam literatury k tématu</a:t>
            </a:r>
            <a:r>
              <a:rPr lang="cs-CZ" sz="2400" dirty="0" smtClean="0"/>
              <a:t>)</a:t>
            </a:r>
          </a:p>
          <a:p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Téma a cíl musí být vloženy nejpozději do 30.11. do IS (Odborná ročníková práce – „rozpisy témat“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Termín odevzdání do </a:t>
            </a:r>
            <a:r>
              <a:rPr lang="cs-CZ" sz="3000" dirty="0" err="1" smtClean="0">
                <a:solidFill>
                  <a:srgbClr val="FF0000"/>
                </a:solidFill>
              </a:rPr>
              <a:t>odevzdávárny</a:t>
            </a:r>
            <a:r>
              <a:rPr lang="cs-CZ" sz="3000" dirty="0" smtClean="0">
                <a:solidFill>
                  <a:srgbClr val="FF0000"/>
                </a:solidFill>
              </a:rPr>
              <a:t>!!!</a:t>
            </a:r>
            <a:r>
              <a:rPr lang="cs-CZ" sz="3000" dirty="0" smtClean="0"/>
              <a:t>: 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31. března </a:t>
            </a:r>
            <a:r>
              <a:rPr lang="cs-CZ" sz="3000" u="sng" dirty="0" smtClean="0">
                <a:solidFill>
                  <a:srgbClr val="FF0000"/>
                </a:solidFill>
              </a:rPr>
              <a:t>2023</a:t>
            </a:r>
            <a:endParaRPr lang="cs-CZ" sz="2400" u="sng" dirty="0" smtClean="0"/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Práce bude hodnocena písemnými posudky.</a:t>
            </a: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Student následně absolvuje obhajobu.</a:t>
            </a:r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Pokud posudky doporučí práci přepracovat, student přepracovanou verzi odevzdá znovu svému vedoucímu skupiny.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758</TotalTime>
  <Words>276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Monotype Sorts</vt:lpstr>
      <vt:lpstr>Times New Roman</vt:lpstr>
      <vt:lpstr>Wingdings</vt:lpstr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doc. PhDr. David Urban, Ph.D.</cp:lastModifiedBy>
  <cp:revision>62</cp:revision>
  <dcterms:created xsi:type="dcterms:W3CDTF">2012-02-13T20:24:53Z</dcterms:created>
  <dcterms:modified xsi:type="dcterms:W3CDTF">2022-09-06T13:27:48Z</dcterms:modified>
</cp:coreProperties>
</file>