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1"/>
          <p:cNvGrpSpPr/>
          <p:nvPr/>
        </p:nvGrpSpPr>
        <p:grpSpPr>
          <a:xfrm>
            <a:off x="-329760" y="-59400"/>
            <a:ext cx="12515400" cy="6923160"/>
            <a:chOff x="-329760" y="-59400"/>
            <a:chExt cx="12515400" cy="6923160"/>
          </a:xfrm>
        </p:grpSpPr>
        <p:sp>
          <p:nvSpPr>
            <p:cNvPr id="27" name="CustomShape 2"/>
            <p:cNvSpPr/>
            <p:nvPr/>
          </p:nvSpPr>
          <p:spPr>
            <a:xfrm>
              <a:off x="-329760" y="1290960"/>
              <a:ext cx="9702000" cy="5572800"/>
            </a:xfrm>
            <a:custGeom>
              <a:avLst/>
              <a:gdLst/>
              <a:ahLst/>
              <a:cxnLst/>
              <a:rect l="l" t="t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670320" y="2010600"/>
              <a:ext cx="7373160" cy="4848120"/>
            </a:xfrm>
            <a:custGeom>
              <a:avLst/>
              <a:gdLst/>
              <a:ahLst/>
              <a:cxnLst/>
              <a:rect l="l" t="t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251280" y="1780920"/>
              <a:ext cx="8035200" cy="5082840"/>
            </a:xfrm>
            <a:custGeom>
              <a:avLst/>
              <a:gdLst/>
              <a:ahLst/>
              <a:cxnLst/>
              <a:rect l="l" t="t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360" cap="rnd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-1080" y="542520"/>
              <a:ext cx="10333800" cy="6321240"/>
            </a:xfrm>
            <a:custGeom>
              <a:avLst/>
              <a:gdLst/>
              <a:ahLst/>
              <a:cxnLst/>
              <a:rect l="l" t="t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3600" y="6178680"/>
              <a:ext cx="504000" cy="680760"/>
            </a:xfrm>
            <a:custGeom>
              <a:avLst/>
              <a:gdLst/>
              <a:ahLst/>
              <a:cxnLst/>
              <a:rect l="l" t="t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68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-1080" y="-59400"/>
              <a:ext cx="11091240" cy="6923160"/>
            </a:xfrm>
            <a:custGeom>
              <a:avLst/>
              <a:gdLst/>
              <a:ahLst/>
              <a:cxnLst/>
              <a:rect l="l" t="t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5426640" y="-1800"/>
              <a:ext cx="5787360" cy="6846480"/>
            </a:xfrm>
            <a:custGeom>
              <a:avLst/>
              <a:gdLst/>
              <a:ahLst/>
              <a:cxnLst/>
              <a:rect l="l" t="t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-1080" y="-1800"/>
              <a:ext cx="1056600" cy="613800"/>
            </a:xfrm>
            <a:custGeom>
              <a:avLst/>
              <a:gdLst/>
              <a:ahLst/>
              <a:cxnLst/>
              <a:rect l="l" t="t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5821920" y="-1800"/>
              <a:ext cx="5587200" cy="6865560"/>
            </a:xfrm>
            <a:custGeom>
              <a:avLst/>
              <a:gdLst/>
              <a:ahLst/>
              <a:cxnLst/>
              <a:rect l="l" t="t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360" cap="rnd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3600" y="-6840"/>
              <a:ext cx="594720" cy="352080"/>
            </a:xfrm>
            <a:custGeom>
              <a:avLst/>
              <a:gdLst/>
              <a:ahLst/>
              <a:cxnLst/>
              <a:rect l="l" t="t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360" cap="rnd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6012360" y="-1800"/>
              <a:ext cx="5496840" cy="6865560"/>
            </a:xfrm>
            <a:custGeom>
              <a:avLst/>
              <a:gdLst/>
              <a:ahLst/>
              <a:cxnLst/>
              <a:rect l="l" t="t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600" cap="rnd">
              <a:solidFill>
                <a:schemeClr val="tx1">
                  <a:alpha val="20000"/>
                </a:schemeClr>
              </a:solidFill>
              <a:prstDash val="dashDot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-1080" y="-1800"/>
              <a:ext cx="356400" cy="213120"/>
            </a:xfrm>
            <a:custGeom>
              <a:avLst/>
              <a:gdLst/>
              <a:ahLst/>
              <a:cxnLst/>
              <a:rect l="l" t="t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600" cap="rnd">
              <a:solidFill>
                <a:schemeClr val="tx1">
                  <a:alpha val="20000"/>
                </a:schemeClr>
              </a:solidFill>
              <a:prstDash val="dashDot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" name="CustomShape 14"/>
            <p:cNvSpPr/>
            <p:nvPr/>
          </p:nvSpPr>
          <p:spPr>
            <a:xfrm>
              <a:off x="6210720" y="-6840"/>
              <a:ext cx="5522040" cy="6870240"/>
            </a:xfrm>
            <a:custGeom>
              <a:avLst/>
              <a:gdLst/>
              <a:ahLst/>
              <a:cxnLst/>
              <a:rect l="l" t="t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" name="CustomShape 15"/>
            <p:cNvSpPr/>
            <p:nvPr/>
          </p:nvSpPr>
          <p:spPr>
            <a:xfrm>
              <a:off x="6463080" y="-1800"/>
              <a:ext cx="5412600" cy="6865560"/>
            </a:xfrm>
            <a:custGeom>
              <a:avLst/>
              <a:gdLst/>
              <a:ahLst/>
              <a:cxnLst/>
              <a:rect l="l" t="t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6877440" y="-1800"/>
              <a:ext cx="5036400" cy="6860880"/>
            </a:xfrm>
            <a:custGeom>
              <a:avLst/>
              <a:gdLst/>
              <a:ahLst/>
              <a:cxnLst/>
              <a:rect l="l" t="t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8768160" y="-1800"/>
              <a:ext cx="3417120" cy="2741400"/>
            </a:xfrm>
            <a:custGeom>
              <a:avLst/>
              <a:gdLst/>
              <a:ahLst/>
              <a:cxnLst/>
              <a:rect l="l" t="t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9235080" y="2880"/>
              <a:ext cx="2950560" cy="2554560"/>
            </a:xfrm>
            <a:custGeom>
              <a:avLst/>
              <a:gdLst/>
              <a:ahLst/>
              <a:cxnLst/>
              <a:rect l="l" t="t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10020960" y="-1800"/>
              <a:ext cx="2164680" cy="1357560"/>
            </a:xfrm>
            <a:custGeom>
              <a:avLst/>
              <a:gdLst/>
              <a:ahLst/>
              <a:cxnLst/>
              <a:rect l="l" t="t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360" cap="rnd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11290680" y="-1800"/>
              <a:ext cx="894600" cy="533880"/>
            </a:xfrm>
            <a:custGeom>
              <a:avLst/>
              <a:gdLst/>
              <a:ahLst/>
              <a:cxnLst/>
              <a:rect l="l" t="t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0" name="Group 21"/>
          <p:cNvGrpSpPr/>
          <p:nvPr/>
        </p:nvGrpSpPr>
        <p:grpSpPr>
          <a:xfrm>
            <a:off x="1669320" y="1186560"/>
            <a:ext cx="8847720" cy="4477680"/>
            <a:chOff x="1669320" y="1186560"/>
            <a:chExt cx="8847720" cy="4477680"/>
          </a:xfrm>
        </p:grpSpPr>
        <p:sp>
          <p:nvSpPr>
            <p:cNvPr id="21" name="CustomShape 22"/>
            <p:cNvSpPr/>
            <p:nvPr/>
          </p:nvSpPr>
          <p:spPr>
            <a:xfrm>
              <a:off x="1674000" y="1186560"/>
              <a:ext cx="8843040" cy="7153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" name="CustomShape 23"/>
            <p:cNvSpPr/>
            <p:nvPr/>
          </p:nvSpPr>
          <p:spPr>
            <a:xfrm rot="10800000">
              <a:off x="5893200" y="5313960"/>
              <a:ext cx="406440" cy="35028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" name="CustomShape 24"/>
            <p:cNvSpPr/>
            <p:nvPr/>
          </p:nvSpPr>
          <p:spPr>
            <a:xfrm>
              <a:off x="1669320" y="1991160"/>
              <a:ext cx="8844840" cy="33213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4" name="PlaceHolder 25"/>
          <p:cNvSpPr>
            <a:spLocks noGrp="1"/>
          </p:cNvSpPr>
          <p:nvPr>
            <p:ph type="title"/>
          </p:nvPr>
        </p:nvSpPr>
        <p:spPr>
          <a:xfrm>
            <a:off x="888480" y="2350080"/>
            <a:ext cx="3498120" cy="245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cs-CZ" sz="18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25" name="PlaceHolder 2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1"/>
          <p:cNvGrpSpPr/>
          <p:nvPr/>
        </p:nvGrpSpPr>
        <p:grpSpPr>
          <a:xfrm>
            <a:off x="-417600" y="0"/>
            <a:ext cx="12583440" cy="6852600"/>
            <a:chOff x="-417600" y="0"/>
            <a:chExt cx="12583440" cy="6852600"/>
          </a:xfrm>
        </p:grpSpPr>
        <p:sp>
          <p:nvSpPr>
            <p:cNvPr id="63" name="CustomShape 2"/>
            <p:cNvSpPr/>
            <p:nvPr/>
          </p:nvSpPr>
          <p:spPr>
            <a:xfrm>
              <a:off x="1306440" y="0"/>
              <a:ext cx="3861720" cy="6842880"/>
            </a:xfrm>
            <a:custGeom>
              <a:avLst/>
              <a:gdLst/>
              <a:ahLst/>
              <a:cxnLst/>
              <a:rect l="l" t="t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" name="CustomShape 3"/>
            <p:cNvSpPr/>
            <p:nvPr/>
          </p:nvSpPr>
          <p:spPr>
            <a:xfrm>
              <a:off x="10626840" y="9360"/>
              <a:ext cx="1539000" cy="554760"/>
            </a:xfrm>
            <a:custGeom>
              <a:avLst/>
              <a:gdLst/>
              <a:ahLst/>
              <a:cxnLst/>
              <a:rect l="l" t="t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" name="CustomShape 4"/>
            <p:cNvSpPr/>
            <p:nvPr/>
          </p:nvSpPr>
          <p:spPr>
            <a:xfrm>
              <a:off x="10247400" y="5013360"/>
              <a:ext cx="1918440" cy="1829520"/>
            </a:xfrm>
            <a:custGeom>
              <a:avLst/>
              <a:gdLst/>
              <a:ahLst/>
              <a:cxnLst/>
              <a:rect l="l" t="t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" name="CustomShape 5"/>
            <p:cNvSpPr/>
            <p:nvPr/>
          </p:nvSpPr>
          <p:spPr>
            <a:xfrm>
              <a:off x="1120680" y="0"/>
              <a:ext cx="3675960" cy="6842880"/>
            </a:xfrm>
            <a:custGeom>
              <a:avLst/>
              <a:gdLst/>
              <a:ahLst/>
              <a:cxnLst/>
              <a:rect l="l" t="t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360" cap="rnd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" name="CustomShape 6"/>
            <p:cNvSpPr/>
            <p:nvPr/>
          </p:nvSpPr>
          <p:spPr>
            <a:xfrm>
              <a:off x="11202840" y="9360"/>
              <a:ext cx="963000" cy="366120"/>
            </a:xfrm>
            <a:custGeom>
              <a:avLst/>
              <a:gdLst/>
              <a:ahLst/>
              <a:cxnLst/>
              <a:rect l="l" t="t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360" cap="rnd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" name="CustomShape 7"/>
            <p:cNvSpPr/>
            <p:nvPr/>
          </p:nvSpPr>
          <p:spPr>
            <a:xfrm>
              <a:off x="10495080" y="5275440"/>
              <a:ext cx="1666080" cy="1577160"/>
            </a:xfrm>
            <a:custGeom>
              <a:avLst/>
              <a:gdLst/>
              <a:ahLst/>
              <a:cxnLst/>
              <a:rect l="l" t="t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360" cap="rnd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" name="CustomShape 8"/>
            <p:cNvSpPr/>
            <p:nvPr/>
          </p:nvSpPr>
          <p:spPr>
            <a:xfrm>
              <a:off x="1001880" y="0"/>
              <a:ext cx="3620520" cy="6842880"/>
            </a:xfrm>
            <a:custGeom>
              <a:avLst/>
              <a:gdLst/>
              <a:ahLst/>
              <a:cxnLst/>
              <a:rect l="l" t="t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CustomShape 9"/>
            <p:cNvSpPr/>
            <p:nvPr/>
          </p:nvSpPr>
          <p:spPr>
            <a:xfrm>
              <a:off x="11501280" y="9360"/>
              <a:ext cx="664560" cy="256320"/>
            </a:xfrm>
            <a:custGeom>
              <a:avLst/>
              <a:gdLst/>
              <a:ahLst/>
              <a:cxnLst/>
              <a:rect l="l" t="t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CustomShape 10"/>
            <p:cNvSpPr/>
            <p:nvPr/>
          </p:nvSpPr>
          <p:spPr>
            <a:xfrm>
              <a:off x="10640880" y="5408640"/>
              <a:ext cx="1524960" cy="1434240"/>
            </a:xfrm>
            <a:custGeom>
              <a:avLst/>
              <a:gdLst/>
              <a:ahLst/>
              <a:cxnLst/>
              <a:rect l="l" t="t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CustomShape 11"/>
            <p:cNvSpPr/>
            <p:nvPr/>
          </p:nvSpPr>
          <p:spPr>
            <a:xfrm>
              <a:off x="1001880" y="0"/>
              <a:ext cx="3243960" cy="6842880"/>
            </a:xfrm>
            <a:custGeom>
              <a:avLst/>
              <a:gdLst/>
              <a:ahLst/>
              <a:cxnLst/>
              <a:rect l="l" t="t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CustomShape 12"/>
            <p:cNvSpPr/>
            <p:nvPr/>
          </p:nvSpPr>
          <p:spPr>
            <a:xfrm>
              <a:off x="10802880" y="5518080"/>
              <a:ext cx="1362960" cy="1324800"/>
            </a:xfrm>
            <a:custGeom>
              <a:avLst/>
              <a:gdLst/>
              <a:ahLst/>
              <a:cxnLst/>
              <a:rect l="l" t="t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CustomShape 13"/>
            <p:cNvSpPr/>
            <p:nvPr/>
          </p:nvSpPr>
          <p:spPr>
            <a:xfrm>
              <a:off x="888840" y="0"/>
              <a:ext cx="3229920" cy="6842880"/>
            </a:xfrm>
            <a:custGeom>
              <a:avLst/>
              <a:gdLst/>
              <a:ahLst/>
              <a:cxnLst/>
              <a:rect l="l" t="t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CustomShape 14"/>
            <p:cNvSpPr/>
            <p:nvPr/>
          </p:nvSpPr>
          <p:spPr>
            <a:xfrm>
              <a:off x="10979280" y="5694480"/>
              <a:ext cx="1186560" cy="1148760"/>
            </a:xfrm>
            <a:custGeom>
              <a:avLst/>
              <a:gdLst/>
              <a:ahLst/>
              <a:cxnLst/>
              <a:rect l="l" t="t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CustomShape 15"/>
            <p:cNvSpPr/>
            <p:nvPr/>
          </p:nvSpPr>
          <p:spPr>
            <a:xfrm>
              <a:off x="484200" y="0"/>
              <a:ext cx="3420360" cy="6842880"/>
            </a:xfrm>
            <a:custGeom>
              <a:avLst/>
              <a:gdLst/>
              <a:ahLst/>
              <a:cxnLst/>
              <a:rect l="l" t="t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CustomShape 16"/>
            <p:cNvSpPr/>
            <p:nvPr/>
          </p:nvSpPr>
          <p:spPr>
            <a:xfrm>
              <a:off x="11287080" y="6049800"/>
              <a:ext cx="878760" cy="793080"/>
            </a:xfrm>
            <a:custGeom>
              <a:avLst/>
              <a:gdLst/>
              <a:ahLst/>
              <a:cxnLst/>
              <a:rect l="l" t="t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CustomShape 17"/>
            <p:cNvSpPr/>
            <p:nvPr/>
          </p:nvSpPr>
          <p:spPr>
            <a:xfrm>
              <a:off x="598320" y="0"/>
              <a:ext cx="2716920" cy="6842880"/>
            </a:xfrm>
            <a:custGeom>
              <a:avLst/>
              <a:gdLst/>
              <a:ahLst/>
              <a:cxnLst/>
              <a:rect l="l" t="t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600" cap="rnd">
              <a:solidFill>
                <a:schemeClr val="tx1">
                  <a:alpha val="20000"/>
                </a:schemeClr>
              </a:solidFill>
              <a:prstDash val="dashDot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CustomShape 18"/>
            <p:cNvSpPr/>
            <p:nvPr/>
          </p:nvSpPr>
          <p:spPr>
            <a:xfrm>
              <a:off x="262080" y="0"/>
              <a:ext cx="2944080" cy="6842880"/>
            </a:xfrm>
            <a:custGeom>
              <a:avLst/>
              <a:gdLst/>
              <a:ahLst/>
              <a:cxnLst/>
              <a:rect l="l" t="t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360" cap="rnd">
              <a:solidFill>
                <a:schemeClr val="tx1">
                  <a:alpha val="20000"/>
                </a:schemeClr>
              </a:solidFill>
              <a:prstDash val="lg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CustomShape 19"/>
            <p:cNvSpPr/>
            <p:nvPr/>
          </p:nvSpPr>
          <p:spPr>
            <a:xfrm>
              <a:off x="-417600" y="0"/>
              <a:ext cx="2402640" cy="6842880"/>
            </a:xfrm>
            <a:custGeom>
              <a:avLst/>
              <a:gdLst/>
              <a:ahLst/>
              <a:cxnLst/>
              <a:rect l="l" t="t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CustomShape 20"/>
            <p:cNvSpPr/>
            <p:nvPr/>
          </p:nvSpPr>
          <p:spPr>
            <a:xfrm>
              <a:off x="14400" y="9360"/>
              <a:ext cx="1770840" cy="3198240"/>
            </a:xfrm>
            <a:custGeom>
              <a:avLst/>
              <a:gdLst/>
              <a:ahLst/>
              <a:cxnLst/>
              <a:rect l="l" t="t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CustomShape 21"/>
            <p:cNvSpPr/>
            <p:nvPr/>
          </p:nvSpPr>
          <p:spPr>
            <a:xfrm>
              <a:off x="4680" y="6016680"/>
              <a:ext cx="213480" cy="826200"/>
            </a:xfrm>
            <a:custGeom>
              <a:avLst/>
              <a:gdLst/>
              <a:ahLst/>
              <a:cxnLst/>
              <a:rect l="l" t="t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CustomShape 22"/>
            <p:cNvSpPr/>
            <p:nvPr/>
          </p:nvSpPr>
          <p:spPr>
            <a:xfrm>
              <a:off x="14400" y="0"/>
              <a:ext cx="1561320" cy="2228040"/>
            </a:xfrm>
            <a:custGeom>
              <a:avLst/>
              <a:gdLst/>
              <a:ahLst/>
              <a:cxnLst/>
              <a:rect l="l" t="t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84" name="Group 23"/>
          <p:cNvGrpSpPr/>
          <p:nvPr/>
        </p:nvGrpSpPr>
        <p:grpSpPr>
          <a:xfrm>
            <a:off x="800280" y="1699560"/>
            <a:ext cx="3673800" cy="3470400"/>
            <a:chOff x="800280" y="1699560"/>
            <a:chExt cx="3673800" cy="3470400"/>
          </a:xfrm>
        </p:grpSpPr>
        <p:sp>
          <p:nvSpPr>
            <p:cNvPr id="85" name="CustomShape 24"/>
            <p:cNvSpPr/>
            <p:nvPr/>
          </p:nvSpPr>
          <p:spPr>
            <a:xfrm>
              <a:off x="800280" y="1699560"/>
              <a:ext cx="3673800" cy="502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6" name="CustomShape 25"/>
            <p:cNvSpPr/>
            <p:nvPr/>
          </p:nvSpPr>
          <p:spPr>
            <a:xfrm rot="10800000">
              <a:off x="2483280" y="4898160"/>
              <a:ext cx="315360" cy="2718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7" name="CustomShape 26"/>
            <p:cNvSpPr/>
            <p:nvPr/>
          </p:nvSpPr>
          <p:spPr>
            <a:xfrm>
              <a:off x="806400" y="2275560"/>
              <a:ext cx="3667680" cy="26236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88" name="PlaceHolder 2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89" name="PlaceHolder 2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cs.wikipedia.org/wiki/Melozzo_da_Forl%C3%AC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Duch_svat%C3%BD" TargetMode="External"/><Relationship Id="rId3" Type="http://schemas.openxmlformats.org/officeDocument/2006/relationships/hyperlink" Target="https://cs.wikipedia.org/wiki/Bible" TargetMode="External"/><Relationship Id="rId7" Type="http://schemas.openxmlformats.org/officeDocument/2006/relationships/hyperlink" Target="https://cs.wikipedia.org/wiki/Panensk%C3%A9_po%C4%8Det%C3%AD_Je%C5%BE%C3%AD%C5%A1e_Krista" TargetMode="External"/><Relationship Id="rId2" Type="http://schemas.openxmlformats.org/officeDocument/2006/relationships/hyperlink" Target="https://cs.wikipedia.org/wiki/Christologie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s.wikipedia.org/wiki/Archand%C4%9Bl_Gabriel" TargetMode="External"/><Relationship Id="rId5" Type="http://schemas.openxmlformats.org/officeDocument/2006/relationships/hyperlink" Target="https://cs.wikipedia.org/wiki/Maria_(matka_Je%C5%BE%C3%AD%C5%A1ova)" TargetMode="External"/><Relationship Id="rId10" Type="http://schemas.openxmlformats.org/officeDocument/2006/relationships/hyperlink" Target="https://cs.wikipedia.org/wiki/Je%C5%BE%C3%AD%C5%A1_Kristus" TargetMode="External"/><Relationship Id="rId4" Type="http://schemas.openxmlformats.org/officeDocument/2006/relationships/hyperlink" Target="https://cs.wikipedia.org/wiki/Evangelium_podle_Luk%C3%A1%C5%A1e" TargetMode="External"/><Relationship Id="rId9" Type="http://schemas.openxmlformats.org/officeDocument/2006/relationships/hyperlink" Target="https://cs.wikipedia.org/wiki/Syn_Bo%C5%BE%C3%AD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Velikono%C4%8Dn%C3%AD_triduum" TargetMode="External"/><Relationship Id="rId3" Type="http://schemas.openxmlformats.org/officeDocument/2006/relationships/hyperlink" Target="https://cs.wikipedia.org/wiki/V%C3%A1noce" TargetMode="External"/><Relationship Id="rId7" Type="http://schemas.openxmlformats.org/officeDocument/2006/relationships/hyperlink" Target="https://cs.wikipedia.org/wiki/Svat%C3%BD_t%C3%BDden" TargetMode="External"/><Relationship Id="rId2" Type="http://schemas.openxmlformats.org/officeDocument/2006/relationships/hyperlink" Target="https://cs.wikipedia.org/wiki/Vt%C4%9Blen%C3%AD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s.wikipedia.org/wiki/Liturgick%C3%BD_rok" TargetMode="External"/><Relationship Id="rId5" Type="http://schemas.openxmlformats.org/officeDocument/2006/relationships/hyperlink" Target="https://cs.wikipedia.org/wiki/Velikonoce" TargetMode="External"/><Relationship Id="rId10" Type="http://schemas.openxmlformats.org/officeDocument/2006/relationships/hyperlink" Target="https://cs.wikipedia.org/w/index.php?title=Slavnost_Zv%C4%9Bstov%C3%A1n%C3%AD_P%C3%A1n%C4%9B&amp;action=edit&amp;redlink=1" TargetMode="External"/><Relationship Id="rId4" Type="http://schemas.openxmlformats.org/officeDocument/2006/relationships/hyperlink" Target="https://cs.wikipedia.org/wiki/25._b%C5%99ezen" TargetMode="External"/><Relationship Id="rId9" Type="http://schemas.openxmlformats.org/officeDocument/2006/relationships/hyperlink" Target="https://cs.wikipedia.org/wiki/Velikono%C4%8Dn%C3%AD_okt%C3%A1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Pa%C5%99%C3%AD%C5%B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s.wikipedia.org/wiki/Louvr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0" y="0"/>
            <a:ext cx="1219104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2"/>
          <p:cNvSpPr/>
          <p:nvPr/>
        </p:nvSpPr>
        <p:spPr>
          <a:xfrm>
            <a:off x="-329760" y="1290960"/>
            <a:ext cx="9702000" cy="5572800"/>
          </a:xfrm>
          <a:custGeom>
            <a:avLst/>
            <a:gdLst/>
            <a:ahLst/>
            <a:cxnLst/>
            <a:rect l="l" t="t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360">
            <a:solidFill>
              <a:schemeClr val="tx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CustomShape 3"/>
          <p:cNvSpPr/>
          <p:nvPr/>
        </p:nvSpPr>
        <p:spPr>
          <a:xfrm>
            <a:off x="670320" y="2010600"/>
            <a:ext cx="7373160" cy="4848120"/>
          </a:xfrm>
          <a:custGeom>
            <a:avLst/>
            <a:gdLst/>
            <a:ahLst/>
            <a:cxnLst/>
            <a:rect l="l" t="t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360">
            <a:solidFill>
              <a:schemeClr val="tx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CustomShape 4"/>
          <p:cNvSpPr/>
          <p:nvPr/>
        </p:nvSpPr>
        <p:spPr>
          <a:xfrm>
            <a:off x="251280" y="1780920"/>
            <a:ext cx="8035200" cy="5082840"/>
          </a:xfrm>
          <a:custGeom>
            <a:avLst/>
            <a:gdLst/>
            <a:ahLst/>
            <a:cxnLst/>
            <a:rect l="l" t="t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360" cap="rnd">
            <a:solidFill>
              <a:schemeClr val="tx1">
                <a:alpha val="20000"/>
              </a:schemeClr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CustomShape 5"/>
          <p:cNvSpPr/>
          <p:nvPr/>
        </p:nvSpPr>
        <p:spPr>
          <a:xfrm>
            <a:off x="-1080" y="542520"/>
            <a:ext cx="10333800" cy="6321240"/>
          </a:xfrm>
          <a:custGeom>
            <a:avLst/>
            <a:gdLst/>
            <a:ahLst/>
            <a:cxnLst/>
            <a:rect l="l" t="t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360">
            <a:solidFill>
              <a:schemeClr val="tx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CustomShape 6"/>
          <p:cNvSpPr/>
          <p:nvPr/>
        </p:nvSpPr>
        <p:spPr>
          <a:xfrm>
            <a:off x="3600" y="6178680"/>
            <a:ext cx="504000" cy="680760"/>
          </a:xfrm>
          <a:custGeom>
            <a:avLst/>
            <a:gdLst/>
            <a:ahLst/>
            <a:cxnLst/>
            <a:rect l="l" t="t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680">
            <a:solidFill>
              <a:schemeClr val="tx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7"/>
          <p:cNvSpPr/>
          <p:nvPr/>
        </p:nvSpPr>
        <p:spPr>
          <a:xfrm>
            <a:off x="-1080" y="-59400"/>
            <a:ext cx="11091240" cy="6923160"/>
          </a:xfrm>
          <a:custGeom>
            <a:avLst/>
            <a:gdLst/>
            <a:ahLst/>
            <a:cxnLst/>
            <a:rect l="l" t="t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360">
            <a:solidFill>
              <a:schemeClr val="tx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CustomShape 8"/>
          <p:cNvSpPr/>
          <p:nvPr/>
        </p:nvSpPr>
        <p:spPr>
          <a:xfrm>
            <a:off x="-1080" y="-1800"/>
            <a:ext cx="1056600" cy="613800"/>
          </a:xfrm>
          <a:custGeom>
            <a:avLst/>
            <a:gdLst/>
            <a:ahLst/>
            <a:cxnLst/>
            <a:rect l="l" t="t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360">
            <a:solidFill>
              <a:schemeClr val="tx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9"/>
          <p:cNvSpPr/>
          <p:nvPr/>
        </p:nvSpPr>
        <p:spPr>
          <a:xfrm>
            <a:off x="3600" y="-6840"/>
            <a:ext cx="594720" cy="352080"/>
          </a:xfrm>
          <a:custGeom>
            <a:avLst/>
            <a:gdLst/>
            <a:ahLst/>
            <a:cxnLst/>
            <a:rect l="l" t="t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360" cap="rnd">
            <a:solidFill>
              <a:schemeClr val="tx1">
                <a:alpha val="20000"/>
              </a:schemeClr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10"/>
          <p:cNvSpPr/>
          <p:nvPr/>
        </p:nvSpPr>
        <p:spPr>
          <a:xfrm>
            <a:off x="-1080" y="-1800"/>
            <a:ext cx="356400" cy="213120"/>
          </a:xfrm>
          <a:custGeom>
            <a:avLst/>
            <a:gdLst/>
            <a:ahLst/>
            <a:cxnLst/>
            <a:rect l="l" t="t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600" cap="rnd">
            <a:solidFill>
              <a:schemeClr val="tx1">
                <a:alpha val="20000"/>
              </a:schemeClr>
            </a:solidFill>
            <a:prstDash val="dashDot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11"/>
          <p:cNvSpPr/>
          <p:nvPr/>
        </p:nvSpPr>
        <p:spPr>
          <a:xfrm>
            <a:off x="5426640" y="-1800"/>
            <a:ext cx="5787360" cy="6846480"/>
          </a:xfrm>
          <a:custGeom>
            <a:avLst/>
            <a:gdLst/>
            <a:ahLst/>
            <a:cxnLst/>
            <a:rect l="l" t="t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360">
            <a:solidFill>
              <a:schemeClr val="tx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12"/>
          <p:cNvSpPr/>
          <p:nvPr/>
        </p:nvSpPr>
        <p:spPr>
          <a:xfrm>
            <a:off x="9235080" y="2880"/>
            <a:ext cx="2950560" cy="2554560"/>
          </a:xfrm>
          <a:custGeom>
            <a:avLst/>
            <a:gdLst/>
            <a:ahLst/>
            <a:cxnLst/>
            <a:rect l="l" t="t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360">
            <a:solidFill>
              <a:schemeClr val="tx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stomShape 13"/>
          <p:cNvSpPr/>
          <p:nvPr/>
        </p:nvSpPr>
        <p:spPr>
          <a:xfrm>
            <a:off x="8568000" y="648000"/>
            <a:ext cx="3748320" cy="246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600" tIns="228600" rIns="228600" bIns="0" anchor="b">
            <a:normAutofit/>
          </a:bodyPr>
          <a:lstStyle/>
          <a:p>
            <a:pPr>
              <a:lnSpc>
                <a:spcPct val="80000"/>
              </a:lnSpc>
            </a:pPr>
            <a:br/>
            <a:br/>
            <a:br/>
            <a:r>
              <a:rPr lang="cs-CZ" sz="3400" b="1" i="1" strike="noStrike" spc="-151">
                <a:solidFill>
                  <a:srgbClr val="454545"/>
                </a:solidFill>
                <a:latin typeface="Rockwell"/>
              </a:rPr>
              <a:t>Zvěstování Panny Marie</a:t>
            </a:r>
            <a:br/>
            <a:endParaRPr lang="cs-CZ" sz="3400" b="0" strike="noStrike" spc="-1">
              <a:latin typeface="Arial"/>
            </a:endParaRPr>
          </a:p>
        </p:txBody>
      </p:sp>
      <p:sp>
        <p:nvSpPr>
          <p:cNvPr id="139" name="CustomShape 14"/>
          <p:cNvSpPr/>
          <p:nvPr/>
        </p:nvSpPr>
        <p:spPr>
          <a:xfrm>
            <a:off x="10020960" y="-1800"/>
            <a:ext cx="2164680" cy="1357560"/>
          </a:xfrm>
          <a:custGeom>
            <a:avLst/>
            <a:gdLst/>
            <a:ahLst/>
            <a:cxnLst/>
            <a:rect l="l" t="t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360" cap="rnd">
            <a:solidFill>
              <a:schemeClr val="tx1">
                <a:alpha val="20000"/>
              </a:schemeClr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15"/>
          <p:cNvSpPr/>
          <p:nvPr/>
        </p:nvSpPr>
        <p:spPr>
          <a:xfrm>
            <a:off x="11290680" y="-1800"/>
            <a:ext cx="894600" cy="533880"/>
          </a:xfrm>
          <a:custGeom>
            <a:avLst/>
            <a:gdLst/>
            <a:ahLst/>
            <a:cxnLst/>
            <a:rect l="l" t="t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360">
            <a:solidFill>
              <a:schemeClr val="tx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1" name="Picture 37"/>
          <p:cNvPicPr/>
          <p:nvPr/>
        </p:nvPicPr>
        <p:blipFill>
          <a:blip r:embed="rId2"/>
          <a:srcRect t="1225" r="2" b="6993"/>
          <a:stretch/>
        </p:blipFill>
        <p:spPr>
          <a:xfrm>
            <a:off x="932760" y="461520"/>
            <a:ext cx="7761240" cy="5342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4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1"/>
          <p:cNvGrpSpPr/>
          <p:nvPr/>
        </p:nvGrpSpPr>
        <p:grpSpPr>
          <a:xfrm>
            <a:off x="-329760" y="-59400"/>
            <a:ext cx="12515400" cy="6923160"/>
            <a:chOff x="-329760" y="-59400"/>
            <a:chExt cx="12515400" cy="6923160"/>
          </a:xfrm>
        </p:grpSpPr>
        <p:sp>
          <p:nvSpPr>
            <p:cNvPr id="143" name="CustomShape 2"/>
            <p:cNvSpPr/>
            <p:nvPr/>
          </p:nvSpPr>
          <p:spPr>
            <a:xfrm>
              <a:off x="-329760" y="1290960"/>
              <a:ext cx="9702000" cy="5572800"/>
            </a:xfrm>
            <a:custGeom>
              <a:avLst/>
              <a:gdLst/>
              <a:ahLst/>
              <a:cxnLst/>
              <a:rect l="l" t="t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" name="CustomShape 3"/>
            <p:cNvSpPr/>
            <p:nvPr/>
          </p:nvSpPr>
          <p:spPr>
            <a:xfrm>
              <a:off x="670320" y="2010600"/>
              <a:ext cx="7373160" cy="4848120"/>
            </a:xfrm>
            <a:custGeom>
              <a:avLst/>
              <a:gdLst/>
              <a:ahLst/>
              <a:cxnLst/>
              <a:rect l="l" t="t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5" name="CustomShape 4"/>
            <p:cNvSpPr/>
            <p:nvPr/>
          </p:nvSpPr>
          <p:spPr>
            <a:xfrm>
              <a:off x="251280" y="1780920"/>
              <a:ext cx="8035200" cy="5082840"/>
            </a:xfrm>
            <a:custGeom>
              <a:avLst/>
              <a:gdLst/>
              <a:ahLst/>
              <a:cxnLst/>
              <a:rect l="l" t="t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360" cap="rnd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6" name="CustomShape 5"/>
            <p:cNvSpPr/>
            <p:nvPr/>
          </p:nvSpPr>
          <p:spPr>
            <a:xfrm>
              <a:off x="-1080" y="542520"/>
              <a:ext cx="10333800" cy="6321240"/>
            </a:xfrm>
            <a:custGeom>
              <a:avLst/>
              <a:gdLst/>
              <a:ahLst/>
              <a:cxnLst/>
              <a:rect l="l" t="t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" name="CustomShape 6"/>
            <p:cNvSpPr/>
            <p:nvPr/>
          </p:nvSpPr>
          <p:spPr>
            <a:xfrm>
              <a:off x="3600" y="6178680"/>
              <a:ext cx="504000" cy="680760"/>
            </a:xfrm>
            <a:custGeom>
              <a:avLst/>
              <a:gdLst/>
              <a:ahLst/>
              <a:cxnLst/>
              <a:rect l="l" t="t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68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" name="CustomShape 7"/>
            <p:cNvSpPr/>
            <p:nvPr/>
          </p:nvSpPr>
          <p:spPr>
            <a:xfrm>
              <a:off x="-1080" y="-59400"/>
              <a:ext cx="11091240" cy="6923160"/>
            </a:xfrm>
            <a:custGeom>
              <a:avLst/>
              <a:gdLst/>
              <a:ahLst/>
              <a:cxnLst/>
              <a:rect l="l" t="t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" name="CustomShape 8"/>
            <p:cNvSpPr/>
            <p:nvPr/>
          </p:nvSpPr>
          <p:spPr>
            <a:xfrm>
              <a:off x="5426640" y="-1800"/>
              <a:ext cx="5787360" cy="6846480"/>
            </a:xfrm>
            <a:custGeom>
              <a:avLst/>
              <a:gdLst/>
              <a:ahLst/>
              <a:cxnLst/>
              <a:rect l="l" t="t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" name="CustomShape 9"/>
            <p:cNvSpPr/>
            <p:nvPr/>
          </p:nvSpPr>
          <p:spPr>
            <a:xfrm>
              <a:off x="-1080" y="-1800"/>
              <a:ext cx="1056600" cy="613800"/>
            </a:xfrm>
            <a:custGeom>
              <a:avLst/>
              <a:gdLst/>
              <a:ahLst/>
              <a:cxnLst/>
              <a:rect l="l" t="t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" name="CustomShape 10"/>
            <p:cNvSpPr/>
            <p:nvPr/>
          </p:nvSpPr>
          <p:spPr>
            <a:xfrm>
              <a:off x="5821920" y="-1800"/>
              <a:ext cx="5587200" cy="6865560"/>
            </a:xfrm>
            <a:custGeom>
              <a:avLst/>
              <a:gdLst/>
              <a:ahLst/>
              <a:cxnLst/>
              <a:rect l="l" t="t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360" cap="rnd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" name="CustomShape 11"/>
            <p:cNvSpPr/>
            <p:nvPr/>
          </p:nvSpPr>
          <p:spPr>
            <a:xfrm>
              <a:off x="3600" y="-6840"/>
              <a:ext cx="594720" cy="352080"/>
            </a:xfrm>
            <a:custGeom>
              <a:avLst/>
              <a:gdLst/>
              <a:ahLst/>
              <a:cxnLst/>
              <a:rect l="l" t="t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360" cap="rnd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" name="CustomShape 12"/>
            <p:cNvSpPr/>
            <p:nvPr/>
          </p:nvSpPr>
          <p:spPr>
            <a:xfrm>
              <a:off x="6012360" y="-1800"/>
              <a:ext cx="5496840" cy="6865560"/>
            </a:xfrm>
            <a:custGeom>
              <a:avLst/>
              <a:gdLst/>
              <a:ahLst/>
              <a:cxnLst/>
              <a:rect l="l" t="t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600" cap="rnd">
              <a:solidFill>
                <a:schemeClr val="tx1">
                  <a:alpha val="20000"/>
                </a:schemeClr>
              </a:solidFill>
              <a:prstDash val="dashDot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" name="CustomShape 13"/>
            <p:cNvSpPr/>
            <p:nvPr/>
          </p:nvSpPr>
          <p:spPr>
            <a:xfrm>
              <a:off x="-1080" y="-1800"/>
              <a:ext cx="356400" cy="213120"/>
            </a:xfrm>
            <a:custGeom>
              <a:avLst/>
              <a:gdLst/>
              <a:ahLst/>
              <a:cxnLst/>
              <a:rect l="l" t="t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600" cap="rnd">
              <a:solidFill>
                <a:schemeClr val="tx1">
                  <a:alpha val="20000"/>
                </a:schemeClr>
              </a:solidFill>
              <a:prstDash val="dashDot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" name="CustomShape 14"/>
            <p:cNvSpPr/>
            <p:nvPr/>
          </p:nvSpPr>
          <p:spPr>
            <a:xfrm>
              <a:off x="6210720" y="-6840"/>
              <a:ext cx="5522040" cy="6870240"/>
            </a:xfrm>
            <a:custGeom>
              <a:avLst/>
              <a:gdLst/>
              <a:ahLst/>
              <a:cxnLst/>
              <a:rect l="l" t="t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" name="CustomShape 15"/>
            <p:cNvSpPr/>
            <p:nvPr/>
          </p:nvSpPr>
          <p:spPr>
            <a:xfrm>
              <a:off x="6463080" y="-1800"/>
              <a:ext cx="5412600" cy="6865560"/>
            </a:xfrm>
            <a:custGeom>
              <a:avLst/>
              <a:gdLst/>
              <a:ahLst/>
              <a:cxnLst/>
              <a:rect l="l" t="t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" name="CustomShape 16"/>
            <p:cNvSpPr/>
            <p:nvPr/>
          </p:nvSpPr>
          <p:spPr>
            <a:xfrm>
              <a:off x="6877440" y="-1800"/>
              <a:ext cx="5036400" cy="6860880"/>
            </a:xfrm>
            <a:custGeom>
              <a:avLst/>
              <a:gdLst/>
              <a:ahLst/>
              <a:cxnLst/>
              <a:rect l="l" t="t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CustomShape 17"/>
            <p:cNvSpPr/>
            <p:nvPr/>
          </p:nvSpPr>
          <p:spPr>
            <a:xfrm>
              <a:off x="8768160" y="-1800"/>
              <a:ext cx="3417120" cy="2741400"/>
            </a:xfrm>
            <a:custGeom>
              <a:avLst/>
              <a:gdLst/>
              <a:ahLst/>
              <a:cxnLst/>
              <a:rect l="l" t="t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" name="CustomShape 18"/>
            <p:cNvSpPr/>
            <p:nvPr/>
          </p:nvSpPr>
          <p:spPr>
            <a:xfrm>
              <a:off x="9235080" y="2880"/>
              <a:ext cx="2950560" cy="2554560"/>
            </a:xfrm>
            <a:custGeom>
              <a:avLst/>
              <a:gdLst/>
              <a:ahLst/>
              <a:cxnLst/>
              <a:rect l="l" t="t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0" name="CustomShape 19"/>
            <p:cNvSpPr/>
            <p:nvPr/>
          </p:nvSpPr>
          <p:spPr>
            <a:xfrm>
              <a:off x="10020960" y="-1800"/>
              <a:ext cx="2164680" cy="1357560"/>
            </a:xfrm>
            <a:custGeom>
              <a:avLst/>
              <a:gdLst/>
              <a:ahLst/>
              <a:cxnLst/>
              <a:rect l="l" t="t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360" cap="rnd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1" name="CustomShape 20"/>
            <p:cNvSpPr/>
            <p:nvPr/>
          </p:nvSpPr>
          <p:spPr>
            <a:xfrm>
              <a:off x="11290680" y="-1800"/>
              <a:ext cx="894600" cy="533880"/>
            </a:xfrm>
            <a:custGeom>
              <a:avLst/>
              <a:gdLst/>
              <a:ahLst/>
              <a:cxnLst/>
              <a:rect l="l" t="t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62" name="Group 21"/>
          <p:cNvGrpSpPr/>
          <p:nvPr/>
        </p:nvGrpSpPr>
        <p:grpSpPr>
          <a:xfrm>
            <a:off x="1669320" y="1186560"/>
            <a:ext cx="8847720" cy="4477680"/>
            <a:chOff x="1669320" y="1186560"/>
            <a:chExt cx="8847720" cy="4477680"/>
          </a:xfrm>
        </p:grpSpPr>
        <p:sp>
          <p:nvSpPr>
            <p:cNvPr id="163" name="CustomShape 22"/>
            <p:cNvSpPr/>
            <p:nvPr/>
          </p:nvSpPr>
          <p:spPr>
            <a:xfrm>
              <a:off x="1674000" y="1186560"/>
              <a:ext cx="8843040" cy="7153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4" name="CustomShape 23"/>
            <p:cNvSpPr/>
            <p:nvPr/>
          </p:nvSpPr>
          <p:spPr>
            <a:xfrm rot="10800000">
              <a:off x="5893200" y="5313960"/>
              <a:ext cx="406440" cy="35028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5" name="CustomShape 24"/>
            <p:cNvSpPr/>
            <p:nvPr/>
          </p:nvSpPr>
          <p:spPr>
            <a:xfrm>
              <a:off x="1669320" y="1991160"/>
              <a:ext cx="8844840" cy="33213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66" name="CustomShape 25"/>
          <p:cNvSpPr/>
          <p:nvPr/>
        </p:nvSpPr>
        <p:spPr>
          <a:xfrm>
            <a:off x="0" y="0"/>
            <a:ext cx="1219104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67" name="Group 26"/>
          <p:cNvGrpSpPr/>
          <p:nvPr/>
        </p:nvGrpSpPr>
        <p:grpSpPr>
          <a:xfrm>
            <a:off x="-329760" y="-59400"/>
            <a:ext cx="12515400" cy="6923160"/>
            <a:chOff x="-329760" y="-59400"/>
            <a:chExt cx="12515400" cy="6923160"/>
          </a:xfrm>
        </p:grpSpPr>
        <p:sp>
          <p:nvSpPr>
            <p:cNvPr id="168" name="CustomShape 27"/>
            <p:cNvSpPr/>
            <p:nvPr/>
          </p:nvSpPr>
          <p:spPr>
            <a:xfrm>
              <a:off x="-329760" y="1290960"/>
              <a:ext cx="9702000" cy="5572800"/>
            </a:xfrm>
            <a:custGeom>
              <a:avLst/>
              <a:gdLst/>
              <a:ahLst/>
              <a:cxnLst/>
              <a:rect l="l" t="t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9" name="CustomShape 28"/>
            <p:cNvSpPr/>
            <p:nvPr/>
          </p:nvSpPr>
          <p:spPr>
            <a:xfrm>
              <a:off x="670320" y="2010600"/>
              <a:ext cx="7373160" cy="4848120"/>
            </a:xfrm>
            <a:custGeom>
              <a:avLst/>
              <a:gdLst/>
              <a:ahLst/>
              <a:cxnLst/>
              <a:rect l="l" t="t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0" name="CustomShape 29"/>
            <p:cNvSpPr/>
            <p:nvPr/>
          </p:nvSpPr>
          <p:spPr>
            <a:xfrm>
              <a:off x="251280" y="1780920"/>
              <a:ext cx="8035200" cy="5082840"/>
            </a:xfrm>
            <a:custGeom>
              <a:avLst/>
              <a:gdLst/>
              <a:ahLst/>
              <a:cxnLst/>
              <a:rect l="l" t="t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360" cap="rnd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1" name="CustomShape 30"/>
            <p:cNvSpPr/>
            <p:nvPr/>
          </p:nvSpPr>
          <p:spPr>
            <a:xfrm>
              <a:off x="-1080" y="542520"/>
              <a:ext cx="10333800" cy="6321240"/>
            </a:xfrm>
            <a:custGeom>
              <a:avLst/>
              <a:gdLst/>
              <a:ahLst/>
              <a:cxnLst/>
              <a:rect l="l" t="t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2" name="CustomShape 31"/>
            <p:cNvSpPr/>
            <p:nvPr/>
          </p:nvSpPr>
          <p:spPr>
            <a:xfrm>
              <a:off x="3600" y="6178680"/>
              <a:ext cx="504000" cy="680760"/>
            </a:xfrm>
            <a:custGeom>
              <a:avLst/>
              <a:gdLst/>
              <a:ahLst/>
              <a:cxnLst/>
              <a:rect l="l" t="t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68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3" name="CustomShape 32"/>
            <p:cNvSpPr/>
            <p:nvPr/>
          </p:nvSpPr>
          <p:spPr>
            <a:xfrm>
              <a:off x="-1080" y="-59400"/>
              <a:ext cx="11091240" cy="6923160"/>
            </a:xfrm>
            <a:custGeom>
              <a:avLst/>
              <a:gdLst/>
              <a:ahLst/>
              <a:cxnLst/>
              <a:rect l="l" t="t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4" name="CustomShape 33"/>
            <p:cNvSpPr/>
            <p:nvPr/>
          </p:nvSpPr>
          <p:spPr>
            <a:xfrm>
              <a:off x="5426640" y="-1800"/>
              <a:ext cx="5787360" cy="6846480"/>
            </a:xfrm>
            <a:custGeom>
              <a:avLst/>
              <a:gdLst/>
              <a:ahLst/>
              <a:cxnLst/>
              <a:rect l="l" t="t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5" name="CustomShape 34"/>
            <p:cNvSpPr/>
            <p:nvPr/>
          </p:nvSpPr>
          <p:spPr>
            <a:xfrm>
              <a:off x="-1080" y="-1800"/>
              <a:ext cx="1056600" cy="613800"/>
            </a:xfrm>
            <a:custGeom>
              <a:avLst/>
              <a:gdLst/>
              <a:ahLst/>
              <a:cxnLst/>
              <a:rect l="l" t="t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6" name="CustomShape 35"/>
            <p:cNvSpPr/>
            <p:nvPr/>
          </p:nvSpPr>
          <p:spPr>
            <a:xfrm>
              <a:off x="5821920" y="-1800"/>
              <a:ext cx="5587200" cy="6865560"/>
            </a:xfrm>
            <a:custGeom>
              <a:avLst/>
              <a:gdLst/>
              <a:ahLst/>
              <a:cxnLst/>
              <a:rect l="l" t="t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360" cap="rnd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7" name="CustomShape 36"/>
            <p:cNvSpPr/>
            <p:nvPr/>
          </p:nvSpPr>
          <p:spPr>
            <a:xfrm>
              <a:off x="3600" y="-6840"/>
              <a:ext cx="594720" cy="352080"/>
            </a:xfrm>
            <a:custGeom>
              <a:avLst/>
              <a:gdLst/>
              <a:ahLst/>
              <a:cxnLst/>
              <a:rect l="l" t="t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360" cap="rnd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8" name="CustomShape 37"/>
            <p:cNvSpPr/>
            <p:nvPr/>
          </p:nvSpPr>
          <p:spPr>
            <a:xfrm>
              <a:off x="6012360" y="-1800"/>
              <a:ext cx="5496840" cy="6865560"/>
            </a:xfrm>
            <a:custGeom>
              <a:avLst/>
              <a:gdLst/>
              <a:ahLst/>
              <a:cxnLst/>
              <a:rect l="l" t="t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600" cap="rnd">
              <a:solidFill>
                <a:schemeClr val="tx1">
                  <a:alpha val="20000"/>
                </a:schemeClr>
              </a:solidFill>
              <a:prstDash val="dashDot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9" name="CustomShape 38"/>
            <p:cNvSpPr/>
            <p:nvPr/>
          </p:nvSpPr>
          <p:spPr>
            <a:xfrm>
              <a:off x="-1080" y="-1800"/>
              <a:ext cx="356400" cy="213120"/>
            </a:xfrm>
            <a:custGeom>
              <a:avLst/>
              <a:gdLst/>
              <a:ahLst/>
              <a:cxnLst/>
              <a:rect l="l" t="t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600" cap="rnd">
              <a:solidFill>
                <a:schemeClr val="tx1">
                  <a:alpha val="20000"/>
                </a:schemeClr>
              </a:solidFill>
              <a:prstDash val="dashDot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0" name="CustomShape 39"/>
            <p:cNvSpPr/>
            <p:nvPr/>
          </p:nvSpPr>
          <p:spPr>
            <a:xfrm>
              <a:off x="6210720" y="-6840"/>
              <a:ext cx="5522040" cy="6870240"/>
            </a:xfrm>
            <a:custGeom>
              <a:avLst/>
              <a:gdLst/>
              <a:ahLst/>
              <a:cxnLst/>
              <a:rect l="l" t="t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" name="CustomShape 40"/>
            <p:cNvSpPr/>
            <p:nvPr/>
          </p:nvSpPr>
          <p:spPr>
            <a:xfrm>
              <a:off x="6463080" y="-1800"/>
              <a:ext cx="5412600" cy="6865560"/>
            </a:xfrm>
            <a:custGeom>
              <a:avLst/>
              <a:gdLst/>
              <a:ahLst/>
              <a:cxnLst/>
              <a:rect l="l" t="t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" name="CustomShape 41"/>
            <p:cNvSpPr/>
            <p:nvPr/>
          </p:nvSpPr>
          <p:spPr>
            <a:xfrm>
              <a:off x="6877440" y="-1800"/>
              <a:ext cx="5036400" cy="6860880"/>
            </a:xfrm>
            <a:custGeom>
              <a:avLst/>
              <a:gdLst/>
              <a:ahLst/>
              <a:cxnLst/>
              <a:rect l="l" t="t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3" name="CustomShape 42"/>
            <p:cNvSpPr/>
            <p:nvPr/>
          </p:nvSpPr>
          <p:spPr>
            <a:xfrm>
              <a:off x="8768160" y="-1800"/>
              <a:ext cx="3417120" cy="2741400"/>
            </a:xfrm>
            <a:custGeom>
              <a:avLst/>
              <a:gdLst/>
              <a:ahLst/>
              <a:cxnLst/>
              <a:rect l="l" t="t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4" name="CustomShape 43"/>
            <p:cNvSpPr/>
            <p:nvPr/>
          </p:nvSpPr>
          <p:spPr>
            <a:xfrm>
              <a:off x="9235080" y="2880"/>
              <a:ext cx="2950560" cy="2554560"/>
            </a:xfrm>
            <a:custGeom>
              <a:avLst/>
              <a:gdLst/>
              <a:ahLst/>
              <a:cxnLst/>
              <a:rect l="l" t="t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5" name="CustomShape 44"/>
            <p:cNvSpPr/>
            <p:nvPr/>
          </p:nvSpPr>
          <p:spPr>
            <a:xfrm>
              <a:off x="10020960" y="-1800"/>
              <a:ext cx="2164680" cy="1357560"/>
            </a:xfrm>
            <a:custGeom>
              <a:avLst/>
              <a:gdLst/>
              <a:ahLst/>
              <a:cxnLst/>
              <a:rect l="l" t="t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360" cap="rnd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6" name="CustomShape 45"/>
            <p:cNvSpPr/>
            <p:nvPr/>
          </p:nvSpPr>
          <p:spPr>
            <a:xfrm>
              <a:off x="11290680" y="-1800"/>
              <a:ext cx="894600" cy="533880"/>
            </a:xfrm>
            <a:custGeom>
              <a:avLst/>
              <a:gdLst/>
              <a:ahLst/>
              <a:cxnLst/>
              <a:rect l="l" t="t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87" name="Group 46"/>
          <p:cNvGrpSpPr/>
          <p:nvPr/>
        </p:nvGrpSpPr>
        <p:grpSpPr>
          <a:xfrm>
            <a:off x="807840" y="1186560"/>
            <a:ext cx="5941080" cy="4477680"/>
            <a:chOff x="807840" y="1186560"/>
            <a:chExt cx="5941080" cy="4477680"/>
          </a:xfrm>
        </p:grpSpPr>
        <p:sp>
          <p:nvSpPr>
            <p:cNvPr id="188" name="CustomShape 47"/>
            <p:cNvSpPr/>
            <p:nvPr/>
          </p:nvSpPr>
          <p:spPr>
            <a:xfrm>
              <a:off x="808560" y="1186560"/>
              <a:ext cx="5939640" cy="7153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9" name="CustomShape 48"/>
            <p:cNvSpPr/>
            <p:nvPr/>
          </p:nvSpPr>
          <p:spPr>
            <a:xfrm rot="10800000">
              <a:off x="3575880" y="5313960"/>
              <a:ext cx="406440" cy="35028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0" name="CustomShape 49"/>
            <p:cNvSpPr/>
            <p:nvPr/>
          </p:nvSpPr>
          <p:spPr>
            <a:xfrm>
              <a:off x="807840" y="1991160"/>
              <a:ext cx="5941080" cy="33213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91" name="CustomShape 50"/>
          <p:cNvSpPr/>
          <p:nvPr/>
        </p:nvSpPr>
        <p:spPr>
          <a:xfrm>
            <a:off x="895320" y="2075400"/>
            <a:ext cx="5769360" cy="174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600" tIns="228600" rIns="228600" bIns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cs-CZ" sz="3800" b="1" i="1" u="sng" strike="noStrike" spc="-151">
                <a:solidFill>
                  <a:srgbClr val="FFFFFF"/>
                </a:solidFill>
                <a:uFillTx/>
                <a:latin typeface="Rockwell"/>
                <a:hlinkClick r:id="rId2"/>
              </a:rPr>
              <a:t>Melozzo da Forlì</a:t>
            </a:r>
            <a:r>
              <a:rPr lang="cs-CZ" sz="3800" b="1" i="1" strike="noStrike" spc="-151">
                <a:solidFill>
                  <a:srgbClr val="FFFEFF"/>
                </a:solidFill>
                <a:latin typeface="Rockwell"/>
              </a:rPr>
              <a:t>, </a:t>
            </a:r>
            <a:br/>
            <a:r>
              <a:rPr lang="cs-CZ" sz="3800" b="1" i="1" strike="noStrike" spc="-151">
                <a:solidFill>
                  <a:srgbClr val="FFFEFF"/>
                </a:solidFill>
                <a:latin typeface="Rockwell"/>
              </a:rPr>
              <a:t>Zvěstování, 2. polovina 15. století</a:t>
            </a:r>
            <a:endParaRPr lang="cs-CZ" sz="3800" b="0" strike="noStrike" spc="-1">
              <a:latin typeface="Arial"/>
            </a:endParaRPr>
          </a:p>
        </p:txBody>
      </p:sp>
      <p:sp>
        <p:nvSpPr>
          <p:cNvPr id="192" name="CustomShape 51"/>
          <p:cNvSpPr/>
          <p:nvPr/>
        </p:nvSpPr>
        <p:spPr>
          <a:xfrm>
            <a:off x="7551000" y="-6840"/>
            <a:ext cx="4640400" cy="687024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>
                <a:alpha val="2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3" name="Obrázek 4" descr="Obsah obrázku text, kniha, staré&#10;&#10;Popis se vygeneroval automaticky."/>
          <p:cNvPicPr/>
          <p:nvPr/>
        </p:nvPicPr>
        <p:blipFill>
          <a:blip r:embed="rId3"/>
          <a:srcRect t="175"/>
          <a:stretch/>
        </p:blipFill>
        <p:spPr>
          <a:xfrm>
            <a:off x="7875720" y="471600"/>
            <a:ext cx="3994200" cy="59072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roup 1"/>
          <p:cNvGrpSpPr/>
          <p:nvPr/>
        </p:nvGrpSpPr>
        <p:grpSpPr>
          <a:xfrm>
            <a:off x="-329760" y="-59400"/>
            <a:ext cx="12515400" cy="6923160"/>
            <a:chOff x="-329760" y="-59400"/>
            <a:chExt cx="12515400" cy="6923160"/>
          </a:xfrm>
        </p:grpSpPr>
        <p:sp>
          <p:nvSpPr>
            <p:cNvPr id="195" name="CustomShape 2"/>
            <p:cNvSpPr/>
            <p:nvPr/>
          </p:nvSpPr>
          <p:spPr>
            <a:xfrm>
              <a:off x="-329760" y="1290960"/>
              <a:ext cx="9702000" cy="5572800"/>
            </a:xfrm>
            <a:custGeom>
              <a:avLst/>
              <a:gdLst/>
              <a:ahLst/>
              <a:cxnLst/>
              <a:rect l="l" t="t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6" name="CustomShape 3"/>
            <p:cNvSpPr/>
            <p:nvPr/>
          </p:nvSpPr>
          <p:spPr>
            <a:xfrm>
              <a:off x="670320" y="2010600"/>
              <a:ext cx="7373160" cy="4848120"/>
            </a:xfrm>
            <a:custGeom>
              <a:avLst/>
              <a:gdLst/>
              <a:ahLst/>
              <a:cxnLst/>
              <a:rect l="l" t="t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7" name="CustomShape 4"/>
            <p:cNvSpPr/>
            <p:nvPr/>
          </p:nvSpPr>
          <p:spPr>
            <a:xfrm>
              <a:off x="251280" y="1780920"/>
              <a:ext cx="8035200" cy="5082840"/>
            </a:xfrm>
            <a:custGeom>
              <a:avLst/>
              <a:gdLst/>
              <a:ahLst/>
              <a:cxnLst/>
              <a:rect l="l" t="t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360" cap="rnd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8" name="CustomShape 5"/>
            <p:cNvSpPr/>
            <p:nvPr/>
          </p:nvSpPr>
          <p:spPr>
            <a:xfrm>
              <a:off x="-1080" y="542520"/>
              <a:ext cx="10333800" cy="6321240"/>
            </a:xfrm>
            <a:custGeom>
              <a:avLst/>
              <a:gdLst/>
              <a:ahLst/>
              <a:cxnLst/>
              <a:rect l="l" t="t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9" name="CustomShape 6"/>
            <p:cNvSpPr/>
            <p:nvPr/>
          </p:nvSpPr>
          <p:spPr>
            <a:xfrm>
              <a:off x="3600" y="6178680"/>
              <a:ext cx="504000" cy="680760"/>
            </a:xfrm>
            <a:custGeom>
              <a:avLst/>
              <a:gdLst/>
              <a:ahLst/>
              <a:cxnLst/>
              <a:rect l="l" t="t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68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0" name="CustomShape 7"/>
            <p:cNvSpPr/>
            <p:nvPr/>
          </p:nvSpPr>
          <p:spPr>
            <a:xfrm>
              <a:off x="-1080" y="-59400"/>
              <a:ext cx="11091240" cy="6923160"/>
            </a:xfrm>
            <a:custGeom>
              <a:avLst/>
              <a:gdLst/>
              <a:ahLst/>
              <a:cxnLst/>
              <a:rect l="l" t="t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1" name="CustomShape 8"/>
            <p:cNvSpPr/>
            <p:nvPr/>
          </p:nvSpPr>
          <p:spPr>
            <a:xfrm>
              <a:off x="5426640" y="-1800"/>
              <a:ext cx="5787360" cy="6846480"/>
            </a:xfrm>
            <a:custGeom>
              <a:avLst/>
              <a:gdLst/>
              <a:ahLst/>
              <a:cxnLst/>
              <a:rect l="l" t="t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2" name="CustomShape 9"/>
            <p:cNvSpPr/>
            <p:nvPr/>
          </p:nvSpPr>
          <p:spPr>
            <a:xfrm>
              <a:off x="-1080" y="-1800"/>
              <a:ext cx="1056600" cy="613800"/>
            </a:xfrm>
            <a:custGeom>
              <a:avLst/>
              <a:gdLst/>
              <a:ahLst/>
              <a:cxnLst/>
              <a:rect l="l" t="t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3" name="CustomShape 10"/>
            <p:cNvSpPr/>
            <p:nvPr/>
          </p:nvSpPr>
          <p:spPr>
            <a:xfrm>
              <a:off x="5821920" y="-1800"/>
              <a:ext cx="5587200" cy="6865560"/>
            </a:xfrm>
            <a:custGeom>
              <a:avLst/>
              <a:gdLst/>
              <a:ahLst/>
              <a:cxnLst/>
              <a:rect l="l" t="t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360" cap="rnd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" name="CustomShape 11"/>
            <p:cNvSpPr/>
            <p:nvPr/>
          </p:nvSpPr>
          <p:spPr>
            <a:xfrm>
              <a:off x="3600" y="-6840"/>
              <a:ext cx="594720" cy="352080"/>
            </a:xfrm>
            <a:custGeom>
              <a:avLst/>
              <a:gdLst/>
              <a:ahLst/>
              <a:cxnLst/>
              <a:rect l="l" t="t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360" cap="rnd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5" name="CustomShape 12"/>
            <p:cNvSpPr/>
            <p:nvPr/>
          </p:nvSpPr>
          <p:spPr>
            <a:xfrm>
              <a:off x="6012360" y="-1800"/>
              <a:ext cx="5496840" cy="6865560"/>
            </a:xfrm>
            <a:custGeom>
              <a:avLst/>
              <a:gdLst/>
              <a:ahLst/>
              <a:cxnLst/>
              <a:rect l="l" t="t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600" cap="rnd">
              <a:solidFill>
                <a:schemeClr val="tx1">
                  <a:alpha val="20000"/>
                </a:schemeClr>
              </a:solidFill>
              <a:prstDash val="dashDot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" name="CustomShape 13"/>
            <p:cNvSpPr/>
            <p:nvPr/>
          </p:nvSpPr>
          <p:spPr>
            <a:xfrm>
              <a:off x="-1080" y="-1800"/>
              <a:ext cx="356400" cy="213120"/>
            </a:xfrm>
            <a:custGeom>
              <a:avLst/>
              <a:gdLst/>
              <a:ahLst/>
              <a:cxnLst/>
              <a:rect l="l" t="t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600" cap="rnd">
              <a:solidFill>
                <a:schemeClr val="tx1">
                  <a:alpha val="20000"/>
                </a:schemeClr>
              </a:solidFill>
              <a:prstDash val="dashDot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" name="CustomShape 14"/>
            <p:cNvSpPr/>
            <p:nvPr/>
          </p:nvSpPr>
          <p:spPr>
            <a:xfrm>
              <a:off x="6210720" y="-6840"/>
              <a:ext cx="5522040" cy="6870240"/>
            </a:xfrm>
            <a:custGeom>
              <a:avLst/>
              <a:gdLst/>
              <a:ahLst/>
              <a:cxnLst/>
              <a:rect l="l" t="t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8" name="CustomShape 15"/>
            <p:cNvSpPr/>
            <p:nvPr/>
          </p:nvSpPr>
          <p:spPr>
            <a:xfrm>
              <a:off x="6463080" y="-1800"/>
              <a:ext cx="5412600" cy="6865560"/>
            </a:xfrm>
            <a:custGeom>
              <a:avLst/>
              <a:gdLst/>
              <a:ahLst/>
              <a:cxnLst/>
              <a:rect l="l" t="t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" name="CustomShape 16"/>
            <p:cNvSpPr/>
            <p:nvPr/>
          </p:nvSpPr>
          <p:spPr>
            <a:xfrm>
              <a:off x="6877440" y="-1800"/>
              <a:ext cx="5036400" cy="6860880"/>
            </a:xfrm>
            <a:custGeom>
              <a:avLst/>
              <a:gdLst/>
              <a:ahLst/>
              <a:cxnLst/>
              <a:rect l="l" t="t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" name="CustomShape 17"/>
            <p:cNvSpPr/>
            <p:nvPr/>
          </p:nvSpPr>
          <p:spPr>
            <a:xfrm>
              <a:off x="8768160" y="-1800"/>
              <a:ext cx="3417120" cy="2741400"/>
            </a:xfrm>
            <a:custGeom>
              <a:avLst/>
              <a:gdLst/>
              <a:ahLst/>
              <a:cxnLst/>
              <a:rect l="l" t="t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" name="CustomShape 18"/>
            <p:cNvSpPr/>
            <p:nvPr/>
          </p:nvSpPr>
          <p:spPr>
            <a:xfrm>
              <a:off x="9235080" y="2880"/>
              <a:ext cx="2950560" cy="2554560"/>
            </a:xfrm>
            <a:custGeom>
              <a:avLst/>
              <a:gdLst/>
              <a:ahLst/>
              <a:cxnLst/>
              <a:rect l="l" t="t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2" name="CustomShape 19"/>
            <p:cNvSpPr/>
            <p:nvPr/>
          </p:nvSpPr>
          <p:spPr>
            <a:xfrm>
              <a:off x="10020960" y="-1800"/>
              <a:ext cx="2164680" cy="1357560"/>
            </a:xfrm>
            <a:custGeom>
              <a:avLst/>
              <a:gdLst/>
              <a:ahLst/>
              <a:cxnLst/>
              <a:rect l="l" t="t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360" cap="rnd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3" name="CustomShape 20"/>
            <p:cNvSpPr/>
            <p:nvPr/>
          </p:nvSpPr>
          <p:spPr>
            <a:xfrm>
              <a:off x="11290680" y="-1800"/>
              <a:ext cx="894600" cy="533880"/>
            </a:xfrm>
            <a:custGeom>
              <a:avLst/>
              <a:gdLst/>
              <a:ahLst/>
              <a:cxnLst/>
              <a:rect l="l" t="t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14" name="Group 21"/>
          <p:cNvGrpSpPr/>
          <p:nvPr/>
        </p:nvGrpSpPr>
        <p:grpSpPr>
          <a:xfrm>
            <a:off x="1669320" y="1186560"/>
            <a:ext cx="8847720" cy="4477680"/>
            <a:chOff x="1669320" y="1186560"/>
            <a:chExt cx="8847720" cy="4477680"/>
          </a:xfrm>
        </p:grpSpPr>
        <p:sp>
          <p:nvSpPr>
            <p:cNvPr id="215" name="CustomShape 22"/>
            <p:cNvSpPr/>
            <p:nvPr/>
          </p:nvSpPr>
          <p:spPr>
            <a:xfrm>
              <a:off x="1674000" y="1186560"/>
              <a:ext cx="8843040" cy="7153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6" name="CustomShape 23"/>
            <p:cNvSpPr/>
            <p:nvPr/>
          </p:nvSpPr>
          <p:spPr>
            <a:xfrm rot="10800000">
              <a:off x="5893200" y="5313960"/>
              <a:ext cx="406440" cy="35028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7" name="CustomShape 24"/>
            <p:cNvSpPr/>
            <p:nvPr/>
          </p:nvSpPr>
          <p:spPr>
            <a:xfrm>
              <a:off x="1669320" y="1991160"/>
              <a:ext cx="8844840" cy="33213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18" name="CustomShape 25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9" name="CustomShape 26"/>
          <p:cNvSpPr/>
          <p:nvPr/>
        </p:nvSpPr>
        <p:spPr>
          <a:xfrm rot="21336000">
            <a:off x="296280" y="1025640"/>
            <a:ext cx="7297920" cy="5087880"/>
          </a:xfrm>
          <a:custGeom>
            <a:avLst/>
            <a:gdLst/>
            <a:ahLst/>
            <a:cxnLst/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CustomShape 27"/>
          <p:cNvSpPr/>
          <p:nvPr/>
        </p:nvSpPr>
        <p:spPr>
          <a:xfrm rot="18900000">
            <a:off x="3553920" y="-618840"/>
            <a:ext cx="9015840" cy="8033040"/>
          </a:xfrm>
          <a:custGeom>
            <a:avLst/>
            <a:gdLst/>
            <a:ahLst/>
            <a:cxnLst/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CustomShape 28"/>
          <p:cNvSpPr/>
          <p:nvPr/>
        </p:nvSpPr>
        <p:spPr>
          <a:xfrm>
            <a:off x="4786200" y="1771200"/>
            <a:ext cx="6449400" cy="371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600" tIns="228600" rIns="228600" bIns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cs-CZ" sz="3300" b="1" i="1" strike="noStrike" spc="-151">
                <a:solidFill>
                  <a:srgbClr val="FFFFFF"/>
                </a:solidFill>
                <a:latin typeface="Rockwell"/>
              </a:rPr>
              <a:t>Tradičně Zvěstování Panny  Marii či </a:t>
            </a:r>
            <a:r>
              <a:rPr lang="cs-CZ" sz="3300" b="1" i="1" u="sng" strike="noStrike" spc="-151">
                <a:solidFill>
                  <a:srgbClr val="FC5A1A"/>
                </a:solidFill>
                <a:uFillTx/>
                <a:latin typeface="Rockwell"/>
                <a:hlinkClick r:id="rId2"/>
              </a:rPr>
              <a:t>christologicky</a:t>
            </a:r>
            <a:r>
              <a:rPr lang="cs-CZ" sz="3300" b="1" i="1" strike="noStrike" spc="-151">
                <a:solidFill>
                  <a:srgbClr val="FFFFFF"/>
                </a:solidFill>
                <a:latin typeface="Rockwell"/>
              </a:rPr>
              <a:t> Zvěstování Páně, je </a:t>
            </a:r>
            <a:r>
              <a:rPr lang="cs-CZ" sz="3300" b="1" i="1" u="sng" strike="noStrike" spc="-151">
                <a:solidFill>
                  <a:srgbClr val="FC5A1A"/>
                </a:solidFill>
                <a:uFillTx/>
                <a:latin typeface="Rockwell"/>
                <a:hlinkClick r:id="rId3"/>
              </a:rPr>
              <a:t>biblická</a:t>
            </a:r>
            <a:r>
              <a:rPr lang="cs-CZ" sz="3300" b="1" i="1" strike="noStrike" spc="-151">
                <a:solidFill>
                  <a:srgbClr val="FFFFFF"/>
                </a:solidFill>
                <a:latin typeface="Rockwell"/>
              </a:rPr>
              <a:t> událost zaznamenaná v </a:t>
            </a:r>
            <a:r>
              <a:rPr lang="cs-CZ" sz="3300" b="1" i="1" u="sng" strike="noStrike" spc="-151">
                <a:solidFill>
                  <a:srgbClr val="FC5A1A"/>
                </a:solidFill>
                <a:uFillTx/>
                <a:latin typeface="Rockwell"/>
                <a:hlinkClick r:id="rId4"/>
              </a:rPr>
              <a:t>Lukášově evangeliu,</a:t>
            </a:r>
            <a:r>
              <a:rPr lang="cs-CZ" sz="3300" b="1" i="1" strike="noStrike" spc="-151">
                <a:solidFill>
                  <a:srgbClr val="FFFFFF"/>
                </a:solidFill>
                <a:latin typeface="Rockwell"/>
              </a:rPr>
              <a:t> kdy se </a:t>
            </a:r>
            <a:r>
              <a:rPr lang="cs-CZ" sz="3300" b="1" i="1" u="sng" strike="noStrike" spc="-151">
                <a:solidFill>
                  <a:srgbClr val="FC5A1A"/>
                </a:solidFill>
                <a:uFillTx/>
                <a:latin typeface="Rockwell"/>
                <a:hlinkClick r:id="rId5"/>
              </a:rPr>
              <a:t>Marii</a:t>
            </a:r>
            <a:r>
              <a:rPr lang="cs-CZ" sz="3300" b="1" i="1" strike="noStrike" spc="-151">
                <a:solidFill>
                  <a:srgbClr val="FFFFFF"/>
                </a:solidFill>
                <a:latin typeface="Rockwell"/>
              </a:rPr>
              <a:t> zjevil </a:t>
            </a:r>
            <a:r>
              <a:rPr lang="cs-CZ" sz="3300" b="1" i="1" u="sng" strike="noStrike" spc="-151">
                <a:solidFill>
                  <a:srgbClr val="FC5A1A"/>
                </a:solidFill>
                <a:uFillTx/>
                <a:latin typeface="Rockwell"/>
                <a:hlinkClick r:id="rId6"/>
              </a:rPr>
              <a:t>archanděl Gabriel</a:t>
            </a:r>
            <a:r>
              <a:rPr lang="cs-CZ" sz="3300" b="1" i="1" strike="noStrike" spc="-151">
                <a:solidFill>
                  <a:srgbClr val="FFFFFF"/>
                </a:solidFill>
                <a:latin typeface="Rockwell"/>
              </a:rPr>
              <a:t> a oznámil jí, že </a:t>
            </a:r>
            <a:r>
              <a:rPr lang="cs-CZ" sz="3300" b="1" i="1" u="sng" strike="noStrike" spc="-151">
                <a:solidFill>
                  <a:srgbClr val="FC5A1A"/>
                </a:solidFill>
                <a:uFillTx/>
                <a:latin typeface="Rockwell"/>
                <a:hlinkClick r:id="rId7"/>
              </a:rPr>
              <a:t>počne dítě</a:t>
            </a:r>
            <a:r>
              <a:rPr lang="cs-CZ" sz="3300" b="1" i="1" strike="noStrike" spc="-151">
                <a:solidFill>
                  <a:srgbClr val="FFFFFF"/>
                </a:solidFill>
                <a:latin typeface="Rockwell"/>
              </a:rPr>
              <a:t> z </a:t>
            </a:r>
            <a:r>
              <a:rPr lang="cs-CZ" sz="3300" b="1" i="1" u="sng" strike="noStrike" spc="-151">
                <a:solidFill>
                  <a:srgbClr val="FC5A1A"/>
                </a:solidFill>
                <a:uFillTx/>
                <a:latin typeface="Rockwell"/>
                <a:hlinkClick r:id="rId8"/>
              </a:rPr>
              <a:t>Ducha svatého</a:t>
            </a:r>
            <a:r>
              <a:rPr lang="cs-CZ" sz="3300" b="1" i="1" strike="noStrike" spc="-151">
                <a:solidFill>
                  <a:srgbClr val="FFFFFF"/>
                </a:solidFill>
                <a:latin typeface="Rockwell"/>
              </a:rPr>
              <a:t> a narodí se jí </a:t>
            </a:r>
            <a:r>
              <a:rPr lang="cs-CZ" sz="3300" b="1" i="1" u="sng" strike="noStrike" spc="-151">
                <a:solidFill>
                  <a:srgbClr val="FC5A1A"/>
                </a:solidFill>
                <a:uFillTx/>
                <a:latin typeface="Rockwell"/>
                <a:hlinkClick r:id="rId9"/>
              </a:rPr>
              <a:t>Syn Boží</a:t>
            </a:r>
            <a:r>
              <a:rPr lang="cs-CZ" sz="3300" b="1" i="1" strike="noStrike" spc="-151">
                <a:solidFill>
                  <a:srgbClr val="FFFFFF"/>
                </a:solidFill>
                <a:latin typeface="Rockwell"/>
              </a:rPr>
              <a:t>, kterému má dát jméno </a:t>
            </a:r>
            <a:r>
              <a:rPr lang="cs-CZ" sz="3300" b="1" i="1" u="sng" strike="noStrike" spc="-151">
                <a:solidFill>
                  <a:srgbClr val="FC5A1A"/>
                </a:solidFill>
                <a:uFillTx/>
                <a:latin typeface="Rockwell"/>
                <a:hlinkClick r:id="rId10"/>
              </a:rPr>
              <a:t>Ježíš</a:t>
            </a:r>
            <a:r>
              <a:rPr lang="cs-CZ" sz="3300" b="1" i="1" strike="noStrike" spc="-151">
                <a:solidFill>
                  <a:srgbClr val="FFFFFF"/>
                </a:solidFill>
                <a:latin typeface="Rockwell"/>
              </a:rPr>
              <a:t>.</a:t>
            </a:r>
            <a:endParaRPr lang="cs-CZ" sz="33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23" name="Group 2"/>
          <p:cNvGrpSpPr/>
          <p:nvPr/>
        </p:nvGrpSpPr>
        <p:grpSpPr>
          <a:xfrm>
            <a:off x="-417600" y="0"/>
            <a:ext cx="12583440" cy="6852600"/>
            <a:chOff x="-417600" y="0"/>
            <a:chExt cx="12583440" cy="6852600"/>
          </a:xfrm>
        </p:grpSpPr>
        <p:sp>
          <p:nvSpPr>
            <p:cNvPr id="224" name="CustomShape 3"/>
            <p:cNvSpPr/>
            <p:nvPr/>
          </p:nvSpPr>
          <p:spPr>
            <a:xfrm>
              <a:off x="1306440" y="0"/>
              <a:ext cx="3861720" cy="6842880"/>
            </a:xfrm>
            <a:custGeom>
              <a:avLst/>
              <a:gdLst/>
              <a:ahLst/>
              <a:cxnLst/>
              <a:rect l="l" t="t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360">
              <a:solidFill>
                <a:schemeClr val="bg1">
                  <a:alpha val="35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5" name="CustomShape 4"/>
            <p:cNvSpPr/>
            <p:nvPr/>
          </p:nvSpPr>
          <p:spPr>
            <a:xfrm>
              <a:off x="10626840" y="9360"/>
              <a:ext cx="1539000" cy="554760"/>
            </a:xfrm>
            <a:custGeom>
              <a:avLst/>
              <a:gdLst/>
              <a:ahLst/>
              <a:cxnLst/>
              <a:rect l="l" t="t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360">
              <a:solidFill>
                <a:schemeClr val="bg1">
                  <a:alpha val="35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6" name="CustomShape 5"/>
            <p:cNvSpPr/>
            <p:nvPr/>
          </p:nvSpPr>
          <p:spPr>
            <a:xfrm>
              <a:off x="10247400" y="5013360"/>
              <a:ext cx="1918440" cy="1829520"/>
            </a:xfrm>
            <a:custGeom>
              <a:avLst/>
              <a:gdLst/>
              <a:ahLst/>
              <a:cxnLst/>
              <a:rect l="l" t="t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360">
              <a:solidFill>
                <a:schemeClr val="bg1">
                  <a:alpha val="35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7" name="CustomShape 6"/>
            <p:cNvSpPr/>
            <p:nvPr/>
          </p:nvSpPr>
          <p:spPr>
            <a:xfrm>
              <a:off x="1120680" y="0"/>
              <a:ext cx="3675960" cy="6842880"/>
            </a:xfrm>
            <a:custGeom>
              <a:avLst/>
              <a:gdLst/>
              <a:ahLst/>
              <a:cxnLst/>
              <a:rect l="l" t="t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360" cap="rnd">
              <a:solidFill>
                <a:schemeClr val="bg1">
                  <a:alpha val="35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8" name="CustomShape 7"/>
            <p:cNvSpPr/>
            <p:nvPr/>
          </p:nvSpPr>
          <p:spPr>
            <a:xfrm>
              <a:off x="11202840" y="9360"/>
              <a:ext cx="963000" cy="366120"/>
            </a:xfrm>
            <a:custGeom>
              <a:avLst/>
              <a:gdLst/>
              <a:ahLst/>
              <a:cxnLst/>
              <a:rect l="l" t="t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360" cap="rnd">
              <a:solidFill>
                <a:schemeClr val="bg1">
                  <a:alpha val="35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9" name="CustomShape 8"/>
            <p:cNvSpPr/>
            <p:nvPr/>
          </p:nvSpPr>
          <p:spPr>
            <a:xfrm>
              <a:off x="10495080" y="5275440"/>
              <a:ext cx="1666080" cy="1577160"/>
            </a:xfrm>
            <a:custGeom>
              <a:avLst/>
              <a:gdLst/>
              <a:ahLst/>
              <a:cxnLst/>
              <a:rect l="l" t="t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360" cap="rnd">
              <a:solidFill>
                <a:schemeClr val="bg1">
                  <a:alpha val="35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0" name="CustomShape 9"/>
            <p:cNvSpPr/>
            <p:nvPr/>
          </p:nvSpPr>
          <p:spPr>
            <a:xfrm>
              <a:off x="1001880" y="0"/>
              <a:ext cx="3620520" cy="6842880"/>
            </a:xfrm>
            <a:custGeom>
              <a:avLst/>
              <a:gdLst/>
              <a:ahLst/>
              <a:cxnLst/>
              <a:rect l="l" t="t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360">
              <a:solidFill>
                <a:schemeClr val="bg1">
                  <a:alpha val="35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1" name="CustomShape 10"/>
            <p:cNvSpPr/>
            <p:nvPr/>
          </p:nvSpPr>
          <p:spPr>
            <a:xfrm>
              <a:off x="11501280" y="9360"/>
              <a:ext cx="664560" cy="256320"/>
            </a:xfrm>
            <a:custGeom>
              <a:avLst/>
              <a:gdLst/>
              <a:ahLst/>
              <a:cxnLst/>
              <a:rect l="l" t="t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360">
              <a:solidFill>
                <a:schemeClr val="bg1">
                  <a:alpha val="35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2" name="CustomShape 11"/>
            <p:cNvSpPr/>
            <p:nvPr/>
          </p:nvSpPr>
          <p:spPr>
            <a:xfrm>
              <a:off x="10640880" y="5408640"/>
              <a:ext cx="1524960" cy="1434240"/>
            </a:xfrm>
            <a:custGeom>
              <a:avLst/>
              <a:gdLst/>
              <a:ahLst/>
              <a:cxnLst/>
              <a:rect l="l" t="t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360">
              <a:solidFill>
                <a:schemeClr val="bg1">
                  <a:alpha val="35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3" name="CustomShape 12"/>
            <p:cNvSpPr/>
            <p:nvPr/>
          </p:nvSpPr>
          <p:spPr>
            <a:xfrm>
              <a:off x="1001880" y="0"/>
              <a:ext cx="3243960" cy="6842880"/>
            </a:xfrm>
            <a:custGeom>
              <a:avLst/>
              <a:gdLst/>
              <a:ahLst/>
              <a:cxnLst/>
              <a:rect l="l" t="t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360">
              <a:solidFill>
                <a:schemeClr val="bg1">
                  <a:alpha val="35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4" name="CustomShape 13"/>
            <p:cNvSpPr/>
            <p:nvPr/>
          </p:nvSpPr>
          <p:spPr>
            <a:xfrm>
              <a:off x="10802880" y="5518080"/>
              <a:ext cx="1362960" cy="1324800"/>
            </a:xfrm>
            <a:custGeom>
              <a:avLst/>
              <a:gdLst/>
              <a:ahLst/>
              <a:cxnLst/>
              <a:rect l="l" t="t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360">
              <a:solidFill>
                <a:schemeClr val="bg1">
                  <a:alpha val="35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5" name="CustomShape 14"/>
            <p:cNvSpPr/>
            <p:nvPr/>
          </p:nvSpPr>
          <p:spPr>
            <a:xfrm>
              <a:off x="888840" y="0"/>
              <a:ext cx="3229920" cy="6842880"/>
            </a:xfrm>
            <a:custGeom>
              <a:avLst/>
              <a:gdLst/>
              <a:ahLst/>
              <a:cxnLst/>
              <a:rect l="l" t="t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360">
              <a:solidFill>
                <a:schemeClr val="bg1">
                  <a:alpha val="35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6" name="CustomShape 15"/>
            <p:cNvSpPr/>
            <p:nvPr/>
          </p:nvSpPr>
          <p:spPr>
            <a:xfrm>
              <a:off x="10979280" y="5694480"/>
              <a:ext cx="1186560" cy="1148760"/>
            </a:xfrm>
            <a:custGeom>
              <a:avLst/>
              <a:gdLst/>
              <a:ahLst/>
              <a:cxnLst/>
              <a:rect l="l" t="t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360">
              <a:solidFill>
                <a:schemeClr val="bg1">
                  <a:alpha val="35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7" name="CustomShape 16"/>
            <p:cNvSpPr/>
            <p:nvPr/>
          </p:nvSpPr>
          <p:spPr>
            <a:xfrm>
              <a:off x="484200" y="0"/>
              <a:ext cx="3420360" cy="6842880"/>
            </a:xfrm>
            <a:custGeom>
              <a:avLst/>
              <a:gdLst/>
              <a:ahLst/>
              <a:cxnLst/>
              <a:rect l="l" t="t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360">
              <a:solidFill>
                <a:schemeClr val="bg1">
                  <a:alpha val="35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8" name="CustomShape 17"/>
            <p:cNvSpPr/>
            <p:nvPr/>
          </p:nvSpPr>
          <p:spPr>
            <a:xfrm>
              <a:off x="11287080" y="6049800"/>
              <a:ext cx="878760" cy="793080"/>
            </a:xfrm>
            <a:custGeom>
              <a:avLst/>
              <a:gdLst/>
              <a:ahLst/>
              <a:cxnLst/>
              <a:rect l="l" t="t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360">
              <a:solidFill>
                <a:schemeClr val="bg1">
                  <a:alpha val="35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9" name="CustomShape 18"/>
            <p:cNvSpPr/>
            <p:nvPr/>
          </p:nvSpPr>
          <p:spPr>
            <a:xfrm>
              <a:off x="598320" y="0"/>
              <a:ext cx="2716920" cy="6842880"/>
            </a:xfrm>
            <a:custGeom>
              <a:avLst/>
              <a:gdLst/>
              <a:ahLst/>
              <a:cxnLst/>
              <a:rect l="l" t="t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600" cap="rnd">
              <a:solidFill>
                <a:schemeClr val="bg1">
                  <a:alpha val="35000"/>
                </a:schemeClr>
              </a:solidFill>
              <a:prstDash val="dashDot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0" name="CustomShape 19"/>
            <p:cNvSpPr/>
            <p:nvPr/>
          </p:nvSpPr>
          <p:spPr>
            <a:xfrm>
              <a:off x="262080" y="0"/>
              <a:ext cx="2944080" cy="6842880"/>
            </a:xfrm>
            <a:custGeom>
              <a:avLst/>
              <a:gdLst/>
              <a:ahLst/>
              <a:cxnLst/>
              <a:rect l="l" t="t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360" cap="rnd">
              <a:solidFill>
                <a:schemeClr val="bg1">
                  <a:alpha val="35000"/>
                </a:schemeClr>
              </a:solidFill>
              <a:prstDash val="lg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1" name="CustomShape 20"/>
            <p:cNvSpPr/>
            <p:nvPr/>
          </p:nvSpPr>
          <p:spPr>
            <a:xfrm>
              <a:off x="-417600" y="0"/>
              <a:ext cx="2402640" cy="6842880"/>
            </a:xfrm>
            <a:custGeom>
              <a:avLst/>
              <a:gdLst/>
              <a:ahLst/>
              <a:cxnLst/>
              <a:rect l="l" t="t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360">
              <a:solidFill>
                <a:schemeClr val="bg1">
                  <a:alpha val="35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2" name="CustomShape 21"/>
            <p:cNvSpPr/>
            <p:nvPr/>
          </p:nvSpPr>
          <p:spPr>
            <a:xfrm>
              <a:off x="14400" y="9360"/>
              <a:ext cx="1770840" cy="3198240"/>
            </a:xfrm>
            <a:custGeom>
              <a:avLst/>
              <a:gdLst/>
              <a:ahLst/>
              <a:cxnLst/>
              <a:rect l="l" t="t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360">
              <a:solidFill>
                <a:schemeClr val="bg1">
                  <a:alpha val="35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3" name="CustomShape 22"/>
            <p:cNvSpPr/>
            <p:nvPr/>
          </p:nvSpPr>
          <p:spPr>
            <a:xfrm>
              <a:off x="4680" y="6016680"/>
              <a:ext cx="213480" cy="826200"/>
            </a:xfrm>
            <a:custGeom>
              <a:avLst/>
              <a:gdLst/>
              <a:ahLst/>
              <a:cxnLst/>
              <a:rect l="l" t="t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360">
              <a:solidFill>
                <a:schemeClr val="bg1">
                  <a:alpha val="35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" name="CustomShape 23"/>
            <p:cNvSpPr/>
            <p:nvPr/>
          </p:nvSpPr>
          <p:spPr>
            <a:xfrm>
              <a:off x="14400" y="0"/>
              <a:ext cx="1561320" cy="2228040"/>
            </a:xfrm>
            <a:custGeom>
              <a:avLst/>
              <a:gdLst/>
              <a:ahLst/>
              <a:cxnLst/>
              <a:rect l="l" t="t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360">
              <a:solidFill>
                <a:schemeClr val="bg1">
                  <a:alpha val="35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45" name="CustomShape 24"/>
          <p:cNvSpPr/>
          <p:nvPr/>
        </p:nvSpPr>
        <p:spPr>
          <a:xfrm>
            <a:off x="0" y="0"/>
            <a:ext cx="12191400" cy="5787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6" name="Line 25"/>
          <p:cNvSpPr/>
          <p:nvPr/>
        </p:nvSpPr>
        <p:spPr>
          <a:xfrm>
            <a:off x="4752000" y="1199880"/>
            <a:ext cx="0" cy="3544200"/>
          </a:xfrm>
          <a:prstGeom prst="line">
            <a:avLst/>
          </a:prstGeom>
          <a:ln w="12600">
            <a:solidFill>
              <a:srgbClr val="EC19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7" name="CustomShape 26"/>
          <p:cNvSpPr/>
          <p:nvPr/>
        </p:nvSpPr>
        <p:spPr>
          <a:xfrm>
            <a:off x="4983120" y="960120"/>
            <a:ext cx="5511240" cy="417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228600" indent="-227880">
              <a:lnSpc>
                <a:spcPct val="120000"/>
              </a:lnSpc>
              <a:spcBef>
                <a:spcPts val="1001"/>
              </a:spcBef>
              <a:buClr>
                <a:srgbClr val="F81B02"/>
              </a:buClr>
              <a:buSzPct val="110000"/>
              <a:buFont typeface="Wingdings" charset="2"/>
              <a:buChar char=""/>
            </a:pPr>
            <a:r>
              <a:rPr lang="cs-CZ" sz="1700" b="1" i="1" strike="noStrike" spc="-1">
                <a:solidFill>
                  <a:srgbClr val="000000"/>
                </a:solidFill>
                <a:latin typeface="Rockwell"/>
                <a:ea typeface="Rockwell"/>
              </a:rPr>
              <a:t>Událost se slaví jako církevní svátek </a:t>
            </a:r>
            <a:r>
              <a:rPr lang="cs-CZ" sz="1700" b="1" i="1" u="sng" strike="noStrike" spc="-1">
                <a:solidFill>
                  <a:srgbClr val="FC5A1A"/>
                </a:solidFill>
                <a:uFillTx/>
                <a:latin typeface="Rockwell"/>
                <a:ea typeface="Rockwell"/>
                <a:hlinkClick r:id="rId2"/>
              </a:rPr>
              <a:t>vtělení</a:t>
            </a:r>
            <a:r>
              <a:rPr lang="cs-CZ" sz="1700" b="1" i="1" strike="noStrike" spc="-1">
                <a:solidFill>
                  <a:srgbClr val="000000"/>
                </a:solidFill>
                <a:latin typeface="Rockwell"/>
                <a:ea typeface="Rockwell"/>
              </a:rPr>
              <a:t> Páně devět měsíců před </a:t>
            </a:r>
            <a:r>
              <a:rPr lang="cs-CZ" sz="1700" b="1" i="1" u="sng" strike="noStrike" spc="-1">
                <a:solidFill>
                  <a:srgbClr val="FC5A1A"/>
                </a:solidFill>
                <a:uFillTx/>
                <a:latin typeface="Rockwell"/>
                <a:ea typeface="Rockwell"/>
                <a:hlinkClick r:id="rId3"/>
              </a:rPr>
              <a:t>Vánocemi</a:t>
            </a:r>
            <a:r>
              <a:rPr lang="cs-CZ" sz="1700" b="1" i="1" strike="noStrike" spc="-1">
                <a:solidFill>
                  <a:srgbClr val="000000"/>
                </a:solidFill>
                <a:latin typeface="Rockwell"/>
                <a:ea typeface="Rockwell"/>
              </a:rPr>
              <a:t> (dne </a:t>
            </a:r>
            <a:r>
              <a:rPr lang="cs-CZ" sz="1700" b="1" i="1" u="sng" strike="noStrike" spc="-1">
                <a:solidFill>
                  <a:srgbClr val="FC5A1A"/>
                </a:solidFill>
                <a:uFillTx/>
                <a:latin typeface="Rockwell"/>
                <a:ea typeface="Rockwell"/>
                <a:hlinkClick r:id="rId4"/>
              </a:rPr>
              <a:t>25. března</a:t>
            </a:r>
            <a:r>
              <a:rPr lang="cs-CZ" sz="1700" b="1" i="1" strike="noStrike" spc="-1">
                <a:solidFill>
                  <a:srgbClr val="000000"/>
                </a:solidFill>
                <a:latin typeface="Rockwell"/>
                <a:ea typeface="Rockwell"/>
              </a:rPr>
              <a:t>). Důvodem k posunutí termínu na pozdější den je slavení </a:t>
            </a:r>
            <a:r>
              <a:rPr lang="cs-CZ" sz="1700" b="1" i="1" u="sng" strike="noStrike" spc="-1">
                <a:solidFill>
                  <a:srgbClr val="FC5A1A"/>
                </a:solidFill>
                <a:uFillTx/>
                <a:latin typeface="Rockwell"/>
                <a:ea typeface="Rockwell"/>
                <a:hlinkClick r:id="rId5"/>
              </a:rPr>
              <a:t>Velikonoc</a:t>
            </a:r>
            <a:r>
              <a:rPr lang="cs-CZ" sz="1700" b="1" i="1" strike="noStrike" spc="-1">
                <a:solidFill>
                  <a:srgbClr val="000000"/>
                </a:solidFill>
                <a:latin typeface="Rockwell"/>
                <a:ea typeface="Rockwell"/>
              </a:rPr>
              <a:t>, které mají přednost před všemi slavnostmi a svátky </a:t>
            </a:r>
            <a:r>
              <a:rPr lang="cs-CZ" sz="1700" b="1" i="1" u="sng" strike="noStrike" spc="-1">
                <a:solidFill>
                  <a:srgbClr val="FC5A1A"/>
                </a:solidFill>
                <a:uFillTx/>
                <a:latin typeface="Rockwell"/>
                <a:ea typeface="Rockwell"/>
                <a:hlinkClick r:id="rId6"/>
              </a:rPr>
              <a:t>liturgického roku</a:t>
            </a:r>
            <a:r>
              <a:rPr lang="cs-CZ" sz="1700" b="1" i="1" strike="noStrike" spc="-1">
                <a:solidFill>
                  <a:srgbClr val="000000"/>
                </a:solidFill>
                <a:latin typeface="Rockwell"/>
                <a:ea typeface="Rockwell"/>
              </a:rPr>
              <a:t> – pokud termín slavnosti připadne do okruhu </a:t>
            </a:r>
            <a:r>
              <a:rPr lang="cs-CZ" sz="1700" b="1" i="1" u="sng" strike="noStrike" spc="-1">
                <a:solidFill>
                  <a:srgbClr val="FC5A1A"/>
                </a:solidFill>
                <a:uFillTx/>
                <a:latin typeface="Rockwell"/>
                <a:ea typeface="Rockwell"/>
                <a:hlinkClick r:id="rId7"/>
              </a:rPr>
              <a:t>Svatého týdne</a:t>
            </a:r>
            <a:r>
              <a:rPr lang="cs-CZ" sz="1700" b="1" i="1" strike="noStrike" spc="-1">
                <a:solidFill>
                  <a:srgbClr val="000000"/>
                </a:solidFill>
                <a:latin typeface="Rockwell"/>
                <a:ea typeface="Rockwell"/>
              </a:rPr>
              <a:t> či </a:t>
            </a:r>
            <a:r>
              <a:rPr lang="cs-CZ" sz="1700" b="1" i="1" u="sng" strike="noStrike" spc="-1">
                <a:solidFill>
                  <a:srgbClr val="FC5A1A"/>
                </a:solidFill>
                <a:uFillTx/>
                <a:latin typeface="Rockwell"/>
                <a:ea typeface="Rockwell"/>
                <a:hlinkClick r:id="rId8"/>
              </a:rPr>
              <a:t>Velikonočního třídení</a:t>
            </a:r>
            <a:r>
              <a:rPr lang="cs-CZ" sz="1700" b="1" i="1" strike="noStrike" spc="-1">
                <a:solidFill>
                  <a:srgbClr val="000000"/>
                </a:solidFill>
                <a:latin typeface="Rockwell"/>
                <a:ea typeface="Rockwell"/>
              </a:rPr>
              <a:t>, tak se překládá kvůli slavení Velikonoc až do období po skončení </a:t>
            </a:r>
            <a:r>
              <a:rPr lang="cs-CZ" sz="1700" b="1" i="1" u="sng" strike="noStrike" spc="-1">
                <a:solidFill>
                  <a:srgbClr val="FC5A1A"/>
                </a:solidFill>
                <a:uFillTx/>
                <a:latin typeface="Rockwell"/>
                <a:ea typeface="Rockwell"/>
                <a:hlinkClick r:id="rId9"/>
              </a:rPr>
              <a:t>Velikonočního oktávu.</a:t>
            </a:r>
            <a:r>
              <a:rPr lang="cs-CZ" sz="1700" b="1" i="1" strike="noStrike" spc="-1">
                <a:solidFill>
                  <a:srgbClr val="000000"/>
                </a:solidFill>
                <a:latin typeface="Rockwell"/>
                <a:ea typeface="Rockwell"/>
              </a:rPr>
              <a:t> Některé křesťanské církve jej slaví jako Zvěstování Panny Marie, v katolickém liturgickém kalendáři je tento den uveden jako </a:t>
            </a:r>
            <a:r>
              <a:rPr lang="cs-CZ" sz="1700" b="1" i="1" u="sng" strike="noStrike" spc="-1">
                <a:solidFill>
                  <a:srgbClr val="FC5A1A"/>
                </a:solidFill>
                <a:uFillTx/>
                <a:latin typeface="Rockwell"/>
                <a:ea typeface="Rockwell"/>
                <a:hlinkClick r:id="rId10"/>
              </a:rPr>
              <a:t>slavnost Zvěstování Páně</a:t>
            </a:r>
            <a:r>
              <a:rPr lang="cs-CZ" sz="1700" b="1" i="1" strike="noStrike" spc="-1">
                <a:solidFill>
                  <a:srgbClr val="000000"/>
                </a:solidFill>
                <a:latin typeface="Rockwell"/>
                <a:ea typeface="Rockwell"/>
              </a:rPr>
              <a:t>.</a:t>
            </a:r>
            <a:endParaRPr lang="cs-CZ" sz="17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0" y="0"/>
            <a:ext cx="12192480" cy="68572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49" name="Group 2"/>
          <p:cNvGrpSpPr/>
          <p:nvPr/>
        </p:nvGrpSpPr>
        <p:grpSpPr>
          <a:xfrm>
            <a:off x="-329760" y="-59400"/>
            <a:ext cx="12515400" cy="6923160"/>
            <a:chOff x="-329760" y="-59400"/>
            <a:chExt cx="12515400" cy="6923160"/>
          </a:xfrm>
        </p:grpSpPr>
        <p:sp>
          <p:nvSpPr>
            <p:cNvPr id="250" name="CustomShape 3"/>
            <p:cNvSpPr/>
            <p:nvPr/>
          </p:nvSpPr>
          <p:spPr>
            <a:xfrm>
              <a:off x="-329760" y="1290960"/>
              <a:ext cx="9702000" cy="5572800"/>
            </a:xfrm>
            <a:custGeom>
              <a:avLst/>
              <a:gdLst/>
              <a:ahLst/>
              <a:cxnLst/>
              <a:rect l="l" t="t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360">
              <a:solidFill>
                <a:schemeClr val="tx1">
                  <a:alpha val="35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1" name="CustomShape 4"/>
            <p:cNvSpPr/>
            <p:nvPr/>
          </p:nvSpPr>
          <p:spPr>
            <a:xfrm>
              <a:off x="670320" y="2010600"/>
              <a:ext cx="7373160" cy="4848120"/>
            </a:xfrm>
            <a:custGeom>
              <a:avLst/>
              <a:gdLst/>
              <a:ahLst/>
              <a:cxnLst/>
              <a:rect l="l" t="t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360">
              <a:solidFill>
                <a:schemeClr val="tx1">
                  <a:alpha val="35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2" name="CustomShape 5"/>
            <p:cNvSpPr/>
            <p:nvPr/>
          </p:nvSpPr>
          <p:spPr>
            <a:xfrm>
              <a:off x="251280" y="1780920"/>
              <a:ext cx="8035200" cy="5082840"/>
            </a:xfrm>
            <a:custGeom>
              <a:avLst/>
              <a:gdLst/>
              <a:ahLst/>
              <a:cxnLst/>
              <a:rect l="l" t="t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360" cap="rnd">
              <a:solidFill>
                <a:schemeClr val="tx1">
                  <a:alpha val="35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3" name="CustomShape 6"/>
            <p:cNvSpPr/>
            <p:nvPr/>
          </p:nvSpPr>
          <p:spPr>
            <a:xfrm>
              <a:off x="-1080" y="542520"/>
              <a:ext cx="10333800" cy="6321240"/>
            </a:xfrm>
            <a:custGeom>
              <a:avLst/>
              <a:gdLst/>
              <a:ahLst/>
              <a:cxnLst/>
              <a:rect l="l" t="t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360">
              <a:solidFill>
                <a:schemeClr val="tx1">
                  <a:alpha val="35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4" name="CustomShape 7"/>
            <p:cNvSpPr/>
            <p:nvPr/>
          </p:nvSpPr>
          <p:spPr>
            <a:xfrm>
              <a:off x="3600" y="6178680"/>
              <a:ext cx="504000" cy="680760"/>
            </a:xfrm>
            <a:custGeom>
              <a:avLst/>
              <a:gdLst/>
              <a:ahLst/>
              <a:cxnLst/>
              <a:rect l="l" t="t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680">
              <a:solidFill>
                <a:schemeClr val="tx1">
                  <a:alpha val="35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5" name="CustomShape 8"/>
            <p:cNvSpPr/>
            <p:nvPr/>
          </p:nvSpPr>
          <p:spPr>
            <a:xfrm>
              <a:off x="-1080" y="-59400"/>
              <a:ext cx="11091240" cy="6923160"/>
            </a:xfrm>
            <a:custGeom>
              <a:avLst/>
              <a:gdLst/>
              <a:ahLst/>
              <a:cxnLst/>
              <a:rect l="l" t="t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360">
              <a:solidFill>
                <a:schemeClr val="tx1">
                  <a:alpha val="35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6" name="CustomShape 9"/>
            <p:cNvSpPr/>
            <p:nvPr/>
          </p:nvSpPr>
          <p:spPr>
            <a:xfrm>
              <a:off x="5426640" y="-1800"/>
              <a:ext cx="5787360" cy="6846480"/>
            </a:xfrm>
            <a:custGeom>
              <a:avLst/>
              <a:gdLst/>
              <a:ahLst/>
              <a:cxnLst/>
              <a:rect l="l" t="t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35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7" name="CustomShape 10"/>
            <p:cNvSpPr/>
            <p:nvPr/>
          </p:nvSpPr>
          <p:spPr>
            <a:xfrm>
              <a:off x="-1080" y="-1800"/>
              <a:ext cx="1056600" cy="613800"/>
            </a:xfrm>
            <a:custGeom>
              <a:avLst/>
              <a:gdLst/>
              <a:ahLst/>
              <a:cxnLst/>
              <a:rect l="l" t="t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360">
              <a:solidFill>
                <a:schemeClr val="tx1">
                  <a:alpha val="35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8" name="CustomShape 11"/>
            <p:cNvSpPr/>
            <p:nvPr/>
          </p:nvSpPr>
          <p:spPr>
            <a:xfrm>
              <a:off x="5821920" y="-1800"/>
              <a:ext cx="5587200" cy="6865560"/>
            </a:xfrm>
            <a:custGeom>
              <a:avLst/>
              <a:gdLst/>
              <a:ahLst/>
              <a:cxnLst/>
              <a:rect l="l" t="t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360" cap="rnd">
              <a:solidFill>
                <a:schemeClr val="tx1">
                  <a:alpha val="35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9" name="CustomShape 12"/>
            <p:cNvSpPr/>
            <p:nvPr/>
          </p:nvSpPr>
          <p:spPr>
            <a:xfrm>
              <a:off x="3600" y="-6840"/>
              <a:ext cx="594720" cy="352080"/>
            </a:xfrm>
            <a:custGeom>
              <a:avLst/>
              <a:gdLst/>
              <a:ahLst/>
              <a:cxnLst/>
              <a:rect l="l" t="t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360" cap="rnd">
              <a:solidFill>
                <a:schemeClr val="tx1">
                  <a:alpha val="35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0" name="CustomShape 13"/>
            <p:cNvSpPr/>
            <p:nvPr/>
          </p:nvSpPr>
          <p:spPr>
            <a:xfrm>
              <a:off x="6012360" y="-1800"/>
              <a:ext cx="5496840" cy="6865560"/>
            </a:xfrm>
            <a:custGeom>
              <a:avLst/>
              <a:gdLst/>
              <a:ahLst/>
              <a:cxnLst/>
              <a:rect l="l" t="t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600" cap="rnd">
              <a:solidFill>
                <a:schemeClr val="tx1">
                  <a:alpha val="35000"/>
                </a:schemeClr>
              </a:solidFill>
              <a:prstDash val="dashDot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1" name="CustomShape 14"/>
            <p:cNvSpPr/>
            <p:nvPr/>
          </p:nvSpPr>
          <p:spPr>
            <a:xfrm>
              <a:off x="-1080" y="-1800"/>
              <a:ext cx="356400" cy="213120"/>
            </a:xfrm>
            <a:custGeom>
              <a:avLst/>
              <a:gdLst/>
              <a:ahLst/>
              <a:cxnLst/>
              <a:rect l="l" t="t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600" cap="rnd">
              <a:solidFill>
                <a:schemeClr val="tx1">
                  <a:alpha val="35000"/>
                </a:schemeClr>
              </a:solidFill>
              <a:prstDash val="dashDot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2" name="CustomShape 15"/>
            <p:cNvSpPr/>
            <p:nvPr/>
          </p:nvSpPr>
          <p:spPr>
            <a:xfrm>
              <a:off x="6210720" y="-6840"/>
              <a:ext cx="5522040" cy="6870240"/>
            </a:xfrm>
            <a:custGeom>
              <a:avLst/>
              <a:gdLst/>
              <a:ahLst/>
              <a:cxnLst/>
              <a:rect l="l" t="t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35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3" name="CustomShape 16"/>
            <p:cNvSpPr/>
            <p:nvPr/>
          </p:nvSpPr>
          <p:spPr>
            <a:xfrm>
              <a:off x="6463080" y="-1800"/>
              <a:ext cx="5412600" cy="6865560"/>
            </a:xfrm>
            <a:custGeom>
              <a:avLst/>
              <a:gdLst/>
              <a:ahLst/>
              <a:cxnLst/>
              <a:rect l="l" t="t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35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4" name="CustomShape 17"/>
            <p:cNvSpPr/>
            <p:nvPr/>
          </p:nvSpPr>
          <p:spPr>
            <a:xfrm>
              <a:off x="6877440" y="-1800"/>
              <a:ext cx="5036400" cy="6860880"/>
            </a:xfrm>
            <a:custGeom>
              <a:avLst/>
              <a:gdLst/>
              <a:ahLst/>
              <a:cxnLst/>
              <a:rect l="l" t="t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35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5" name="CustomShape 18"/>
            <p:cNvSpPr/>
            <p:nvPr/>
          </p:nvSpPr>
          <p:spPr>
            <a:xfrm>
              <a:off x="8768160" y="-1800"/>
              <a:ext cx="3417120" cy="2741400"/>
            </a:xfrm>
            <a:custGeom>
              <a:avLst/>
              <a:gdLst/>
              <a:ahLst/>
              <a:cxnLst/>
              <a:rect l="l" t="t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35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6" name="CustomShape 19"/>
            <p:cNvSpPr/>
            <p:nvPr/>
          </p:nvSpPr>
          <p:spPr>
            <a:xfrm>
              <a:off x="9235080" y="2880"/>
              <a:ext cx="2950560" cy="2554560"/>
            </a:xfrm>
            <a:custGeom>
              <a:avLst/>
              <a:gdLst/>
              <a:ahLst/>
              <a:cxnLst/>
              <a:rect l="l" t="t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35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7" name="CustomShape 20"/>
            <p:cNvSpPr/>
            <p:nvPr/>
          </p:nvSpPr>
          <p:spPr>
            <a:xfrm>
              <a:off x="10020960" y="-1800"/>
              <a:ext cx="2164680" cy="1357560"/>
            </a:xfrm>
            <a:custGeom>
              <a:avLst/>
              <a:gdLst/>
              <a:ahLst/>
              <a:cxnLst/>
              <a:rect l="l" t="t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360" cap="rnd">
              <a:solidFill>
                <a:schemeClr val="tx1">
                  <a:alpha val="35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8" name="CustomShape 21"/>
            <p:cNvSpPr/>
            <p:nvPr/>
          </p:nvSpPr>
          <p:spPr>
            <a:xfrm>
              <a:off x="11290680" y="-1800"/>
              <a:ext cx="894600" cy="533880"/>
            </a:xfrm>
            <a:custGeom>
              <a:avLst/>
              <a:gdLst/>
              <a:ahLst/>
              <a:cxnLst/>
              <a:rect l="l" t="t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360">
              <a:solidFill>
                <a:schemeClr val="tx1">
                  <a:alpha val="35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269" name="Obrázek 4" descr="Obsah obrázku text, osoba, kniha&#10;&#10;Popis se vygeneroval automaticky."/>
          <p:cNvPicPr/>
          <p:nvPr/>
        </p:nvPicPr>
        <p:blipFill>
          <a:blip r:embed="rId2"/>
          <a:srcRect t="8312" b="8318"/>
          <a:stretch/>
        </p:blipFill>
        <p:spPr>
          <a:xfrm>
            <a:off x="0" y="0"/>
            <a:ext cx="12191400" cy="4598640"/>
          </a:xfrm>
          <a:prstGeom prst="rect">
            <a:avLst/>
          </a:prstGeom>
          <a:ln>
            <a:noFill/>
          </a:ln>
        </p:spPr>
      </p:pic>
      <p:sp>
        <p:nvSpPr>
          <p:cNvPr id="270" name="CustomShape 22"/>
          <p:cNvSpPr/>
          <p:nvPr/>
        </p:nvSpPr>
        <p:spPr>
          <a:xfrm>
            <a:off x="6226560" y="4767840"/>
            <a:ext cx="5172840" cy="176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228600" indent="-227880">
              <a:lnSpc>
                <a:spcPct val="120000"/>
              </a:lnSpc>
              <a:spcBef>
                <a:spcPts val="1001"/>
              </a:spcBef>
              <a:buClr>
                <a:srgbClr val="F81B02"/>
              </a:buClr>
              <a:buSzPct val="110000"/>
              <a:buFont typeface="Wingdings" charset="2"/>
              <a:buChar char=""/>
            </a:pPr>
            <a:r>
              <a:rPr lang="cs-CZ" sz="1800" b="1" i="1" strike="noStrike" spc="-1">
                <a:solidFill>
                  <a:srgbClr val="111111"/>
                </a:solidFill>
                <a:latin typeface="Rockwell"/>
                <a:ea typeface="Rockwell"/>
              </a:rPr>
              <a:t>Leonardo je autorem dvou verzí s tematikou zvěstování Panně Marii. Druhá verze Zvěstování, umístěná v </a:t>
            </a:r>
            <a:r>
              <a:rPr lang="cs-CZ" sz="1800" b="1" i="1" u="sng" strike="noStrike" spc="-1">
                <a:solidFill>
                  <a:srgbClr val="111111"/>
                </a:solidFill>
                <a:uFillTx/>
                <a:latin typeface="Rockwell"/>
                <a:ea typeface="Rockwell"/>
                <a:hlinkClick r:id="rId3"/>
              </a:rPr>
              <a:t>pařížském</a:t>
            </a:r>
            <a:r>
              <a:rPr lang="cs-CZ" sz="1800" b="1" i="1" strike="noStrike" spc="-1">
                <a:solidFill>
                  <a:srgbClr val="111111"/>
                </a:solidFill>
                <a:latin typeface="Rockwell"/>
                <a:ea typeface="Rockwell"/>
              </a:rPr>
              <a:t> </a:t>
            </a:r>
            <a:r>
              <a:rPr lang="cs-CZ" sz="1800" b="1" i="1" u="sng" strike="noStrike" spc="-1">
                <a:solidFill>
                  <a:srgbClr val="111111"/>
                </a:solidFill>
                <a:uFillTx/>
                <a:latin typeface="Rockwell"/>
                <a:ea typeface="Rockwell"/>
                <a:hlinkClick r:id="rId4"/>
              </a:rPr>
              <a:t>Louvru</a:t>
            </a:r>
            <a:r>
              <a:rPr lang="cs-CZ" sz="1800" b="1" i="1" strike="noStrike" spc="-1">
                <a:solidFill>
                  <a:srgbClr val="111111"/>
                </a:solidFill>
                <a:latin typeface="Rockwell"/>
                <a:ea typeface="Rockwell"/>
              </a:rPr>
              <a:t>, vznikla v roce 1478</a:t>
            </a:r>
            <a:r>
              <a:rPr lang="cs-CZ" sz="1800" b="1" i="1" strike="noStrike" spc="-1">
                <a:solidFill>
                  <a:srgbClr val="FFFFFF"/>
                </a:solidFill>
                <a:latin typeface="Rockwell"/>
                <a:ea typeface="Rockwell"/>
              </a:rPr>
              <a:t>.</a:t>
            </a: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72" name="Group 2"/>
          <p:cNvGrpSpPr/>
          <p:nvPr/>
        </p:nvGrpSpPr>
        <p:grpSpPr>
          <a:xfrm>
            <a:off x="-417600" y="0"/>
            <a:ext cx="12583440" cy="6852600"/>
            <a:chOff x="-417600" y="0"/>
            <a:chExt cx="12583440" cy="6852600"/>
          </a:xfrm>
        </p:grpSpPr>
        <p:sp>
          <p:nvSpPr>
            <p:cNvPr id="273" name="CustomShape 3"/>
            <p:cNvSpPr/>
            <p:nvPr/>
          </p:nvSpPr>
          <p:spPr>
            <a:xfrm>
              <a:off x="1306440" y="0"/>
              <a:ext cx="3861720" cy="6842880"/>
            </a:xfrm>
            <a:custGeom>
              <a:avLst/>
              <a:gdLst/>
              <a:ahLst/>
              <a:cxnLst/>
              <a:rect l="l" t="t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360">
              <a:solidFill>
                <a:schemeClr val="accent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" name="CustomShape 4"/>
            <p:cNvSpPr/>
            <p:nvPr/>
          </p:nvSpPr>
          <p:spPr>
            <a:xfrm>
              <a:off x="10626840" y="9360"/>
              <a:ext cx="1539000" cy="554760"/>
            </a:xfrm>
            <a:custGeom>
              <a:avLst/>
              <a:gdLst/>
              <a:ahLst/>
              <a:cxnLst/>
              <a:rect l="l" t="t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360">
              <a:solidFill>
                <a:schemeClr val="accent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5" name="CustomShape 5"/>
            <p:cNvSpPr/>
            <p:nvPr/>
          </p:nvSpPr>
          <p:spPr>
            <a:xfrm>
              <a:off x="10247400" y="5013360"/>
              <a:ext cx="1918440" cy="1829520"/>
            </a:xfrm>
            <a:custGeom>
              <a:avLst/>
              <a:gdLst/>
              <a:ahLst/>
              <a:cxnLst/>
              <a:rect l="l" t="t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360">
              <a:solidFill>
                <a:schemeClr val="accent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6" name="CustomShape 6"/>
            <p:cNvSpPr/>
            <p:nvPr/>
          </p:nvSpPr>
          <p:spPr>
            <a:xfrm>
              <a:off x="1120680" y="0"/>
              <a:ext cx="3675960" cy="6842880"/>
            </a:xfrm>
            <a:custGeom>
              <a:avLst/>
              <a:gdLst/>
              <a:ahLst/>
              <a:cxnLst/>
              <a:rect l="l" t="t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360" cap="rnd">
              <a:solidFill>
                <a:schemeClr val="accent1">
                  <a:alpha val="18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7" name="CustomShape 7"/>
            <p:cNvSpPr/>
            <p:nvPr/>
          </p:nvSpPr>
          <p:spPr>
            <a:xfrm>
              <a:off x="11202840" y="9360"/>
              <a:ext cx="963000" cy="366120"/>
            </a:xfrm>
            <a:custGeom>
              <a:avLst/>
              <a:gdLst/>
              <a:ahLst/>
              <a:cxnLst/>
              <a:rect l="l" t="t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360" cap="rnd">
              <a:solidFill>
                <a:schemeClr val="accent1">
                  <a:alpha val="18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8" name="CustomShape 8"/>
            <p:cNvSpPr/>
            <p:nvPr/>
          </p:nvSpPr>
          <p:spPr>
            <a:xfrm>
              <a:off x="10495080" y="5275440"/>
              <a:ext cx="1666080" cy="1577160"/>
            </a:xfrm>
            <a:custGeom>
              <a:avLst/>
              <a:gdLst/>
              <a:ahLst/>
              <a:cxnLst/>
              <a:rect l="l" t="t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360" cap="rnd">
              <a:solidFill>
                <a:schemeClr val="accent1">
                  <a:alpha val="18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9" name="CustomShape 9"/>
            <p:cNvSpPr/>
            <p:nvPr/>
          </p:nvSpPr>
          <p:spPr>
            <a:xfrm>
              <a:off x="1001880" y="0"/>
              <a:ext cx="3620520" cy="6842880"/>
            </a:xfrm>
            <a:custGeom>
              <a:avLst/>
              <a:gdLst/>
              <a:ahLst/>
              <a:cxnLst/>
              <a:rect l="l" t="t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360">
              <a:solidFill>
                <a:schemeClr val="accent1">
                  <a:alpha val="15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0" name="CustomShape 10"/>
            <p:cNvSpPr/>
            <p:nvPr/>
          </p:nvSpPr>
          <p:spPr>
            <a:xfrm>
              <a:off x="11501280" y="9360"/>
              <a:ext cx="664560" cy="256320"/>
            </a:xfrm>
            <a:custGeom>
              <a:avLst/>
              <a:gdLst/>
              <a:ahLst/>
              <a:cxnLst/>
              <a:rect l="l" t="t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360">
              <a:solidFill>
                <a:schemeClr val="accent1">
                  <a:alpha val="15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1" name="CustomShape 11"/>
            <p:cNvSpPr/>
            <p:nvPr/>
          </p:nvSpPr>
          <p:spPr>
            <a:xfrm>
              <a:off x="10640880" y="5408640"/>
              <a:ext cx="1524960" cy="1434240"/>
            </a:xfrm>
            <a:custGeom>
              <a:avLst/>
              <a:gdLst/>
              <a:ahLst/>
              <a:cxnLst/>
              <a:rect l="l" t="t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360">
              <a:solidFill>
                <a:schemeClr val="accent1">
                  <a:alpha val="15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2" name="CustomShape 12"/>
            <p:cNvSpPr/>
            <p:nvPr/>
          </p:nvSpPr>
          <p:spPr>
            <a:xfrm>
              <a:off x="1001880" y="0"/>
              <a:ext cx="3243960" cy="6842880"/>
            </a:xfrm>
            <a:custGeom>
              <a:avLst/>
              <a:gdLst/>
              <a:ahLst/>
              <a:cxnLst/>
              <a:rect l="l" t="t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360">
              <a:solidFill>
                <a:schemeClr val="accent1">
                  <a:alpha val="13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3" name="CustomShape 13"/>
            <p:cNvSpPr/>
            <p:nvPr/>
          </p:nvSpPr>
          <p:spPr>
            <a:xfrm>
              <a:off x="10802880" y="5518080"/>
              <a:ext cx="1362960" cy="1324800"/>
            </a:xfrm>
            <a:custGeom>
              <a:avLst/>
              <a:gdLst/>
              <a:ahLst/>
              <a:cxnLst/>
              <a:rect l="l" t="t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360">
              <a:solidFill>
                <a:schemeClr val="accent1">
                  <a:alpha val="12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4" name="CustomShape 14"/>
            <p:cNvSpPr/>
            <p:nvPr/>
          </p:nvSpPr>
          <p:spPr>
            <a:xfrm>
              <a:off x="888840" y="0"/>
              <a:ext cx="3229920" cy="6842880"/>
            </a:xfrm>
            <a:custGeom>
              <a:avLst/>
              <a:gdLst/>
              <a:ahLst/>
              <a:cxnLst/>
              <a:rect l="l" t="t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360">
              <a:solidFill>
                <a:schemeClr val="accent1">
                  <a:alpha val="13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5" name="CustomShape 15"/>
            <p:cNvSpPr/>
            <p:nvPr/>
          </p:nvSpPr>
          <p:spPr>
            <a:xfrm>
              <a:off x="10979280" y="5694480"/>
              <a:ext cx="1186560" cy="1148760"/>
            </a:xfrm>
            <a:custGeom>
              <a:avLst/>
              <a:gdLst/>
              <a:ahLst/>
              <a:cxnLst/>
              <a:rect l="l" t="t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360">
              <a:solidFill>
                <a:schemeClr val="accent1">
                  <a:alpha val="1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6" name="CustomShape 16"/>
            <p:cNvSpPr/>
            <p:nvPr/>
          </p:nvSpPr>
          <p:spPr>
            <a:xfrm>
              <a:off x="484200" y="0"/>
              <a:ext cx="3420360" cy="6842880"/>
            </a:xfrm>
            <a:custGeom>
              <a:avLst/>
              <a:gdLst/>
              <a:ahLst/>
              <a:cxnLst/>
              <a:rect l="l" t="t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360">
              <a:solidFill>
                <a:schemeClr val="accent1">
                  <a:alpha val="12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7" name="CustomShape 17"/>
            <p:cNvSpPr/>
            <p:nvPr/>
          </p:nvSpPr>
          <p:spPr>
            <a:xfrm>
              <a:off x="11287080" y="6049800"/>
              <a:ext cx="878760" cy="793080"/>
            </a:xfrm>
            <a:custGeom>
              <a:avLst/>
              <a:gdLst/>
              <a:ahLst/>
              <a:cxnLst/>
              <a:rect l="l" t="t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360">
              <a:solidFill>
                <a:schemeClr val="accent1">
                  <a:alpha val="8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8" name="CustomShape 18"/>
            <p:cNvSpPr/>
            <p:nvPr/>
          </p:nvSpPr>
          <p:spPr>
            <a:xfrm>
              <a:off x="598320" y="0"/>
              <a:ext cx="2716920" cy="6842880"/>
            </a:xfrm>
            <a:custGeom>
              <a:avLst/>
              <a:gdLst/>
              <a:ahLst/>
              <a:cxnLst/>
              <a:rect l="l" t="t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600" cap="rnd">
              <a:solidFill>
                <a:schemeClr val="accent1">
                  <a:alpha val="12000"/>
                </a:schemeClr>
              </a:solidFill>
              <a:prstDash val="dashDot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9" name="CustomShape 19"/>
            <p:cNvSpPr/>
            <p:nvPr/>
          </p:nvSpPr>
          <p:spPr>
            <a:xfrm>
              <a:off x="262080" y="0"/>
              <a:ext cx="2944080" cy="6842880"/>
            </a:xfrm>
            <a:custGeom>
              <a:avLst/>
              <a:gdLst/>
              <a:ahLst/>
              <a:cxnLst/>
              <a:rect l="l" t="t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360" cap="rnd">
              <a:solidFill>
                <a:schemeClr val="accent1">
                  <a:alpha val="12000"/>
                </a:schemeClr>
              </a:solidFill>
              <a:prstDash val="lg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0" name="CustomShape 20"/>
            <p:cNvSpPr/>
            <p:nvPr/>
          </p:nvSpPr>
          <p:spPr>
            <a:xfrm>
              <a:off x="-417600" y="0"/>
              <a:ext cx="2402640" cy="6842880"/>
            </a:xfrm>
            <a:custGeom>
              <a:avLst/>
              <a:gdLst/>
              <a:ahLst/>
              <a:cxnLst/>
              <a:rect l="l" t="t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360">
              <a:solidFill>
                <a:schemeClr val="accent1">
                  <a:alpha val="11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1" name="CustomShape 21"/>
            <p:cNvSpPr/>
            <p:nvPr/>
          </p:nvSpPr>
          <p:spPr>
            <a:xfrm>
              <a:off x="14400" y="9360"/>
              <a:ext cx="1770840" cy="3198240"/>
            </a:xfrm>
            <a:custGeom>
              <a:avLst/>
              <a:gdLst/>
              <a:ahLst/>
              <a:cxnLst/>
              <a:rect l="l" t="t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360">
              <a:solidFill>
                <a:schemeClr val="accent1">
                  <a:alpha val="1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2" name="CustomShape 22"/>
            <p:cNvSpPr/>
            <p:nvPr/>
          </p:nvSpPr>
          <p:spPr>
            <a:xfrm>
              <a:off x="4680" y="6016680"/>
              <a:ext cx="213480" cy="826200"/>
            </a:xfrm>
            <a:custGeom>
              <a:avLst/>
              <a:gdLst/>
              <a:ahLst/>
              <a:cxnLst/>
              <a:rect l="l" t="t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360">
              <a:solidFill>
                <a:schemeClr val="accent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3" name="CustomShape 23"/>
            <p:cNvSpPr/>
            <p:nvPr/>
          </p:nvSpPr>
          <p:spPr>
            <a:xfrm>
              <a:off x="14400" y="0"/>
              <a:ext cx="1561320" cy="2228040"/>
            </a:xfrm>
            <a:custGeom>
              <a:avLst/>
              <a:gdLst/>
              <a:ahLst/>
              <a:cxnLst/>
              <a:rect l="l" t="t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360">
              <a:solidFill>
                <a:schemeClr val="accent1">
                  <a:alpha val="8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94" name="CustomShape 24"/>
          <p:cNvSpPr/>
          <p:nvPr/>
        </p:nvSpPr>
        <p:spPr>
          <a:xfrm>
            <a:off x="303480" y="891360"/>
            <a:ext cx="11537640" cy="515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28600" indent="-227880">
              <a:lnSpc>
                <a:spcPct val="110000"/>
              </a:lnSpc>
              <a:spcBef>
                <a:spcPts val="1001"/>
              </a:spcBef>
              <a:buClr>
                <a:srgbClr val="F81B02"/>
              </a:buClr>
              <a:buSzPct val="110000"/>
              <a:buFont typeface="Wingdings" charset="2"/>
              <a:buChar char=""/>
            </a:pPr>
            <a:r>
              <a:rPr lang="cs-CZ" sz="2000" b="1" i="1" strike="noStrike" spc="-1">
                <a:solidFill>
                  <a:srgbClr val="000000"/>
                </a:solidFill>
                <a:latin typeface="Rockwell"/>
                <a:ea typeface="Rockwell"/>
              </a:rPr>
              <a:t>Biblický text: Lukáš 1, 26-38.</a:t>
            </a:r>
            <a:endParaRPr lang="cs-CZ" sz="2000" b="0" strike="noStrike" spc="-1">
              <a:latin typeface="Arial"/>
            </a:endParaRPr>
          </a:p>
          <a:p>
            <a:pPr marL="228600" indent="-227880">
              <a:lnSpc>
                <a:spcPct val="110000"/>
              </a:lnSpc>
              <a:spcBef>
                <a:spcPts val="1001"/>
              </a:spcBef>
              <a:buClr>
                <a:srgbClr val="F81B02"/>
              </a:buClr>
              <a:buSzPct val="110000"/>
              <a:buFont typeface="Wingdings" charset="2"/>
              <a:buChar char=""/>
            </a:pPr>
            <a:r>
              <a:rPr lang="cs-CZ" sz="2000" b="1" i="1" strike="noStrike" spc="-1">
                <a:solidFill>
                  <a:srgbClr val="000000"/>
                </a:solidFill>
                <a:latin typeface="Rockwell"/>
                <a:ea typeface="Rockwell"/>
              </a:rPr>
              <a:t> Anděl Gabriel byl poslán od Boha do galilejského města, které se jmenuje Nazaret, k panně zasnoubené muži jménem Josef, z rodu Davidova; jméno té panny bylo Maria. Přistoupil k ní a řekl: "Buď zdráva, milostí zahrnutá, Pán s tebou." Ona se nad těmi slovy velmi zarazila a uvažovala, co ten pozdrav znamená.</a:t>
            </a:r>
            <a:endParaRPr lang="cs-CZ" sz="2000" b="0" strike="noStrike" spc="-1">
              <a:latin typeface="Arial"/>
            </a:endParaRPr>
          </a:p>
          <a:p>
            <a:pPr marL="228600" indent="-227880">
              <a:lnSpc>
                <a:spcPct val="110000"/>
              </a:lnSpc>
              <a:spcBef>
                <a:spcPts val="1001"/>
              </a:spcBef>
              <a:buClr>
                <a:srgbClr val="F81B02"/>
              </a:buClr>
              <a:buSzPct val="110000"/>
              <a:buFont typeface="Wingdings" charset="2"/>
              <a:buChar char=""/>
            </a:pPr>
            <a:r>
              <a:rPr lang="cs-CZ" sz="2000" b="1" i="1" strike="noStrike" spc="-1">
                <a:solidFill>
                  <a:srgbClr val="000000"/>
                </a:solidFill>
                <a:latin typeface="Rockwell"/>
                <a:ea typeface="Rockwell"/>
              </a:rPr>
              <a:t>Anděl jí řekl: "Neboj se, Maria, vždyť jsi nalezla milost u Boha. Hle, počneš a porodíš syna a dáš mu jméno Ježíš. Ten bude veliký a bude nazván synem Nejvyššího a Pán Bůh mu dá trůn jeho otce Davida. Na věky bude kralovat nad rodem Jákobovým a jeho království nebude konce."</a:t>
            </a:r>
            <a:endParaRPr lang="cs-CZ" sz="2000" b="0" strike="noStrike" spc="-1">
              <a:latin typeface="Arial"/>
            </a:endParaRPr>
          </a:p>
          <a:p>
            <a:pPr marL="228600" indent="-227880">
              <a:lnSpc>
                <a:spcPct val="110000"/>
              </a:lnSpc>
              <a:spcBef>
                <a:spcPts val="1001"/>
              </a:spcBef>
              <a:buClr>
                <a:srgbClr val="F81B02"/>
              </a:buClr>
              <a:buSzPct val="110000"/>
              <a:buFont typeface="Wingdings" charset="2"/>
              <a:buChar char=""/>
            </a:pPr>
            <a:r>
              <a:rPr lang="cs-CZ" sz="2000" b="1" i="1" strike="noStrike" spc="-1">
                <a:solidFill>
                  <a:srgbClr val="000000"/>
                </a:solidFill>
                <a:latin typeface="Rockwell"/>
                <a:ea typeface="Rockwell"/>
              </a:rPr>
              <a:t>Maria řekla andělovi: "Jak se to může stát, vždyť nežiji s mužem?"</a:t>
            </a:r>
            <a:endParaRPr lang="cs-CZ" sz="2000" b="0" strike="noStrike" spc="-1">
              <a:latin typeface="Arial"/>
            </a:endParaRPr>
          </a:p>
          <a:p>
            <a:pPr marL="228600" indent="-227880">
              <a:lnSpc>
                <a:spcPct val="110000"/>
              </a:lnSpc>
              <a:spcBef>
                <a:spcPts val="1001"/>
              </a:spcBef>
              <a:buClr>
                <a:srgbClr val="F81B02"/>
              </a:buClr>
              <a:buSzPct val="110000"/>
              <a:buFont typeface="Wingdings" charset="2"/>
              <a:buChar char=""/>
            </a:pPr>
            <a:r>
              <a:rPr lang="cs-CZ" sz="2000" b="1" i="1" strike="noStrike" spc="-1">
                <a:solidFill>
                  <a:srgbClr val="000000"/>
                </a:solidFill>
                <a:latin typeface="Rockwell"/>
                <a:ea typeface="Rockwell"/>
              </a:rPr>
              <a:t>Anděl jí odpověděl: "Sestoupí na tebe Duch svatý a moc Nejvyššího tě zastíní; proto i tvé dítě bude svaté a bude nazváno Syn Boží. Hle, i tvá příbuzná Alžběta počala ve svém stáří syna a již je v šestém měsíci, ač se o ní říkalo, že je neplodná. Neboť ,u Boha není nic nemožného'." Maria řekla: "Hle, jsem služebnice Páně; staň se mi podle tvého slova." Anděl pak od ní odešel.</a:t>
            </a:r>
            <a:endParaRPr lang="cs-CZ" sz="20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1001"/>
              </a:spcBef>
            </a:pPr>
            <a:endParaRPr lang="cs-CZ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roup 1"/>
          <p:cNvGrpSpPr/>
          <p:nvPr/>
        </p:nvGrpSpPr>
        <p:grpSpPr>
          <a:xfrm>
            <a:off x="-329760" y="-59400"/>
            <a:ext cx="12515400" cy="6923160"/>
            <a:chOff x="-329760" y="-59400"/>
            <a:chExt cx="12515400" cy="6923160"/>
          </a:xfrm>
        </p:grpSpPr>
        <p:sp>
          <p:nvSpPr>
            <p:cNvPr id="296" name="CustomShape 2"/>
            <p:cNvSpPr/>
            <p:nvPr/>
          </p:nvSpPr>
          <p:spPr>
            <a:xfrm>
              <a:off x="-329760" y="1290960"/>
              <a:ext cx="9702000" cy="5572800"/>
            </a:xfrm>
            <a:custGeom>
              <a:avLst/>
              <a:gdLst/>
              <a:ahLst/>
              <a:cxnLst/>
              <a:rect l="l" t="t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7" name="CustomShape 3"/>
            <p:cNvSpPr/>
            <p:nvPr/>
          </p:nvSpPr>
          <p:spPr>
            <a:xfrm>
              <a:off x="670320" y="2010600"/>
              <a:ext cx="7373160" cy="4848120"/>
            </a:xfrm>
            <a:custGeom>
              <a:avLst/>
              <a:gdLst/>
              <a:ahLst/>
              <a:cxnLst/>
              <a:rect l="l" t="t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8" name="CustomShape 4"/>
            <p:cNvSpPr/>
            <p:nvPr/>
          </p:nvSpPr>
          <p:spPr>
            <a:xfrm>
              <a:off x="251280" y="1780920"/>
              <a:ext cx="8035200" cy="5082840"/>
            </a:xfrm>
            <a:custGeom>
              <a:avLst/>
              <a:gdLst/>
              <a:ahLst/>
              <a:cxnLst/>
              <a:rect l="l" t="t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360" cap="rnd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9" name="CustomShape 5"/>
            <p:cNvSpPr/>
            <p:nvPr/>
          </p:nvSpPr>
          <p:spPr>
            <a:xfrm>
              <a:off x="-1080" y="542520"/>
              <a:ext cx="10333800" cy="6321240"/>
            </a:xfrm>
            <a:custGeom>
              <a:avLst/>
              <a:gdLst/>
              <a:ahLst/>
              <a:cxnLst/>
              <a:rect l="l" t="t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0" name="CustomShape 6"/>
            <p:cNvSpPr/>
            <p:nvPr/>
          </p:nvSpPr>
          <p:spPr>
            <a:xfrm>
              <a:off x="3600" y="6178680"/>
              <a:ext cx="504000" cy="680760"/>
            </a:xfrm>
            <a:custGeom>
              <a:avLst/>
              <a:gdLst/>
              <a:ahLst/>
              <a:cxnLst/>
              <a:rect l="l" t="t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68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1" name="CustomShape 7"/>
            <p:cNvSpPr/>
            <p:nvPr/>
          </p:nvSpPr>
          <p:spPr>
            <a:xfrm>
              <a:off x="-1080" y="-59400"/>
              <a:ext cx="11091240" cy="6923160"/>
            </a:xfrm>
            <a:custGeom>
              <a:avLst/>
              <a:gdLst/>
              <a:ahLst/>
              <a:cxnLst/>
              <a:rect l="l" t="t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2" name="CustomShape 8"/>
            <p:cNvSpPr/>
            <p:nvPr/>
          </p:nvSpPr>
          <p:spPr>
            <a:xfrm>
              <a:off x="5426640" y="-1800"/>
              <a:ext cx="5787360" cy="6846480"/>
            </a:xfrm>
            <a:custGeom>
              <a:avLst/>
              <a:gdLst/>
              <a:ahLst/>
              <a:cxnLst/>
              <a:rect l="l" t="t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3" name="CustomShape 9"/>
            <p:cNvSpPr/>
            <p:nvPr/>
          </p:nvSpPr>
          <p:spPr>
            <a:xfrm>
              <a:off x="-1080" y="-1800"/>
              <a:ext cx="1056600" cy="613800"/>
            </a:xfrm>
            <a:custGeom>
              <a:avLst/>
              <a:gdLst/>
              <a:ahLst/>
              <a:cxnLst/>
              <a:rect l="l" t="t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4" name="CustomShape 10"/>
            <p:cNvSpPr/>
            <p:nvPr/>
          </p:nvSpPr>
          <p:spPr>
            <a:xfrm>
              <a:off x="5821920" y="-1800"/>
              <a:ext cx="5587200" cy="6865560"/>
            </a:xfrm>
            <a:custGeom>
              <a:avLst/>
              <a:gdLst/>
              <a:ahLst/>
              <a:cxnLst/>
              <a:rect l="l" t="t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360" cap="rnd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5" name="CustomShape 11"/>
            <p:cNvSpPr/>
            <p:nvPr/>
          </p:nvSpPr>
          <p:spPr>
            <a:xfrm>
              <a:off x="3600" y="-6840"/>
              <a:ext cx="594720" cy="352080"/>
            </a:xfrm>
            <a:custGeom>
              <a:avLst/>
              <a:gdLst/>
              <a:ahLst/>
              <a:cxnLst/>
              <a:rect l="l" t="t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360" cap="rnd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6" name="CustomShape 12"/>
            <p:cNvSpPr/>
            <p:nvPr/>
          </p:nvSpPr>
          <p:spPr>
            <a:xfrm>
              <a:off x="6012360" y="-1800"/>
              <a:ext cx="5496840" cy="6865560"/>
            </a:xfrm>
            <a:custGeom>
              <a:avLst/>
              <a:gdLst/>
              <a:ahLst/>
              <a:cxnLst/>
              <a:rect l="l" t="t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600" cap="rnd">
              <a:solidFill>
                <a:schemeClr val="tx1">
                  <a:alpha val="20000"/>
                </a:schemeClr>
              </a:solidFill>
              <a:prstDash val="dashDot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7" name="CustomShape 13"/>
            <p:cNvSpPr/>
            <p:nvPr/>
          </p:nvSpPr>
          <p:spPr>
            <a:xfrm>
              <a:off x="-1080" y="-1800"/>
              <a:ext cx="356400" cy="213120"/>
            </a:xfrm>
            <a:custGeom>
              <a:avLst/>
              <a:gdLst/>
              <a:ahLst/>
              <a:cxnLst/>
              <a:rect l="l" t="t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600" cap="rnd">
              <a:solidFill>
                <a:schemeClr val="tx1">
                  <a:alpha val="20000"/>
                </a:schemeClr>
              </a:solidFill>
              <a:prstDash val="dashDot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8" name="CustomShape 14"/>
            <p:cNvSpPr/>
            <p:nvPr/>
          </p:nvSpPr>
          <p:spPr>
            <a:xfrm>
              <a:off x="6210720" y="-6840"/>
              <a:ext cx="5522040" cy="6870240"/>
            </a:xfrm>
            <a:custGeom>
              <a:avLst/>
              <a:gdLst/>
              <a:ahLst/>
              <a:cxnLst/>
              <a:rect l="l" t="t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9" name="CustomShape 15"/>
            <p:cNvSpPr/>
            <p:nvPr/>
          </p:nvSpPr>
          <p:spPr>
            <a:xfrm>
              <a:off x="6463080" y="-1800"/>
              <a:ext cx="5412600" cy="6865560"/>
            </a:xfrm>
            <a:custGeom>
              <a:avLst/>
              <a:gdLst/>
              <a:ahLst/>
              <a:cxnLst/>
              <a:rect l="l" t="t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0" name="CustomShape 16"/>
            <p:cNvSpPr/>
            <p:nvPr/>
          </p:nvSpPr>
          <p:spPr>
            <a:xfrm>
              <a:off x="6877440" y="-1800"/>
              <a:ext cx="5036400" cy="6860880"/>
            </a:xfrm>
            <a:custGeom>
              <a:avLst/>
              <a:gdLst/>
              <a:ahLst/>
              <a:cxnLst/>
              <a:rect l="l" t="t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1" name="CustomShape 17"/>
            <p:cNvSpPr/>
            <p:nvPr/>
          </p:nvSpPr>
          <p:spPr>
            <a:xfrm>
              <a:off x="8768160" y="-1800"/>
              <a:ext cx="3417120" cy="2741400"/>
            </a:xfrm>
            <a:custGeom>
              <a:avLst/>
              <a:gdLst/>
              <a:ahLst/>
              <a:cxnLst/>
              <a:rect l="l" t="t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2" name="CustomShape 18"/>
            <p:cNvSpPr/>
            <p:nvPr/>
          </p:nvSpPr>
          <p:spPr>
            <a:xfrm>
              <a:off x="9235080" y="2880"/>
              <a:ext cx="2950560" cy="2554560"/>
            </a:xfrm>
            <a:custGeom>
              <a:avLst/>
              <a:gdLst/>
              <a:ahLst/>
              <a:cxnLst/>
              <a:rect l="l" t="t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3" name="CustomShape 19"/>
            <p:cNvSpPr/>
            <p:nvPr/>
          </p:nvSpPr>
          <p:spPr>
            <a:xfrm>
              <a:off x="10020960" y="-1800"/>
              <a:ext cx="2164680" cy="1357560"/>
            </a:xfrm>
            <a:custGeom>
              <a:avLst/>
              <a:gdLst/>
              <a:ahLst/>
              <a:cxnLst/>
              <a:rect l="l" t="t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360" cap="rnd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4" name="CustomShape 20"/>
            <p:cNvSpPr/>
            <p:nvPr/>
          </p:nvSpPr>
          <p:spPr>
            <a:xfrm>
              <a:off x="11290680" y="-1800"/>
              <a:ext cx="894600" cy="533880"/>
            </a:xfrm>
            <a:custGeom>
              <a:avLst/>
              <a:gdLst/>
              <a:ahLst/>
              <a:cxnLst/>
              <a:rect l="l" t="t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15" name="Group 21"/>
          <p:cNvGrpSpPr/>
          <p:nvPr/>
        </p:nvGrpSpPr>
        <p:grpSpPr>
          <a:xfrm>
            <a:off x="1669320" y="1186560"/>
            <a:ext cx="8847720" cy="4477680"/>
            <a:chOff x="1669320" y="1186560"/>
            <a:chExt cx="8847720" cy="4477680"/>
          </a:xfrm>
        </p:grpSpPr>
        <p:sp>
          <p:nvSpPr>
            <p:cNvPr id="316" name="CustomShape 22"/>
            <p:cNvSpPr/>
            <p:nvPr/>
          </p:nvSpPr>
          <p:spPr>
            <a:xfrm>
              <a:off x="1674000" y="1186560"/>
              <a:ext cx="8843040" cy="7153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7" name="CustomShape 23"/>
            <p:cNvSpPr/>
            <p:nvPr/>
          </p:nvSpPr>
          <p:spPr>
            <a:xfrm rot="10800000">
              <a:off x="5893200" y="5313960"/>
              <a:ext cx="406440" cy="35028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8" name="CustomShape 24"/>
            <p:cNvSpPr/>
            <p:nvPr/>
          </p:nvSpPr>
          <p:spPr>
            <a:xfrm>
              <a:off x="1669320" y="1991160"/>
              <a:ext cx="8844840" cy="33213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19" name="CustomShape 25"/>
          <p:cNvSpPr/>
          <p:nvPr/>
        </p:nvSpPr>
        <p:spPr>
          <a:xfrm>
            <a:off x="0" y="0"/>
            <a:ext cx="1219104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0" name="CustomShape 26"/>
          <p:cNvSpPr/>
          <p:nvPr/>
        </p:nvSpPr>
        <p:spPr>
          <a:xfrm>
            <a:off x="-329760" y="1290960"/>
            <a:ext cx="9702000" cy="5572800"/>
          </a:xfrm>
          <a:custGeom>
            <a:avLst/>
            <a:gdLst/>
            <a:ahLst/>
            <a:cxnLst/>
            <a:rect l="l" t="t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360">
            <a:solidFill>
              <a:schemeClr val="tx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1" name="CustomShape 27"/>
          <p:cNvSpPr/>
          <p:nvPr/>
        </p:nvSpPr>
        <p:spPr>
          <a:xfrm>
            <a:off x="670320" y="2010600"/>
            <a:ext cx="7373160" cy="4848120"/>
          </a:xfrm>
          <a:custGeom>
            <a:avLst/>
            <a:gdLst/>
            <a:ahLst/>
            <a:cxnLst/>
            <a:rect l="l" t="t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360">
            <a:solidFill>
              <a:schemeClr val="tx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CustomShape 28"/>
          <p:cNvSpPr/>
          <p:nvPr/>
        </p:nvSpPr>
        <p:spPr>
          <a:xfrm>
            <a:off x="251280" y="1780920"/>
            <a:ext cx="8035200" cy="5082840"/>
          </a:xfrm>
          <a:custGeom>
            <a:avLst/>
            <a:gdLst/>
            <a:ahLst/>
            <a:cxnLst/>
            <a:rect l="l" t="t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360" cap="rnd">
            <a:solidFill>
              <a:schemeClr val="tx1">
                <a:alpha val="20000"/>
              </a:schemeClr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3" name="CustomShape 29"/>
          <p:cNvSpPr/>
          <p:nvPr/>
        </p:nvSpPr>
        <p:spPr>
          <a:xfrm>
            <a:off x="-1080" y="542520"/>
            <a:ext cx="10333800" cy="6321240"/>
          </a:xfrm>
          <a:custGeom>
            <a:avLst/>
            <a:gdLst/>
            <a:ahLst/>
            <a:cxnLst/>
            <a:rect l="l" t="t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360">
            <a:solidFill>
              <a:schemeClr val="tx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4" name="CustomShape 30"/>
          <p:cNvSpPr/>
          <p:nvPr/>
        </p:nvSpPr>
        <p:spPr>
          <a:xfrm>
            <a:off x="3600" y="6178680"/>
            <a:ext cx="504000" cy="680760"/>
          </a:xfrm>
          <a:custGeom>
            <a:avLst/>
            <a:gdLst/>
            <a:ahLst/>
            <a:cxnLst/>
            <a:rect l="l" t="t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680">
            <a:solidFill>
              <a:schemeClr val="tx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" name="CustomShape 31"/>
          <p:cNvSpPr/>
          <p:nvPr/>
        </p:nvSpPr>
        <p:spPr>
          <a:xfrm>
            <a:off x="-1080" y="-59400"/>
            <a:ext cx="11091240" cy="6923160"/>
          </a:xfrm>
          <a:custGeom>
            <a:avLst/>
            <a:gdLst/>
            <a:ahLst/>
            <a:cxnLst/>
            <a:rect l="l" t="t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360">
            <a:solidFill>
              <a:schemeClr val="tx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CustomShape 32"/>
          <p:cNvSpPr/>
          <p:nvPr/>
        </p:nvSpPr>
        <p:spPr>
          <a:xfrm>
            <a:off x="-1080" y="-1800"/>
            <a:ext cx="1056600" cy="613800"/>
          </a:xfrm>
          <a:custGeom>
            <a:avLst/>
            <a:gdLst/>
            <a:ahLst/>
            <a:cxnLst/>
            <a:rect l="l" t="t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360">
            <a:solidFill>
              <a:schemeClr val="tx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7" name="CustomShape 33"/>
          <p:cNvSpPr/>
          <p:nvPr/>
        </p:nvSpPr>
        <p:spPr>
          <a:xfrm>
            <a:off x="3600" y="-6840"/>
            <a:ext cx="594720" cy="352080"/>
          </a:xfrm>
          <a:custGeom>
            <a:avLst/>
            <a:gdLst/>
            <a:ahLst/>
            <a:cxnLst/>
            <a:rect l="l" t="t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360" cap="rnd">
            <a:solidFill>
              <a:schemeClr val="tx1">
                <a:alpha val="20000"/>
              </a:schemeClr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CustomShape 34"/>
          <p:cNvSpPr/>
          <p:nvPr/>
        </p:nvSpPr>
        <p:spPr>
          <a:xfrm>
            <a:off x="-1080" y="-1800"/>
            <a:ext cx="356400" cy="213120"/>
          </a:xfrm>
          <a:custGeom>
            <a:avLst/>
            <a:gdLst/>
            <a:ahLst/>
            <a:cxnLst/>
            <a:rect l="l" t="t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600" cap="rnd">
            <a:solidFill>
              <a:schemeClr val="tx1">
                <a:alpha val="20000"/>
              </a:schemeClr>
            </a:solidFill>
            <a:prstDash val="dashDot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CustomShape 35"/>
          <p:cNvSpPr/>
          <p:nvPr/>
        </p:nvSpPr>
        <p:spPr>
          <a:xfrm>
            <a:off x="5426640" y="-1800"/>
            <a:ext cx="5787360" cy="6846480"/>
          </a:xfrm>
          <a:custGeom>
            <a:avLst/>
            <a:gdLst/>
            <a:ahLst/>
            <a:cxnLst/>
            <a:rect l="l" t="t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360">
            <a:solidFill>
              <a:schemeClr val="tx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CustomShape 36"/>
          <p:cNvSpPr/>
          <p:nvPr/>
        </p:nvSpPr>
        <p:spPr>
          <a:xfrm>
            <a:off x="9235080" y="2880"/>
            <a:ext cx="2950560" cy="2554560"/>
          </a:xfrm>
          <a:custGeom>
            <a:avLst/>
            <a:gdLst/>
            <a:ahLst/>
            <a:cxnLst/>
            <a:rect l="l" t="t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360">
            <a:solidFill>
              <a:schemeClr val="tx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37"/>
          <p:cNvSpPr/>
          <p:nvPr/>
        </p:nvSpPr>
        <p:spPr>
          <a:xfrm>
            <a:off x="8571240" y="461520"/>
            <a:ext cx="3367440" cy="565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600" tIns="228600" rIns="228600" bIns="0" anchor="b">
            <a:noAutofit/>
          </a:bodyPr>
          <a:lstStyle/>
          <a:p>
            <a:pPr>
              <a:lnSpc>
                <a:spcPct val="80000"/>
              </a:lnSpc>
            </a:pPr>
            <a:r>
              <a:rPr lang="cs-CZ" sz="3200" b="1" i="1" strike="noStrike" spc="-151">
                <a:solidFill>
                  <a:srgbClr val="000000"/>
                </a:solidFill>
                <a:latin typeface="Rockwell"/>
              </a:rPr>
              <a:t>Kostel Zvěstování Panny Marie v Praze.</a:t>
            </a:r>
            <a:br/>
            <a:r>
              <a:rPr lang="cs-CZ" sz="3200" b="1" i="1" strike="noStrike" spc="-151">
                <a:solidFill>
                  <a:srgbClr val="000000"/>
                </a:solidFill>
                <a:latin typeface="Rockwell"/>
              </a:rPr>
              <a:t>Založený Karlem IV. roku 1360 spolu s klášterem servitů v místě zvaném Na Trávníčku. </a:t>
            </a:r>
            <a:br/>
            <a:endParaRPr lang="cs-CZ" sz="3200" b="0" strike="noStrike" spc="-1">
              <a:latin typeface="Arial"/>
            </a:endParaRPr>
          </a:p>
        </p:txBody>
      </p:sp>
      <p:sp>
        <p:nvSpPr>
          <p:cNvPr id="332" name="CustomShape 38"/>
          <p:cNvSpPr/>
          <p:nvPr/>
        </p:nvSpPr>
        <p:spPr>
          <a:xfrm>
            <a:off x="10020960" y="-1800"/>
            <a:ext cx="2164680" cy="1357560"/>
          </a:xfrm>
          <a:custGeom>
            <a:avLst/>
            <a:gdLst/>
            <a:ahLst/>
            <a:cxnLst/>
            <a:rect l="l" t="t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360" cap="rnd">
            <a:solidFill>
              <a:schemeClr val="tx1">
                <a:alpha val="20000"/>
              </a:schemeClr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3" name="CustomShape 39"/>
          <p:cNvSpPr/>
          <p:nvPr/>
        </p:nvSpPr>
        <p:spPr>
          <a:xfrm>
            <a:off x="11290680" y="-1800"/>
            <a:ext cx="894600" cy="533880"/>
          </a:xfrm>
          <a:custGeom>
            <a:avLst/>
            <a:gdLst/>
            <a:ahLst/>
            <a:cxnLst/>
            <a:rect l="l" t="t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360">
            <a:solidFill>
              <a:schemeClr val="tx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CustomShape 40"/>
          <p:cNvSpPr/>
          <p:nvPr/>
        </p:nvSpPr>
        <p:spPr>
          <a:xfrm rot="20931600">
            <a:off x="752040" y="2217960"/>
            <a:ext cx="4417920" cy="4258800"/>
          </a:xfrm>
          <a:custGeom>
            <a:avLst/>
            <a:gdLst/>
            <a:ahLst/>
            <a:cxnLst/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35" name="Obrázek 4" descr="Obsah obrázku budova, obloha, silnice, exteriér&#10;&#10;Popis se vygeneroval automaticky."/>
          <p:cNvPicPr/>
          <p:nvPr/>
        </p:nvPicPr>
        <p:blipFill>
          <a:blip r:embed="rId2"/>
          <a:srcRect r="3029" b="-3"/>
          <a:stretch/>
        </p:blipFill>
        <p:spPr>
          <a:xfrm>
            <a:off x="609480" y="669240"/>
            <a:ext cx="7761240" cy="5342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0" y="0"/>
            <a:ext cx="1219104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37" name="Group 2"/>
          <p:cNvGrpSpPr/>
          <p:nvPr/>
        </p:nvGrpSpPr>
        <p:grpSpPr>
          <a:xfrm>
            <a:off x="-417600" y="0"/>
            <a:ext cx="12583440" cy="6852600"/>
            <a:chOff x="-417600" y="0"/>
            <a:chExt cx="12583440" cy="6852600"/>
          </a:xfrm>
        </p:grpSpPr>
        <p:sp>
          <p:nvSpPr>
            <p:cNvPr id="338" name="CustomShape 3"/>
            <p:cNvSpPr/>
            <p:nvPr/>
          </p:nvSpPr>
          <p:spPr>
            <a:xfrm>
              <a:off x="1306440" y="0"/>
              <a:ext cx="3861720" cy="6842880"/>
            </a:xfrm>
            <a:custGeom>
              <a:avLst/>
              <a:gdLst/>
              <a:ahLst/>
              <a:cxnLst/>
              <a:rect l="l" t="t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9" name="CustomShape 4"/>
            <p:cNvSpPr/>
            <p:nvPr/>
          </p:nvSpPr>
          <p:spPr>
            <a:xfrm>
              <a:off x="10626840" y="9360"/>
              <a:ext cx="1539000" cy="554760"/>
            </a:xfrm>
            <a:custGeom>
              <a:avLst/>
              <a:gdLst/>
              <a:ahLst/>
              <a:cxnLst/>
              <a:rect l="l" t="t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0" name="CustomShape 5"/>
            <p:cNvSpPr/>
            <p:nvPr/>
          </p:nvSpPr>
          <p:spPr>
            <a:xfrm>
              <a:off x="10247400" y="5013360"/>
              <a:ext cx="1918440" cy="1829520"/>
            </a:xfrm>
            <a:custGeom>
              <a:avLst/>
              <a:gdLst/>
              <a:ahLst/>
              <a:cxnLst/>
              <a:rect l="l" t="t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1" name="CustomShape 6"/>
            <p:cNvSpPr/>
            <p:nvPr/>
          </p:nvSpPr>
          <p:spPr>
            <a:xfrm>
              <a:off x="1120680" y="0"/>
              <a:ext cx="3675960" cy="6842880"/>
            </a:xfrm>
            <a:custGeom>
              <a:avLst/>
              <a:gdLst/>
              <a:ahLst/>
              <a:cxnLst/>
              <a:rect l="l" t="t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360" cap="rnd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2" name="CustomShape 7"/>
            <p:cNvSpPr/>
            <p:nvPr/>
          </p:nvSpPr>
          <p:spPr>
            <a:xfrm>
              <a:off x="11202840" y="9360"/>
              <a:ext cx="963000" cy="366120"/>
            </a:xfrm>
            <a:custGeom>
              <a:avLst/>
              <a:gdLst/>
              <a:ahLst/>
              <a:cxnLst/>
              <a:rect l="l" t="t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360" cap="rnd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3" name="CustomShape 8"/>
            <p:cNvSpPr/>
            <p:nvPr/>
          </p:nvSpPr>
          <p:spPr>
            <a:xfrm>
              <a:off x="10495080" y="5275440"/>
              <a:ext cx="1666080" cy="1577160"/>
            </a:xfrm>
            <a:custGeom>
              <a:avLst/>
              <a:gdLst/>
              <a:ahLst/>
              <a:cxnLst/>
              <a:rect l="l" t="t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360" cap="rnd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4" name="CustomShape 9"/>
            <p:cNvSpPr/>
            <p:nvPr/>
          </p:nvSpPr>
          <p:spPr>
            <a:xfrm>
              <a:off x="1001880" y="0"/>
              <a:ext cx="3620520" cy="6842880"/>
            </a:xfrm>
            <a:custGeom>
              <a:avLst/>
              <a:gdLst/>
              <a:ahLst/>
              <a:cxnLst/>
              <a:rect l="l" t="t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5" name="CustomShape 10"/>
            <p:cNvSpPr/>
            <p:nvPr/>
          </p:nvSpPr>
          <p:spPr>
            <a:xfrm>
              <a:off x="11501280" y="9360"/>
              <a:ext cx="664560" cy="256320"/>
            </a:xfrm>
            <a:custGeom>
              <a:avLst/>
              <a:gdLst/>
              <a:ahLst/>
              <a:cxnLst/>
              <a:rect l="l" t="t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6" name="CustomShape 11"/>
            <p:cNvSpPr/>
            <p:nvPr/>
          </p:nvSpPr>
          <p:spPr>
            <a:xfrm>
              <a:off x="10640880" y="5408640"/>
              <a:ext cx="1524960" cy="1434240"/>
            </a:xfrm>
            <a:custGeom>
              <a:avLst/>
              <a:gdLst/>
              <a:ahLst/>
              <a:cxnLst/>
              <a:rect l="l" t="t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7" name="CustomShape 12"/>
            <p:cNvSpPr/>
            <p:nvPr/>
          </p:nvSpPr>
          <p:spPr>
            <a:xfrm>
              <a:off x="1001880" y="0"/>
              <a:ext cx="3243960" cy="6842880"/>
            </a:xfrm>
            <a:custGeom>
              <a:avLst/>
              <a:gdLst/>
              <a:ahLst/>
              <a:cxnLst/>
              <a:rect l="l" t="t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8" name="CustomShape 13"/>
            <p:cNvSpPr/>
            <p:nvPr/>
          </p:nvSpPr>
          <p:spPr>
            <a:xfrm>
              <a:off x="10802880" y="5518080"/>
              <a:ext cx="1362960" cy="1324800"/>
            </a:xfrm>
            <a:custGeom>
              <a:avLst/>
              <a:gdLst/>
              <a:ahLst/>
              <a:cxnLst/>
              <a:rect l="l" t="t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9" name="CustomShape 14"/>
            <p:cNvSpPr/>
            <p:nvPr/>
          </p:nvSpPr>
          <p:spPr>
            <a:xfrm>
              <a:off x="888840" y="0"/>
              <a:ext cx="3229920" cy="6842880"/>
            </a:xfrm>
            <a:custGeom>
              <a:avLst/>
              <a:gdLst/>
              <a:ahLst/>
              <a:cxnLst/>
              <a:rect l="l" t="t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0" name="CustomShape 15"/>
            <p:cNvSpPr/>
            <p:nvPr/>
          </p:nvSpPr>
          <p:spPr>
            <a:xfrm>
              <a:off x="10979280" y="5694480"/>
              <a:ext cx="1186560" cy="1148760"/>
            </a:xfrm>
            <a:custGeom>
              <a:avLst/>
              <a:gdLst/>
              <a:ahLst/>
              <a:cxnLst/>
              <a:rect l="l" t="t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1" name="CustomShape 16"/>
            <p:cNvSpPr/>
            <p:nvPr/>
          </p:nvSpPr>
          <p:spPr>
            <a:xfrm>
              <a:off x="484200" y="0"/>
              <a:ext cx="3420360" cy="6842880"/>
            </a:xfrm>
            <a:custGeom>
              <a:avLst/>
              <a:gdLst/>
              <a:ahLst/>
              <a:cxnLst/>
              <a:rect l="l" t="t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2" name="CustomShape 17"/>
            <p:cNvSpPr/>
            <p:nvPr/>
          </p:nvSpPr>
          <p:spPr>
            <a:xfrm>
              <a:off x="11287080" y="6049800"/>
              <a:ext cx="878760" cy="793080"/>
            </a:xfrm>
            <a:custGeom>
              <a:avLst/>
              <a:gdLst/>
              <a:ahLst/>
              <a:cxnLst/>
              <a:rect l="l" t="t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3" name="CustomShape 18"/>
            <p:cNvSpPr/>
            <p:nvPr/>
          </p:nvSpPr>
          <p:spPr>
            <a:xfrm>
              <a:off x="598320" y="0"/>
              <a:ext cx="2716920" cy="6842880"/>
            </a:xfrm>
            <a:custGeom>
              <a:avLst/>
              <a:gdLst/>
              <a:ahLst/>
              <a:cxnLst/>
              <a:rect l="l" t="t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600" cap="rnd">
              <a:solidFill>
                <a:schemeClr val="tx1">
                  <a:alpha val="20000"/>
                </a:schemeClr>
              </a:solidFill>
              <a:prstDash val="dashDot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4" name="CustomShape 19"/>
            <p:cNvSpPr/>
            <p:nvPr/>
          </p:nvSpPr>
          <p:spPr>
            <a:xfrm>
              <a:off x="262080" y="0"/>
              <a:ext cx="2944080" cy="6842880"/>
            </a:xfrm>
            <a:custGeom>
              <a:avLst/>
              <a:gdLst/>
              <a:ahLst/>
              <a:cxnLst/>
              <a:rect l="l" t="t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360" cap="rnd">
              <a:solidFill>
                <a:schemeClr val="tx1">
                  <a:alpha val="20000"/>
                </a:schemeClr>
              </a:solidFill>
              <a:prstDash val="lg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5" name="CustomShape 20"/>
            <p:cNvSpPr/>
            <p:nvPr/>
          </p:nvSpPr>
          <p:spPr>
            <a:xfrm>
              <a:off x="-417600" y="0"/>
              <a:ext cx="2402640" cy="6842880"/>
            </a:xfrm>
            <a:custGeom>
              <a:avLst/>
              <a:gdLst/>
              <a:ahLst/>
              <a:cxnLst/>
              <a:rect l="l" t="t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6" name="CustomShape 21"/>
            <p:cNvSpPr/>
            <p:nvPr/>
          </p:nvSpPr>
          <p:spPr>
            <a:xfrm>
              <a:off x="14400" y="9360"/>
              <a:ext cx="1770840" cy="3198240"/>
            </a:xfrm>
            <a:custGeom>
              <a:avLst/>
              <a:gdLst/>
              <a:ahLst/>
              <a:cxnLst/>
              <a:rect l="l" t="t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7" name="CustomShape 22"/>
            <p:cNvSpPr/>
            <p:nvPr/>
          </p:nvSpPr>
          <p:spPr>
            <a:xfrm>
              <a:off x="4680" y="6016680"/>
              <a:ext cx="213480" cy="826200"/>
            </a:xfrm>
            <a:custGeom>
              <a:avLst/>
              <a:gdLst/>
              <a:ahLst/>
              <a:cxnLst/>
              <a:rect l="l" t="t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8" name="CustomShape 23"/>
            <p:cNvSpPr/>
            <p:nvPr/>
          </p:nvSpPr>
          <p:spPr>
            <a:xfrm>
              <a:off x="14400" y="0"/>
              <a:ext cx="1561320" cy="2228040"/>
            </a:xfrm>
            <a:custGeom>
              <a:avLst/>
              <a:gdLst/>
              <a:ahLst/>
              <a:cxnLst/>
              <a:rect l="l" t="t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59" name="CustomShape 24"/>
          <p:cNvSpPr/>
          <p:nvPr/>
        </p:nvSpPr>
        <p:spPr>
          <a:xfrm>
            <a:off x="807840" y="795600"/>
            <a:ext cx="5969880" cy="5248080"/>
          </a:xfrm>
          <a:prstGeom prst="rect">
            <a:avLst/>
          </a:prstGeom>
          <a:solidFill>
            <a:schemeClr val="bg1"/>
          </a:solidFill>
          <a:ln w="19080">
            <a:solidFill>
              <a:srgbClr val="A68C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60" name="Obrázek 4" descr="Obsah obrázku osoba, interiér, tanečník, oblečený&#10;&#10;Popis se vygeneroval automaticky."/>
          <p:cNvPicPr/>
          <p:nvPr/>
        </p:nvPicPr>
        <p:blipFill>
          <a:blip r:embed="rId2"/>
          <a:srcRect t="25737" r="3" b="5603"/>
          <a:stretch/>
        </p:blipFill>
        <p:spPr>
          <a:xfrm>
            <a:off x="972000" y="960120"/>
            <a:ext cx="5641200" cy="4918680"/>
          </a:xfrm>
          <a:prstGeom prst="rect">
            <a:avLst/>
          </a:prstGeom>
          <a:ln w="12600">
            <a:noFill/>
          </a:ln>
        </p:spPr>
      </p:pic>
      <p:sp>
        <p:nvSpPr>
          <p:cNvPr id="361" name="CustomShape 25"/>
          <p:cNvSpPr/>
          <p:nvPr/>
        </p:nvSpPr>
        <p:spPr>
          <a:xfrm>
            <a:off x="7293960" y="2338560"/>
            <a:ext cx="4098960" cy="367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228600" indent="-227880">
              <a:lnSpc>
                <a:spcPct val="120000"/>
              </a:lnSpc>
              <a:spcBef>
                <a:spcPts val="1001"/>
              </a:spcBef>
              <a:buClr>
                <a:srgbClr val="A68C61"/>
              </a:buClr>
              <a:buSzPct val="110000"/>
              <a:buFont typeface="Wingdings" charset="2"/>
              <a:buChar char=""/>
            </a:pPr>
            <a:r>
              <a:rPr lang="cs-CZ" sz="2000" b="1" i="1" strike="noStrike" spc="-1">
                <a:solidFill>
                  <a:srgbClr val="000000"/>
                </a:solidFill>
                <a:latin typeface="Rockwell"/>
                <a:ea typeface="Rockwell"/>
              </a:rPr>
              <a:t>Během historie se mění stáří, oděv, pozice a atributy archanděla. V nejstarší době malá figurka anděla přilétá shůry, Panně Marii buď žehná nebo jí informaci od Boha předává ve formě svitku či zapečetěného dopisu.</a:t>
            </a:r>
            <a:endParaRPr lang="cs-CZ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518</Words>
  <Application>Microsoft Office PowerPoint</Application>
  <PresentationFormat>Širokoúhlá obrazovka</PresentationFormat>
  <Paragraphs>12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Arial</vt:lpstr>
      <vt:lpstr>DejaVu Sans</vt:lpstr>
      <vt:lpstr>Rockwell</vt:lpstr>
      <vt:lpstr>Symbol</vt:lpstr>
      <vt:lpstr>Wingdings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Katedra jazyků</dc:creator>
  <dc:description/>
  <cp:lastModifiedBy>uzivatel</cp:lastModifiedBy>
  <cp:revision>138</cp:revision>
  <dcterms:created xsi:type="dcterms:W3CDTF">2023-02-06T17:41:27Z</dcterms:created>
  <dcterms:modified xsi:type="dcterms:W3CDTF">2023-02-07T15:53:59Z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Širokoúhlá obrazovka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