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3" r:id="rId1"/>
  </p:sldMasterIdLst>
  <p:notesMasterIdLst>
    <p:notesMasterId r:id="rId29"/>
  </p:notesMasterIdLst>
  <p:handoutMasterIdLst>
    <p:handoutMasterId r:id="rId30"/>
  </p:handoutMasterIdLst>
  <p:sldIdLst>
    <p:sldId id="260" r:id="rId2"/>
    <p:sldId id="329" r:id="rId3"/>
    <p:sldId id="327" r:id="rId4"/>
    <p:sldId id="350" r:id="rId5"/>
    <p:sldId id="367" r:id="rId6"/>
    <p:sldId id="328" r:id="rId7"/>
    <p:sldId id="330" r:id="rId8"/>
    <p:sldId id="331" r:id="rId9"/>
    <p:sldId id="322" r:id="rId10"/>
    <p:sldId id="323" r:id="rId11"/>
    <p:sldId id="348" r:id="rId12"/>
    <p:sldId id="351" r:id="rId13"/>
    <p:sldId id="324" r:id="rId14"/>
    <p:sldId id="349" r:id="rId15"/>
    <p:sldId id="352" r:id="rId16"/>
    <p:sldId id="336" r:id="rId17"/>
    <p:sldId id="369" r:id="rId18"/>
    <p:sldId id="337" r:id="rId19"/>
    <p:sldId id="338" r:id="rId20"/>
    <p:sldId id="360" r:id="rId21"/>
    <p:sldId id="361" r:id="rId22"/>
    <p:sldId id="362" r:id="rId23"/>
    <p:sldId id="364" r:id="rId24"/>
    <p:sldId id="363" r:id="rId25"/>
    <p:sldId id="365" r:id="rId26"/>
    <p:sldId id="353" r:id="rId27"/>
    <p:sldId id="258" r:id="rId28"/>
  </p:sldIdLst>
  <p:sldSz cx="8821738" cy="6858000"/>
  <p:notesSz cx="6781800" cy="9912350"/>
  <p:defaultTextStyle>
    <a:defPPr>
      <a:defRPr lang="en-US"/>
    </a:defPPr>
    <a:lvl1pPr algn="ctr" rtl="0" eaLnBrk="0" fontAlgn="base" hangingPunct="0">
      <a:lnSpc>
        <a:spcPct val="120000"/>
      </a:lnSpc>
      <a:spcBef>
        <a:spcPct val="50000"/>
      </a:spcBef>
      <a:spcAft>
        <a:spcPct val="0"/>
      </a:spcAft>
      <a:buClr>
        <a:srgbClr val="666C68"/>
      </a:buClr>
      <a:buSzPct val="125000"/>
      <a:buFont typeface="Wingdings" pitchFamily="2" charset="2"/>
      <a:defRPr sz="1400" kern="1200">
        <a:solidFill>
          <a:srgbClr val="000000"/>
        </a:solidFill>
        <a:latin typeface="Arial Unicode MS" pitchFamily="34" charset="-128"/>
        <a:ea typeface="+mn-ea"/>
        <a:cs typeface="+mn-cs"/>
      </a:defRPr>
    </a:lvl1pPr>
    <a:lvl2pPr marL="457200" algn="ctr" rtl="0" eaLnBrk="0" fontAlgn="base" hangingPunct="0">
      <a:lnSpc>
        <a:spcPct val="120000"/>
      </a:lnSpc>
      <a:spcBef>
        <a:spcPct val="50000"/>
      </a:spcBef>
      <a:spcAft>
        <a:spcPct val="0"/>
      </a:spcAft>
      <a:buClr>
        <a:srgbClr val="666C68"/>
      </a:buClr>
      <a:buSzPct val="125000"/>
      <a:buFont typeface="Wingdings" pitchFamily="2" charset="2"/>
      <a:defRPr sz="1400" kern="1200">
        <a:solidFill>
          <a:srgbClr val="000000"/>
        </a:solidFill>
        <a:latin typeface="Arial Unicode MS" pitchFamily="34" charset="-128"/>
        <a:ea typeface="+mn-ea"/>
        <a:cs typeface="+mn-cs"/>
      </a:defRPr>
    </a:lvl2pPr>
    <a:lvl3pPr marL="914400" algn="ctr" rtl="0" eaLnBrk="0" fontAlgn="base" hangingPunct="0">
      <a:lnSpc>
        <a:spcPct val="120000"/>
      </a:lnSpc>
      <a:spcBef>
        <a:spcPct val="50000"/>
      </a:spcBef>
      <a:spcAft>
        <a:spcPct val="0"/>
      </a:spcAft>
      <a:buClr>
        <a:srgbClr val="666C68"/>
      </a:buClr>
      <a:buSzPct val="125000"/>
      <a:buFont typeface="Wingdings" pitchFamily="2" charset="2"/>
      <a:defRPr sz="1400" kern="1200">
        <a:solidFill>
          <a:srgbClr val="000000"/>
        </a:solidFill>
        <a:latin typeface="Arial Unicode MS" pitchFamily="34" charset="-128"/>
        <a:ea typeface="+mn-ea"/>
        <a:cs typeface="+mn-cs"/>
      </a:defRPr>
    </a:lvl3pPr>
    <a:lvl4pPr marL="1371600" algn="ctr" rtl="0" eaLnBrk="0" fontAlgn="base" hangingPunct="0">
      <a:lnSpc>
        <a:spcPct val="120000"/>
      </a:lnSpc>
      <a:spcBef>
        <a:spcPct val="50000"/>
      </a:spcBef>
      <a:spcAft>
        <a:spcPct val="0"/>
      </a:spcAft>
      <a:buClr>
        <a:srgbClr val="666C68"/>
      </a:buClr>
      <a:buSzPct val="125000"/>
      <a:buFont typeface="Wingdings" pitchFamily="2" charset="2"/>
      <a:defRPr sz="1400" kern="1200">
        <a:solidFill>
          <a:srgbClr val="000000"/>
        </a:solidFill>
        <a:latin typeface="Arial Unicode MS" pitchFamily="34" charset="-128"/>
        <a:ea typeface="+mn-ea"/>
        <a:cs typeface="+mn-cs"/>
      </a:defRPr>
    </a:lvl4pPr>
    <a:lvl5pPr marL="1828800" algn="ctr" rtl="0" eaLnBrk="0" fontAlgn="base" hangingPunct="0">
      <a:lnSpc>
        <a:spcPct val="120000"/>
      </a:lnSpc>
      <a:spcBef>
        <a:spcPct val="50000"/>
      </a:spcBef>
      <a:spcAft>
        <a:spcPct val="0"/>
      </a:spcAft>
      <a:buClr>
        <a:srgbClr val="666C68"/>
      </a:buClr>
      <a:buSzPct val="125000"/>
      <a:buFont typeface="Wingdings" pitchFamily="2" charset="2"/>
      <a:defRPr sz="1400" kern="1200">
        <a:solidFill>
          <a:srgbClr val="000000"/>
        </a:solidFill>
        <a:latin typeface="Arial Unicode MS" pitchFamily="34" charset="-128"/>
        <a:ea typeface="+mn-ea"/>
        <a:cs typeface="+mn-cs"/>
      </a:defRPr>
    </a:lvl5pPr>
    <a:lvl6pPr marL="2286000" algn="l" defTabSz="914400" rtl="0" eaLnBrk="1" latinLnBrk="0" hangingPunct="1">
      <a:defRPr sz="1400" kern="1200">
        <a:solidFill>
          <a:srgbClr val="000000"/>
        </a:solidFill>
        <a:latin typeface="Arial Unicode MS" pitchFamily="34" charset="-128"/>
        <a:ea typeface="+mn-ea"/>
        <a:cs typeface="+mn-cs"/>
      </a:defRPr>
    </a:lvl6pPr>
    <a:lvl7pPr marL="2743200" algn="l" defTabSz="914400" rtl="0" eaLnBrk="1" latinLnBrk="0" hangingPunct="1">
      <a:defRPr sz="1400" kern="1200">
        <a:solidFill>
          <a:srgbClr val="000000"/>
        </a:solidFill>
        <a:latin typeface="Arial Unicode MS" pitchFamily="34" charset="-128"/>
        <a:ea typeface="+mn-ea"/>
        <a:cs typeface="+mn-cs"/>
      </a:defRPr>
    </a:lvl7pPr>
    <a:lvl8pPr marL="3200400" algn="l" defTabSz="914400" rtl="0" eaLnBrk="1" latinLnBrk="0" hangingPunct="1">
      <a:defRPr sz="1400" kern="1200">
        <a:solidFill>
          <a:srgbClr val="000000"/>
        </a:solidFill>
        <a:latin typeface="Arial Unicode MS" pitchFamily="34" charset="-128"/>
        <a:ea typeface="+mn-ea"/>
        <a:cs typeface="+mn-cs"/>
      </a:defRPr>
    </a:lvl8pPr>
    <a:lvl9pPr marL="3657600" algn="l" defTabSz="914400" rtl="0" eaLnBrk="1" latinLnBrk="0" hangingPunct="1">
      <a:defRPr sz="1400" kern="1200">
        <a:solidFill>
          <a:srgbClr val="000000"/>
        </a:solidFill>
        <a:latin typeface="Arial Unicode MS" pitchFamily="34" charset="-128"/>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778">
          <p15:clr>
            <a:srgbClr val="A4A3A4"/>
          </p15:clr>
        </p15:guide>
      </p15:sldGuideLst>
    </p:ext>
    <p:ext uri="{2D200454-40CA-4A62-9FC3-DE9A4176ACB9}">
      <p15:notesGuideLst xmlns:p15="http://schemas.microsoft.com/office/powerpoint/2012/main">
        <p15:guide id="1" orient="horz" pos="3122">
          <p15:clr>
            <a:srgbClr val="A4A3A4"/>
          </p15:clr>
        </p15:guide>
        <p15:guide id="2" pos="21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72877"/>
    <a:srgbClr val="4B186E"/>
    <a:srgbClr val="C41225"/>
    <a:srgbClr val="DA521F"/>
    <a:srgbClr val="E49F15"/>
    <a:srgbClr val="276E27"/>
    <a:srgbClr val="236E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55" autoAdjust="0"/>
    <p:restoredTop sz="94660" autoAdjust="0"/>
  </p:normalViewPr>
  <p:slideViewPr>
    <p:cSldViewPr>
      <p:cViewPr varScale="1">
        <p:scale>
          <a:sx n="80" d="100"/>
          <a:sy n="80" d="100"/>
        </p:scale>
        <p:origin x="926" y="72"/>
      </p:cViewPr>
      <p:guideLst>
        <p:guide orient="horz" pos="2160"/>
        <p:guide pos="2778"/>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4531"/>
    </p:cViewPr>
  </p:sorterViewPr>
  <p:notesViewPr>
    <p:cSldViewPr>
      <p:cViewPr varScale="1">
        <p:scale>
          <a:sx n="85" d="100"/>
          <a:sy n="85" d="100"/>
        </p:scale>
        <p:origin x="-2328" y="-90"/>
      </p:cViewPr>
      <p:guideLst>
        <p:guide orient="horz" pos="3122"/>
        <p:guide pos="21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oleObject" Target="file:///E:\ivka%20pr&#225;ce\Formul&#225;&#345;e,%20&#382;&#225;dosti,%20p&#345;ehledy\P&#345;ehledy%20klient&#367;\Ro&#269;n&#237;%20p&#345;ehledy\V&#253;kaz%202014.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view3D>
    <c:floor>
      <c:thickness val="0"/>
    </c:floor>
    <c:sideWall>
      <c:thickness val="0"/>
    </c:sideWall>
    <c:backWall>
      <c:thickness val="0"/>
    </c:backWall>
    <c:plotArea>
      <c:layout/>
      <c:pie3DChart>
        <c:varyColors val="1"/>
        <c:dLbls>
          <c:showLegendKey val="0"/>
          <c:showVal val="1"/>
          <c:showCatName val="1"/>
          <c:showSerName val="0"/>
          <c:showPercent val="0"/>
          <c:showBubbleSize val="0"/>
          <c:showLeaderLines val="0"/>
        </c:dLbls>
      </c:pie3DChart>
      <c:spPr>
        <a:noFill/>
        <a:ln w="25400">
          <a:noFill/>
        </a:ln>
      </c:spPr>
    </c:plotArea>
    <c:plotVisOnly val="1"/>
    <c:dispBlanksAs val="zero"/>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2940050"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5366" tIns="47683" rIns="95366" bIns="47683" numCol="1" anchor="t" anchorCtr="0" compatLnSpc="1">
            <a:prstTxWarp prst="textNoShape">
              <a:avLst/>
            </a:prstTxWarp>
          </a:bodyPr>
          <a:lstStyle>
            <a:lvl1pPr algn="l" defTabSz="954088">
              <a:lnSpc>
                <a:spcPct val="100000"/>
              </a:lnSpc>
              <a:spcBef>
                <a:spcPct val="0"/>
              </a:spcBef>
              <a:buClrTx/>
              <a:buSzTx/>
              <a:buFontTx/>
              <a:buNone/>
              <a:defRPr sz="1300" b="1">
                <a:solidFill>
                  <a:schemeClr val="bg1"/>
                </a:solidFill>
                <a:latin typeface="NovareseCE" pitchFamily="2" charset="0"/>
              </a:defRPr>
            </a:lvl1pPr>
          </a:lstStyle>
          <a:p>
            <a:endParaRPr lang="en-GB" altLang="cs-CZ"/>
          </a:p>
        </p:txBody>
      </p:sp>
      <p:sp>
        <p:nvSpPr>
          <p:cNvPr id="50179" name="Rectangle 3"/>
          <p:cNvSpPr>
            <a:spLocks noGrp="1" noChangeArrowheads="1"/>
          </p:cNvSpPr>
          <p:nvPr>
            <p:ph type="dt" sz="quarter" idx="1"/>
          </p:nvPr>
        </p:nvSpPr>
        <p:spPr bwMode="auto">
          <a:xfrm>
            <a:off x="3841750" y="0"/>
            <a:ext cx="2940050"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5366" tIns="47683" rIns="95366" bIns="47683" numCol="1" anchor="t" anchorCtr="0" compatLnSpc="1">
            <a:prstTxWarp prst="textNoShape">
              <a:avLst/>
            </a:prstTxWarp>
          </a:bodyPr>
          <a:lstStyle>
            <a:lvl1pPr algn="r" defTabSz="954088">
              <a:lnSpc>
                <a:spcPct val="100000"/>
              </a:lnSpc>
              <a:spcBef>
                <a:spcPct val="0"/>
              </a:spcBef>
              <a:buClrTx/>
              <a:buSzTx/>
              <a:buFontTx/>
              <a:buNone/>
              <a:defRPr sz="1300" b="1">
                <a:solidFill>
                  <a:schemeClr val="bg1"/>
                </a:solidFill>
                <a:latin typeface="NovareseCE" pitchFamily="2" charset="0"/>
              </a:defRPr>
            </a:lvl1pPr>
          </a:lstStyle>
          <a:p>
            <a:endParaRPr lang="en-GB" altLang="cs-CZ"/>
          </a:p>
        </p:txBody>
      </p:sp>
      <p:sp>
        <p:nvSpPr>
          <p:cNvPr id="50180" name="Rectangle 4"/>
          <p:cNvSpPr>
            <a:spLocks noGrp="1" noChangeArrowheads="1"/>
          </p:cNvSpPr>
          <p:nvPr>
            <p:ph type="ftr" sz="quarter" idx="2"/>
          </p:nvPr>
        </p:nvSpPr>
        <p:spPr bwMode="auto">
          <a:xfrm>
            <a:off x="0" y="9415463"/>
            <a:ext cx="2940050"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5366" tIns="47683" rIns="95366" bIns="47683" numCol="1" anchor="b" anchorCtr="0" compatLnSpc="1">
            <a:prstTxWarp prst="textNoShape">
              <a:avLst/>
            </a:prstTxWarp>
          </a:bodyPr>
          <a:lstStyle>
            <a:lvl1pPr algn="l" defTabSz="954088">
              <a:lnSpc>
                <a:spcPct val="100000"/>
              </a:lnSpc>
              <a:spcBef>
                <a:spcPct val="0"/>
              </a:spcBef>
              <a:buClrTx/>
              <a:buSzTx/>
              <a:buFontTx/>
              <a:buNone/>
              <a:defRPr sz="1300" b="1">
                <a:solidFill>
                  <a:schemeClr val="bg1"/>
                </a:solidFill>
                <a:latin typeface="NovareseCE" pitchFamily="2" charset="0"/>
              </a:defRPr>
            </a:lvl1pPr>
          </a:lstStyle>
          <a:p>
            <a:endParaRPr lang="en-GB" altLang="cs-CZ"/>
          </a:p>
        </p:txBody>
      </p:sp>
      <p:sp>
        <p:nvSpPr>
          <p:cNvPr id="50181" name="Rectangle 5"/>
          <p:cNvSpPr>
            <a:spLocks noGrp="1" noChangeArrowheads="1"/>
          </p:cNvSpPr>
          <p:nvPr>
            <p:ph type="sldNum" sz="quarter" idx="3"/>
          </p:nvPr>
        </p:nvSpPr>
        <p:spPr bwMode="auto">
          <a:xfrm>
            <a:off x="3841750" y="9415463"/>
            <a:ext cx="2940050"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5366" tIns="47683" rIns="95366" bIns="47683" numCol="1" anchor="b" anchorCtr="0" compatLnSpc="1">
            <a:prstTxWarp prst="textNoShape">
              <a:avLst/>
            </a:prstTxWarp>
          </a:bodyPr>
          <a:lstStyle>
            <a:lvl1pPr algn="r" defTabSz="954088">
              <a:lnSpc>
                <a:spcPct val="100000"/>
              </a:lnSpc>
              <a:spcBef>
                <a:spcPct val="0"/>
              </a:spcBef>
              <a:buClrTx/>
              <a:buSzTx/>
              <a:buFontTx/>
              <a:buNone/>
              <a:defRPr sz="1300" b="1">
                <a:solidFill>
                  <a:schemeClr val="bg1"/>
                </a:solidFill>
                <a:latin typeface="NovareseCE" pitchFamily="2" charset="0"/>
              </a:defRPr>
            </a:lvl1pPr>
          </a:lstStyle>
          <a:p>
            <a:fld id="{D15DD51B-9381-4475-A9C1-01DD8846BA4A}" type="slidenum">
              <a:rPr lang="en-GB" altLang="cs-CZ"/>
              <a:pPr/>
              <a:t>‹#›</a:t>
            </a:fld>
            <a:endParaRPr lang="en-GB" altLang="cs-CZ"/>
          </a:p>
        </p:txBody>
      </p:sp>
    </p:spTree>
    <p:extLst>
      <p:ext uri="{BB962C8B-B14F-4D97-AF65-F5344CB8AC3E}">
        <p14:creationId xmlns:p14="http://schemas.microsoft.com/office/powerpoint/2010/main" val="346710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218" name="Rectangle 2"/>
          <p:cNvSpPr>
            <a:spLocks noGrp="1" noChangeArrowheads="1"/>
          </p:cNvSpPr>
          <p:nvPr>
            <p:ph type="hdr" sz="quarter"/>
          </p:nvPr>
        </p:nvSpPr>
        <p:spPr bwMode="auto">
          <a:xfrm>
            <a:off x="0" y="0"/>
            <a:ext cx="2971800" cy="53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58" tIns="45728" rIns="91458" bIns="45728" numCol="1" anchor="t" anchorCtr="0" compatLnSpc="1">
            <a:prstTxWarp prst="textNoShape">
              <a:avLst/>
            </a:prstTxWarp>
          </a:bodyPr>
          <a:lstStyle>
            <a:lvl1pPr algn="l">
              <a:lnSpc>
                <a:spcPct val="100000"/>
              </a:lnSpc>
              <a:buClrTx/>
              <a:buSzTx/>
              <a:buFontTx/>
              <a:buNone/>
              <a:defRPr sz="1200">
                <a:solidFill>
                  <a:schemeClr val="tx1"/>
                </a:solidFill>
                <a:latin typeface="Arial" charset="0"/>
              </a:defRPr>
            </a:lvl1pPr>
          </a:lstStyle>
          <a:p>
            <a:endParaRPr lang="en-GB" altLang="cs-CZ"/>
          </a:p>
        </p:txBody>
      </p:sp>
      <p:sp>
        <p:nvSpPr>
          <p:cNvPr id="137219" name="Rectangle 3"/>
          <p:cNvSpPr>
            <a:spLocks noGrp="1" noChangeArrowheads="1"/>
          </p:cNvSpPr>
          <p:nvPr>
            <p:ph type="dt" idx="1"/>
          </p:nvPr>
        </p:nvSpPr>
        <p:spPr bwMode="auto">
          <a:xfrm>
            <a:off x="3810000" y="0"/>
            <a:ext cx="2971800" cy="53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58" tIns="45728" rIns="91458" bIns="45728" numCol="1" anchor="t" anchorCtr="0" compatLnSpc="1">
            <a:prstTxWarp prst="textNoShape">
              <a:avLst/>
            </a:prstTxWarp>
          </a:bodyPr>
          <a:lstStyle>
            <a:lvl1pPr algn="r">
              <a:lnSpc>
                <a:spcPct val="100000"/>
              </a:lnSpc>
              <a:buClrTx/>
              <a:buSzTx/>
              <a:buFontTx/>
              <a:buNone/>
              <a:defRPr sz="1200">
                <a:solidFill>
                  <a:schemeClr val="tx1"/>
                </a:solidFill>
                <a:latin typeface="Arial" charset="0"/>
              </a:defRPr>
            </a:lvl1pPr>
          </a:lstStyle>
          <a:p>
            <a:endParaRPr lang="en-GB" altLang="cs-CZ"/>
          </a:p>
        </p:txBody>
      </p:sp>
      <p:sp>
        <p:nvSpPr>
          <p:cNvPr id="137220" name="Rectangle 4"/>
          <p:cNvSpPr>
            <a:spLocks noGrp="1" noRot="1" noChangeAspect="1" noChangeArrowheads="1" noTextEdit="1"/>
          </p:cNvSpPr>
          <p:nvPr>
            <p:ph type="sldImg" idx="2"/>
          </p:nvPr>
        </p:nvSpPr>
        <p:spPr bwMode="auto">
          <a:xfrm>
            <a:off x="985838" y="762000"/>
            <a:ext cx="4806950" cy="37369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7221" name="Rectangle 5"/>
          <p:cNvSpPr>
            <a:spLocks noGrp="1" noChangeArrowheads="1"/>
          </p:cNvSpPr>
          <p:nvPr>
            <p:ph type="body" sz="quarter" idx="3"/>
          </p:nvPr>
        </p:nvSpPr>
        <p:spPr bwMode="auto">
          <a:xfrm>
            <a:off x="914400" y="4727575"/>
            <a:ext cx="4953000" cy="442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58" tIns="45728" rIns="91458" bIns="45728"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37222" name="Rectangle 6"/>
          <p:cNvSpPr>
            <a:spLocks noGrp="1" noChangeArrowheads="1"/>
          </p:cNvSpPr>
          <p:nvPr>
            <p:ph type="ftr" sz="quarter" idx="4"/>
          </p:nvPr>
        </p:nvSpPr>
        <p:spPr bwMode="auto">
          <a:xfrm>
            <a:off x="0" y="9377363"/>
            <a:ext cx="2971800" cy="534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58" tIns="45728" rIns="91458" bIns="45728" numCol="1" anchor="b" anchorCtr="0" compatLnSpc="1">
            <a:prstTxWarp prst="textNoShape">
              <a:avLst/>
            </a:prstTxWarp>
          </a:bodyPr>
          <a:lstStyle>
            <a:lvl1pPr algn="l">
              <a:lnSpc>
                <a:spcPct val="100000"/>
              </a:lnSpc>
              <a:buClrTx/>
              <a:buSzTx/>
              <a:buFontTx/>
              <a:buNone/>
              <a:defRPr sz="1200">
                <a:solidFill>
                  <a:schemeClr val="tx1"/>
                </a:solidFill>
                <a:latin typeface="Arial" charset="0"/>
              </a:defRPr>
            </a:lvl1pPr>
          </a:lstStyle>
          <a:p>
            <a:endParaRPr lang="en-GB" altLang="cs-CZ"/>
          </a:p>
        </p:txBody>
      </p:sp>
      <p:sp>
        <p:nvSpPr>
          <p:cNvPr id="137223" name="Rectangle 7"/>
          <p:cNvSpPr>
            <a:spLocks noGrp="1" noChangeArrowheads="1"/>
          </p:cNvSpPr>
          <p:nvPr>
            <p:ph type="sldNum" sz="quarter" idx="5"/>
          </p:nvPr>
        </p:nvSpPr>
        <p:spPr bwMode="auto">
          <a:xfrm>
            <a:off x="3810000" y="9377363"/>
            <a:ext cx="2971800" cy="534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58" tIns="45728" rIns="91458" bIns="45728" numCol="1" anchor="b" anchorCtr="0" compatLnSpc="1">
            <a:prstTxWarp prst="textNoShape">
              <a:avLst/>
            </a:prstTxWarp>
          </a:bodyPr>
          <a:lstStyle>
            <a:lvl1pPr algn="r">
              <a:lnSpc>
                <a:spcPct val="100000"/>
              </a:lnSpc>
              <a:buClrTx/>
              <a:buSzTx/>
              <a:buFontTx/>
              <a:buNone/>
              <a:defRPr sz="1200">
                <a:solidFill>
                  <a:schemeClr val="tx1"/>
                </a:solidFill>
                <a:latin typeface="Arial" charset="0"/>
              </a:defRPr>
            </a:lvl1pPr>
          </a:lstStyle>
          <a:p>
            <a:fld id="{1FA4456A-EBDB-4321-9F10-85C410DF1BEC}" type="slidenum">
              <a:rPr lang="en-GB" altLang="cs-CZ"/>
              <a:pPr/>
              <a:t>‹#›</a:t>
            </a:fld>
            <a:endParaRPr lang="en-GB" altLang="cs-CZ"/>
          </a:p>
        </p:txBody>
      </p:sp>
    </p:spTree>
    <p:extLst>
      <p:ext uri="{BB962C8B-B14F-4D97-AF65-F5344CB8AC3E}">
        <p14:creationId xmlns:p14="http://schemas.microsoft.com/office/powerpoint/2010/main" val="227566889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Arial" charset="0"/>
      </a:defRPr>
    </a:lvl1pPr>
    <a:lvl2pPr marL="457200" algn="l" rtl="0" fontAlgn="base">
      <a:spcBef>
        <a:spcPct val="3000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3000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3000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bwMode="auto">
          <a:xfrm>
            <a:off x="985838" y="762000"/>
            <a:ext cx="4806950" cy="3736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cs-CZ" altLang="cs-CZ"/>
          </a:p>
        </p:txBody>
      </p:sp>
    </p:spTree>
    <p:extLst>
      <p:ext uri="{BB962C8B-B14F-4D97-AF65-F5344CB8AC3E}">
        <p14:creationId xmlns:p14="http://schemas.microsoft.com/office/powerpoint/2010/main" val="4043520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bwMode="auto">
          <a:xfrm>
            <a:off x="985838" y="762000"/>
            <a:ext cx="4806950" cy="3736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cs-CZ" altLang="cs-CZ"/>
          </a:p>
        </p:txBody>
      </p:sp>
    </p:spTree>
    <p:extLst>
      <p:ext uri="{BB962C8B-B14F-4D97-AF65-F5344CB8AC3E}">
        <p14:creationId xmlns:p14="http://schemas.microsoft.com/office/powerpoint/2010/main" val="4043520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bwMode="auto">
          <a:xfrm>
            <a:off x="985838" y="762000"/>
            <a:ext cx="4806950" cy="3736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cs-CZ" altLang="cs-CZ"/>
          </a:p>
        </p:txBody>
      </p:sp>
    </p:spTree>
    <p:extLst>
      <p:ext uri="{BB962C8B-B14F-4D97-AF65-F5344CB8AC3E}">
        <p14:creationId xmlns:p14="http://schemas.microsoft.com/office/powerpoint/2010/main" val="40435201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bwMode="auto">
          <a:xfrm>
            <a:off x="985838" y="762000"/>
            <a:ext cx="4806950" cy="3736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cs-CZ" altLang="cs-CZ"/>
          </a:p>
        </p:txBody>
      </p:sp>
    </p:spTree>
    <p:extLst>
      <p:ext uri="{BB962C8B-B14F-4D97-AF65-F5344CB8AC3E}">
        <p14:creationId xmlns:p14="http://schemas.microsoft.com/office/powerpoint/2010/main" val="40435201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bwMode="auto">
          <a:xfrm>
            <a:off x="985838" y="762000"/>
            <a:ext cx="4806950" cy="3736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cs-CZ" altLang="cs-CZ"/>
          </a:p>
        </p:txBody>
      </p:sp>
    </p:spTree>
    <p:extLst>
      <p:ext uri="{BB962C8B-B14F-4D97-AF65-F5344CB8AC3E}">
        <p14:creationId xmlns:p14="http://schemas.microsoft.com/office/powerpoint/2010/main" val="40435201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A2EF2F8C-2820-4367-B73F-F52480C808B1}" type="slidenum">
              <a:rPr lang="en-US" altLang="cs-CZ" smtClean="0"/>
              <a:pPr eaLnBrk="1" hangingPunct="1">
                <a:spcBef>
                  <a:spcPct val="0"/>
                </a:spcBef>
              </a:pPr>
              <a:t>16</a:t>
            </a:fld>
            <a:endParaRPr lang="en-US" altLang="cs-CZ"/>
          </a:p>
        </p:txBody>
      </p:sp>
      <p:sp>
        <p:nvSpPr>
          <p:cNvPr id="34819" name="Rectangle 2"/>
          <p:cNvSpPr>
            <a:spLocks noGrp="1" noRot="1" noChangeAspect="1" noChangeArrowheads="1" noTextEdit="1"/>
          </p:cNvSpPr>
          <p:nvPr>
            <p:ph type="sldImg"/>
          </p:nvPr>
        </p:nvSpPr>
        <p:spPr>
          <a:xfrm>
            <a:off x="985838" y="762000"/>
            <a:ext cx="4806950" cy="3736975"/>
          </a:xfrm>
          <a:solidFill>
            <a:srgbClr val="FFFFFF"/>
          </a:solidFill>
          <a:ln/>
        </p:spPr>
      </p:sp>
      <p:sp>
        <p:nvSpPr>
          <p:cNvPr id="34820" name="Rectangle 3"/>
          <p:cNvSpPr>
            <a:spLocks noGrp="1" noChangeArrowheads="1"/>
          </p:cNvSpPr>
          <p:nvPr>
            <p:ph type="body" idx="1"/>
          </p:nvPr>
        </p:nvSpPr>
        <p:spPr>
          <a:xfrm>
            <a:off x="904240" y="4708366"/>
            <a:ext cx="4973320" cy="446055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cs-CZ" altLang="cs-CZ"/>
          </a:p>
        </p:txBody>
      </p:sp>
    </p:spTree>
    <p:extLst>
      <p:ext uri="{BB962C8B-B14F-4D97-AF65-F5344CB8AC3E}">
        <p14:creationId xmlns:p14="http://schemas.microsoft.com/office/powerpoint/2010/main" val="41490953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bwMode="auto">
          <a:xfrm>
            <a:off x="985838" y="762000"/>
            <a:ext cx="4806950" cy="3736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cs-CZ" altLang="cs-CZ"/>
          </a:p>
        </p:txBody>
      </p:sp>
    </p:spTree>
    <p:extLst>
      <p:ext uri="{BB962C8B-B14F-4D97-AF65-F5344CB8AC3E}">
        <p14:creationId xmlns:p14="http://schemas.microsoft.com/office/powerpoint/2010/main" val="5209499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83FB7789-329C-4692-B739-22F1AA7F4F59}" type="slidenum">
              <a:rPr lang="en-US" altLang="cs-CZ" smtClean="0"/>
              <a:pPr eaLnBrk="1" hangingPunct="1">
                <a:spcBef>
                  <a:spcPct val="0"/>
                </a:spcBef>
              </a:pPr>
              <a:t>18</a:t>
            </a:fld>
            <a:endParaRPr lang="en-US" altLang="cs-CZ"/>
          </a:p>
        </p:txBody>
      </p:sp>
      <p:sp>
        <p:nvSpPr>
          <p:cNvPr id="35843" name="Rectangle 2"/>
          <p:cNvSpPr>
            <a:spLocks noGrp="1" noRot="1" noChangeAspect="1" noChangeArrowheads="1" noTextEdit="1"/>
          </p:cNvSpPr>
          <p:nvPr>
            <p:ph type="sldImg"/>
          </p:nvPr>
        </p:nvSpPr>
        <p:spPr>
          <a:xfrm>
            <a:off x="985838" y="762000"/>
            <a:ext cx="4806950" cy="3736975"/>
          </a:xfrm>
          <a:solidFill>
            <a:srgbClr val="FFFFFF"/>
          </a:solidFill>
          <a:ln/>
        </p:spPr>
      </p:sp>
      <p:sp>
        <p:nvSpPr>
          <p:cNvPr id="35844" name="Rectangle 3"/>
          <p:cNvSpPr>
            <a:spLocks noGrp="1" noChangeArrowheads="1"/>
          </p:cNvSpPr>
          <p:nvPr>
            <p:ph type="body" idx="1"/>
          </p:nvPr>
        </p:nvSpPr>
        <p:spPr>
          <a:xfrm>
            <a:off x="904240" y="4708366"/>
            <a:ext cx="4973320" cy="4460558"/>
          </a:xfrm>
          <a:solidFill>
            <a:srgbClr val="FFFFFF"/>
          </a:solidFill>
          <a:ln>
            <a:solidFill>
              <a:srgbClr val="000000"/>
            </a:solidFill>
            <a:miter lim="800000"/>
            <a:headEnd/>
            <a:tailEnd/>
          </a:ln>
        </p:spPr>
        <p:txBody>
          <a:bodyPr/>
          <a:lstStyle/>
          <a:p>
            <a:pPr eaLnBrk="1" hangingPunct="1"/>
            <a:endParaRPr lang="cs-CZ" altLang="cs-CZ"/>
          </a:p>
        </p:txBody>
      </p:sp>
    </p:spTree>
    <p:extLst>
      <p:ext uri="{BB962C8B-B14F-4D97-AF65-F5344CB8AC3E}">
        <p14:creationId xmlns:p14="http://schemas.microsoft.com/office/powerpoint/2010/main" val="14072926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E30635A1-5857-41C5-A156-2E3824EE015A}" type="slidenum">
              <a:rPr lang="en-US" altLang="cs-CZ" smtClean="0"/>
              <a:pPr eaLnBrk="1" hangingPunct="1">
                <a:spcBef>
                  <a:spcPct val="0"/>
                </a:spcBef>
              </a:pPr>
              <a:t>19</a:t>
            </a:fld>
            <a:endParaRPr lang="en-US" altLang="cs-CZ"/>
          </a:p>
        </p:txBody>
      </p:sp>
      <p:sp>
        <p:nvSpPr>
          <p:cNvPr id="36867" name="Rectangle 2"/>
          <p:cNvSpPr>
            <a:spLocks noGrp="1" noRot="1" noChangeAspect="1" noChangeArrowheads="1" noTextEdit="1"/>
          </p:cNvSpPr>
          <p:nvPr>
            <p:ph type="sldImg"/>
          </p:nvPr>
        </p:nvSpPr>
        <p:spPr>
          <a:xfrm>
            <a:off x="985838" y="762000"/>
            <a:ext cx="4806950" cy="3736975"/>
          </a:xfrm>
          <a:solidFill>
            <a:srgbClr val="FFFFFF"/>
          </a:solidFill>
          <a:ln/>
        </p:spPr>
      </p:sp>
      <p:sp>
        <p:nvSpPr>
          <p:cNvPr id="36868" name="Rectangle 3"/>
          <p:cNvSpPr>
            <a:spLocks noGrp="1" noChangeArrowheads="1"/>
          </p:cNvSpPr>
          <p:nvPr>
            <p:ph type="body" idx="1"/>
          </p:nvPr>
        </p:nvSpPr>
        <p:spPr>
          <a:xfrm>
            <a:off x="904240" y="4708366"/>
            <a:ext cx="4973320" cy="4460558"/>
          </a:xfrm>
          <a:solidFill>
            <a:srgbClr val="FFFFFF"/>
          </a:solidFill>
          <a:ln>
            <a:solidFill>
              <a:srgbClr val="000000"/>
            </a:solidFill>
            <a:miter lim="800000"/>
            <a:headEnd/>
            <a:tailEnd/>
          </a:ln>
        </p:spPr>
        <p:txBody>
          <a:bodyPr/>
          <a:lstStyle/>
          <a:p>
            <a:pPr eaLnBrk="1" hangingPunct="1"/>
            <a:endParaRPr lang="cs-CZ" altLang="cs-CZ"/>
          </a:p>
        </p:txBody>
      </p:sp>
    </p:spTree>
    <p:extLst>
      <p:ext uri="{BB962C8B-B14F-4D97-AF65-F5344CB8AC3E}">
        <p14:creationId xmlns:p14="http://schemas.microsoft.com/office/powerpoint/2010/main" val="37619199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bwMode="auto">
          <a:xfrm>
            <a:off x="985838" y="762000"/>
            <a:ext cx="4806950" cy="3736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cs-CZ" altLang="cs-CZ"/>
          </a:p>
        </p:txBody>
      </p:sp>
    </p:spTree>
    <p:extLst>
      <p:ext uri="{BB962C8B-B14F-4D97-AF65-F5344CB8AC3E}">
        <p14:creationId xmlns:p14="http://schemas.microsoft.com/office/powerpoint/2010/main" val="40435201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bwMode="auto">
          <a:xfrm>
            <a:off x="985838" y="762000"/>
            <a:ext cx="4806950" cy="3736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cs-CZ" altLang="cs-CZ"/>
          </a:p>
        </p:txBody>
      </p:sp>
    </p:spTree>
    <p:extLst>
      <p:ext uri="{BB962C8B-B14F-4D97-AF65-F5344CB8AC3E}">
        <p14:creationId xmlns:p14="http://schemas.microsoft.com/office/powerpoint/2010/main" val="4043520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bwMode="auto">
          <a:xfrm>
            <a:off x="985838" y="762000"/>
            <a:ext cx="4806950" cy="3736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cs-CZ" altLang="cs-CZ"/>
          </a:p>
        </p:txBody>
      </p:sp>
    </p:spTree>
    <p:extLst>
      <p:ext uri="{BB962C8B-B14F-4D97-AF65-F5344CB8AC3E}">
        <p14:creationId xmlns:p14="http://schemas.microsoft.com/office/powerpoint/2010/main" val="40435201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bwMode="auto">
          <a:xfrm>
            <a:off x="985838" y="762000"/>
            <a:ext cx="4806950" cy="3736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cs-CZ" altLang="cs-CZ"/>
          </a:p>
        </p:txBody>
      </p:sp>
    </p:spTree>
    <p:extLst>
      <p:ext uri="{BB962C8B-B14F-4D97-AF65-F5344CB8AC3E}">
        <p14:creationId xmlns:p14="http://schemas.microsoft.com/office/powerpoint/2010/main" val="40435201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bwMode="auto">
          <a:xfrm>
            <a:off x="985838" y="762000"/>
            <a:ext cx="4806950" cy="3736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cs-CZ" altLang="cs-CZ"/>
          </a:p>
        </p:txBody>
      </p:sp>
    </p:spTree>
    <p:extLst>
      <p:ext uri="{BB962C8B-B14F-4D97-AF65-F5344CB8AC3E}">
        <p14:creationId xmlns:p14="http://schemas.microsoft.com/office/powerpoint/2010/main" val="40435201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bwMode="auto">
          <a:xfrm>
            <a:off x="985838" y="762000"/>
            <a:ext cx="4806950" cy="3736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cs-CZ" altLang="cs-CZ"/>
          </a:p>
        </p:txBody>
      </p:sp>
    </p:spTree>
    <p:extLst>
      <p:ext uri="{BB962C8B-B14F-4D97-AF65-F5344CB8AC3E}">
        <p14:creationId xmlns:p14="http://schemas.microsoft.com/office/powerpoint/2010/main" val="40435201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bwMode="auto">
          <a:xfrm>
            <a:off x="985838" y="762000"/>
            <a:ext cx="4806950" cy="3736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cs-CZ" altLang="cs-CZ"/>
          </a:p>
        </p:txBody>
      </p:sp>
    </p:spTree>
    <p:extLst>
      <p:ext uri="{BB962C8B-B14F-4D97-AF65-F5344CB8AC3E}">
        <p14:creationId xmlns:p14="http://schemas.microsoft.com/office/powerpoint/2010/main" val="40435201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bwMode="auto">
          <a:xfrm>
            <a:off x="985838" y="762000"/>
            <a:ext cx="4806950" cy="3736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cs-CZ" altLang="cs-CZ"/>
          </a:p>
        </p:txBody>
      </p:sp>
    </p:spTree>
    <p:extLst>
      <p:ext uri="{BB962C8B-B14F-4D97-AF65-F5344CB8AC3E}">
        <p14:creationId xmlns:p14="http://schemas.microsoft.com/office/powerpoint/2010/main" val="4043520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bwMode="auto">
          <a:xfrm>
            <a:off x="985838" y="762000"/>
            <a:ext cx="4806950" cy="3736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cs-CZ" altLang="cs-CZ"/>
          </a:p>
        </p:txBody>
      </p:sp>
    </p:spTree>
    <p:extLst>
      <p:ext uri="{BB962C8B-B14F-4D97-AF65-F5344CB8AC3E}">
        <p14:creationId xmlns:p14="http://schemas.microsoft.com/office/powerpoint/2010/main" val="3723980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bwMode="auto">
          <a:xfrm>
            <a:off x="985838" y="762000"/>
            <a:ext cx="4806950" cy="3736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cs-CZ" altLang="cs-CZ"/>
          </a:p>
        </p:txBody>
      </p:sp>
    </p:spTree>
    <p:extLst>
      <p:ext uri="{BB962C8B-B14F-4D97-AF65-F5344CB8AC3E}">
        <p14:creationId xmlns:p14="http://schemas.microsoft.com/office/powerpoint/2010/main" val="4043520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bwMode="auto">
          <a:xfrm>
            <a:off x="985838" y="762000"/>
            <a:ext cx="4806950" cy="3736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cs-CZ" altLang="cs-CZ"/>
          </a:p>
        </p:txBody>
      </p:sp>
    </p:spTree>
    <p:extLst>
      <p:ext uri="{BB962C8B-B14F-4D97-AF65-F5344CB8AC3E}">
        <p14:creationId xmlns:p14="http://schemas.microsoft.com/office/powerpoint/2010/main" val="4043520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bwMode="auto">
          <a:xfrm>
            <a:off x="985838" y="762000"/>
            <a:ext cx="4806950" cy="3736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cs-CZ" altLang="cs-CZ"/>
          </a:p>
        </p:txBody>
      </p:sp>
    </p:spTree>
    <p:extLst>
      <p:ext uri="{BB962C8B-B14F-4D97-AF65-F5344CB8AC3E}">
        <p14:creationId xmlns:p14="http://schemas.microsoft.com/office/powerpoint/2010/main" val="4043520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bwMode="auto">
          <a:xfrm>
            <a:off x="985838" y="762000"/>
            <a:ext cx="4806950" cy="3736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cs-CZ" altLang="cs-CZ"/>
          </a:p>
        </p:txBody>
      </p:sp>
    </p:spTree>
    <p:extLst>
      <p:ext uri="{BB962C8B-B14F-4D97-AF65-F5344CB8AC3E}">
        <p14:creationId xmlns:p14="http://schemas.microsoft.com/office/powerpoint/2010/main" val="4043520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bwMode="auto">
          <a:xfrm>
            <a:off x="985838" y="762000"/>
            <a:ext cx="4806950" cy="3736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cs-CZ" altLang="cs-CZ"/>
          </a:p>
        </p:txBody>
      </p:sp>
    </p:spTree>
    <p:extLst>
      <p:ext uri="{BB962C8B-B14F-4D97-AF65-F5344CB8AC3E}">
        <p14:creationId xmlns:p14="http://schemas.microsoft.com/office/powerpoint/2010/main" val="4043520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bwMode="auto">
          <a:xfrm>
            <a:off x="985838" y="762000"/>
            <a:ext cx="4806950" cy="3736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cs-CZ" altLang="cs-CZ"/>
          </a:p>
        </p:txBody>
      </p:sp>
    </p:spTree>
    <p:extLst>
      <p:ext uri="{BB962C8B-B14F-4D97-AF65-F5344CB8AC3E}">
        <p14:creationId xmlns:p14="http://schemas.microsoft.com/office/powerpoint/2010/main" val="4043520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434178" name="Rectangle 2"/>
          <p:cNvSpPr>
            <a:spLocks noGrp="1" noChangeArrowheads="1"/>
          </p:cNvSpPr>
          <p:nvPr>
            <p:ph type="ctrTitle" sz="quarter"/>
          </p:nvPr>
        </p:nvSpPr>
        <p:spPr>
          <a:xfrm>
            <a:off x="377825" y="2636838"/>
            <a:ext cx="8124825" cy="11525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2800">
                <a:solidFill>
                  <a:srgbClr val="172878"/>
                </a:solidFill>
              </a:defRPr>
            </a:lvl1pPr>
          </a:lstStyle>
          <a:p>
            <a:pPr lvl="0"/>
            <a:r>
              <a:rPr lang="cs-CZ" altLang="cs-CZ" noProof="0"/>
              <a:t>Kliknutím lze upravit styl.</a:t>
            </a:r>
          </a:p>
        </p:txBody>
      </p:sp>
      <p:sp>
        <p:nvSpPr>
          <p:cNvPr id="434180" name="Text Box 4"/>
          <p:cNvSpPr txBox="1">
            <a:spLocks noChangeArrowheads="1"/>
          </p:cNvSpPr>
          <p:nvPr/>
        </p:nvSpPr>
        <p:spPr bwMode="auto">
          <a:xfrm rot="21600000">
            <a:off x="955675" y="6081713"/>
            <a:ext cx="5349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0000"/>
              </a:lnSpc>
              <a:buClrTx/>
              <a:buSzTx/>
            </a:pPr>
            <a:r>
              <a:rPr lang="cs-CZ" altLang="cs-CZ" sz="2000" b="1">
                <a:solidFill>
                  <a:schemeClr val="bg1"/>
                </a:solidFill>
              </a:rPr>
              <a:t>DIVIZE MEMBRÁNOVÝCH PROCESŮ</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86280545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386513" y="233363"/>
            <a:ext cx="1984375" cy="5570537"/>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30213" y="233363"/>
            <a:ext cx="5803900" cy="5570537"/>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1899841795"/>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Obsah">
    <p:spTree>
      <p:nvGrpSpPr>
        <p:cNvPr id="1" name=""/>
        <p:cNvGrpSpPr/>
        <p:nvPr/>
      </p:nvGrpSpPr>
      <p:grpSpPr>
        <a:xfrm>
          <a:off x="0" y="0"/>
          <a:ext cx="0" cy="0"/>
          <a:chOff x="0" y="0"/>
          <a:chExt cx="0" cy="0"/>
        </a:xfrm>
      </p:grpSpPr>
      <p:sp>
        <p:nvSpPr>
          <p:cNvPr id="2" name="Zástupný symbol pro obsah 1"/>
          <p:cNvSpPr>
            <a:spLocks noGrp="1"/>
          </p:cNvSpPr>
          <p:nvPr>
            <p:ph/>
          </p:nvPr>
        </p:nvSpPr>
        <p:spPr>
          <a:xfrm>
            <a:off x="441087" y="274639"/>
            <a:ext cx="7939564" cy="5851525"/>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3" name="Rectangle 4"/>
          <p:cNvSpPr>
            <a:spLocks noGrp="1" noChangeArrowheads="1"/>
          </p:cNvSpPr>
          <p:nvPr>
            <p:ph type="dt" sz="half" idx="10"/>
          </p:nvPr>
        </p:nvSpPr>
        <p:spPr>
          <a:xfrm>
            <a:off x="441087" y="6245225"/>
            <a:ext cx="2058406" cy="476250"/>
          </a:xfrm>
          <a:prstGeom prst="rect">
            <a:avLst/>
          </a:prstGeom>
          <a:ln/>
        </p:spPr>
        <p:txBody>
          <a:bodyPr/>
          <a:lstStyle>
            <a:lvl1pPr>
              <a:defRPr/>
            </a:lvl1pPr>
          </a:lstStyle>
          <a:p>
            <a:pPr>
              <a:defRPr/>
            </a:pPr>
            <a:endParaRPr lang="en-US" altLang="cs-CZ"/>
          </a:p>
        </p:txBody>
      </p:sp>
      <p:sp>
        <p:nvSpPr>
          <p:cNvPr id="4" name="Rectangle 5"/>
          <p:cNvSpPr>
            <a:spLocks noGrp="1" noChangeArrowheads="1"/>
          </p:cNvSpPr>
          <p:nvPr>
            <p:ph type="ftr" sz="quarter" idx="11"/>
          </p:nvPr>
        </p:nvSpPr>
        <p:spPr>
          <a:xfrm>
            <a:off x="3014094" y="6245225"/>
            <a:ext cx="2793550" cy="476250"/>
          </a:xfrm>
          <a:prstGeom prst="rect">
            <a:avLst/>
          </a:prstGeom>
          <a:ln/>
        </p:spPr>
        <p:txBody>
          <a:bodyPr/>
          <a:lstStyle>
            <a:lvl1pPr>
              <a:defRPr/>
            </a:lvl1pPr>
          </a:lstStyle>
          <a:p>
            <a:pPr>
              <a:defRPr/>
            </a:pPr>
            <a:endParaRPr lang="en-US" altLang="cs-CZ"/>
          </a:p>
        </p:txBody>
      </p:sp>
      <p:sp>
        <p:nvSpPr>
          <p:cNvPr id="5" name="Rectangle 6"/>
          <p:cNvSpPr>
            <a:spLocks noGrp="1" noChangeArrowheads="1"/>
          </p:cNvSpPr>
          <p:nvPr>
            <p:ph type="sldNum" sz="quarter" idx="12"/>
          </p:nvPr>
        </p:nvSpPr>
        <p:spPr>
          <a:xfrm>
            <a:off x="6322245" y="6245225"/>
            <a:ext cx="2058406" cy="476250"/>
          </a:xfrm>
          <a:prstGeom prst="rect">
            <a:avLst/>
          </a:prstGeom>
          <a:ln/>
        </p:spPr>
        <p:txBody>
          <a:bodyPr/>
          <a:lstStyle>
            <a:lvl1pPr>
              <a:defRPr/>
            </a:lvl1pPr>
          </a:lstStyle>
          <a:p>
            <a:pPr>
              <a:defRPr/>
            </a:pPr>
            <a:fld id="{9152742E-CDAC-4F6D-808E-BFE99277137E}" type="slidenum">
              <a:rPr lang="en-US" altLang="cs-CZ"/>
              <a:pPr>
                <a:defRPr/>
              </a:pPr>
              <a:t>‹#›</a:t>
            </a:fld>
            <a:endParaRPr lang="en-US" altLang="cs-CZ"/>
          </a:p>
        </p:txBody>
      </p:sp>
    </p:spTree>
    <p:extLst>
      <p:ext uri="{BB962C8B-B14F-4D97-AF65-F5344CB8AC3E}">
        <p14:creationId xmlns:p14="http://schemas.microsoft.com/office/powerpoint/2010/main" val="1498862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152806946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696913" y="4406900"/>
            <a:ext cx="7497762" cy="1362075"/>
          </a:xfrm>
        </p:spPr>
        <p:txBody>
          <a:bodyPr/>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696913" y="2906713"/>
            <a:ext cx="7497762"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Kliknutím lze upravit styly předlohy textu.</a:t>
            </a:r>
          </a:p>
        </p:txBody>
      </p:sp>
    </p:spTree>
    <p:extLst>
      <p:ext uri="{BB962C8B-B14F-4D97-AF65-F5344CB8AC3E}">
        <p14:creationId xmlns:p14="http://schemas.microsoft.com/office/powerpoint/2010/main" val="323698359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30213" y="1484313"/>
            <a:ext cx="3894137" cy="4319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476750" y="1484313"/>
            <a:ext cx="3894138" cy="4319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302627788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41325" y="274638"/>
            <a:ext cx="7939088" cy="1143000"/>
          </a:xfrm>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41325" y="1535113"/>
            <a:ext cx="38973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41325" y="2174875"/>
            <a:ext cx="38973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481513" y="1535113"/>
            <a:ext cx="38989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481513" y="2174875"/>
            <a:ext cx="38989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241785364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Tree>
    <p:extLst>
      <p:ext uri="{BB962C8B-B14F-4D97-AF65-F5344CB8AC3E}">
        <p14:creationId xmlns:p14="http://schemas.microsoft.com/office/powerpoint/2010/main" val="12320374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116369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41325" y="273050"/>
            <a:ext cx="2901950"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449638" y="273050"/>
            <a:ext cx="493077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41325" y="1435100"/>
            <a:ext cx="29019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Tree>
    <p:extLst>
      <p:ext uri="{BB962C8B-B14F-4D97-AF65-F5344CB8AC3E}">
        <p14:creationId xmlns:p14="http://schemas.microsoft.com/office/powerpoint/2010/main" val="189375668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28788" y="4800600"/>
            <a:ext cx="5292725"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28788" y="612775"/>
            <a:ext cx="529272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p>
        </p:txBody>
      </p:sp>
      <p:sp>
        <p:nvSpPr>
          <p:cNvPr id="4" name="Zástupný symbol pro text 3"/>
          <p:cNvSpPr>
            <a:spLocks noGrp="1"/>
          </p:cNvSpPr>
          <p:nvPr>
            <p:ph type="body" sz="half" idx="2"/>
          </p:nvPr>
        </p:nvSpPr>
        <p:spPr>
          <a:xfrm>
            <a:off x="1728788" y="5367338"/>
            <a:ext cx="529272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Tree>
    <p:extLst>
      <p:ext uri="{BB962C8B-B14F-4D97-AF65-F5344CB8AC3E}">
        <p14:creationId xmlns:p14="http://schemas.microsoft.com/office/powerpoint/2010/main" val="155366855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r="-7"/>
          </a:stretch>
        </a:blipFill>
        <a:effectLst/>
      </p:bgPr>
    </p:bg>
    <p:spTree>
      <p:nvGrpSpPr>
        <p:cNvPr id="1" name=""/>
        <p:cNvGrpSpPr/>
        <p:nvPr/>
      </p:nvGrpSpPr>
      <p:grpSpPr>
        <a:xfrm>
          <a:off x="0" y="0"/>
          <a:ext cx="0" cy="0"/>
          <a:chOff x="0" y="0"/>
          <a:chExt cx="0" cy="0"/>
        </a:xfrm>
      </p:grpSpPr>
      <p:sp>
        <p:nvSpPr>
          <p:cNvPr id="433154" name="Rectangle 2"/>
          <p:cNvSpPr>
            <a:spLocks noGrp="1" noChangeArrowheads="1"/>
          </p:cNvSpPr>
          <p:nvPr>
            <p:ph type="title"/>
          </p:nvPr>
        </p:nvSpPr>
        <p:spPr bwMode="auto">
          <a:xfrm>
            <a:off x="450850" y="233363"/>
            <a:ext cx="7302500" cy="1108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endParaRPr lang="en-GB" altLang="cs-CZ"/>
          </a:p>
        </p:txBody>
      </p:sp>
      <p:sp>
        <p:nvSpPr>
          <p:cNvPr id="433155" name="Rectangle 3"/>
          <p:cNvSpPr>
            <a:spLocks noGrp="1" noChangeArrowheads="1"/>
          </p:cNvSpPr>
          <p:nvPr>
            <p:ph type="body" idx="1"/>
          </p:nvPr>
        </p:nvSpPr>
        <p:spPr bwMode="auto">
          <a:xfrm>
            <a:off x="430213" y="1484313"/>
            <a:ext cx="7940675"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endParaRPr lang="cs-CZ" altLang="cs-CZ"/>
          </a:p>
        </p:txBody>
      </p:sp>
      <p:sp>
        <p:nvSpPr>
          <p:cNvPr id="433160" name="Text Box 8"/>
          <p:cNvSpPr txBox="1">
            <a:spLocks noChangeArrowheads="1"/>
          </p:cNvSpPr>
          <p:nvPr/>
        </p:nvSpPr>
        <p:spPr bwMode="auto">
          <a:xfrm rot="16200000">
            <a:off x="6265862" y="3906838"/>
            <a:ext cx="4284663"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0000"/>
              </a:lnSpc>
              <a:buClrTx/>
              <a:buSzTx/>
            </a:pPr>
            <a:r>
              <a:rPr lang="cs-CZ" altLang="cs-CZ" sz="1700" b="1">
                <a:solidFill>
                  <a:schemeClr val="bg1"/>
                </a:solidFill>
              </a:rPr>
              <a:t>DIVIZE MEMBRÁNOVÝCH PROCESŮ</a:t>
            </a: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6" r:id="rId12"/>
  </p:sldLayoutIdLst>
  <p:transition/>
  <p:txStyles>
    <p:titleStyle>
      <a:lvl1pPr algn="l" rtl="0" eaLnBrk="1" fontAlgn="base" hangingPunct="1">
        <a:spcBef>
          <a:spcPct val="0"/>
        </a:spcBef>
        <a:spcAft>
          <a:spcPct val="0"/>
        </a:spcAft>
        <a:defRPr b="1">
          <a:solidFill>
            <a:srgbClr val="172877"/>
          </a:solidFill>
          <a:latin typeface="+mj-lt"/>
          <a:ea typeface="+mj-ea"/>
          <a:cs typeface="+mj-cs"/>
        </a:defRPr>
      </a:lvl1pPr>
      <a:lvl2pPr algn="l" rtl="0" eaLnBrk="1" fontAlgn="base" hangingPunct="1">
        <a:spcBef>
          <a:spcPct val="0"/>
        </a:spcBef>
        <a:spcAft>
          <a:spcPct val="0"/>
        </a:spcAft>
        <a:defRPr b="1">
          <a:solidFill>
            <a:srgbClr val="172877"/>
          </a:solidFill>
          <a:latin typeface="Arial" charset="0"/>
        </a:defRPr>
      </a:lvl2pPr>
      <a:lvl3pPr algn="l" rtl="0" eaLnBrk="1" fontAlgn="base" hangingPunct="1">
        <a:spcBef>
          <a:spcPct val="0"/>
        </a:spcBef>
        <a:spcAft>
          <a:spcPct val="0"/>
        </a:spcAft>
        <a:defRPr b="1">
          <a:solidFill>
            <a:srgbClr val="172877"/>
          </a:solidFill>
          <a:latin typeface="Arial" charset="0"/>
        </a:defRPr>
      </a:lvl3pPr>
      <a:lvl4pPr algn="l" rtl="0" eaLnBrk="1" fontAlgn="base" hangingPunct="1">
        <a:spcBef>
          <a:spcPct val="0"/>
        </a:spcBef>
        <a:spcAft>
          <a:spcPct val="0"/>
        </a:spcAft>
        <a:defRPr b="1">
          <a:solidFill>
            <a:srgbClr val="172877"/>
          </a:solidFill>
          <a:latin typeface="Arial" charset="0"/>
        </a:defRPr>
      </a:lvl4pPr>
      <a:lvl5pPr algn="l" rtl="0" eaLnBrk="1" fontAlgn="base" hangingPunct="1">
        <a:spcBef>
          <a:spcPct val="0"/>
        </a:spcBef>
        <a:spcAft>
          <a:spcPct val="0"/>
        </a:spcAft>
        <a:defRPr b="1">
          <a:solidFill>
            <a:srgbClr val="172877"/>
          </a:solidFill>
          <a:latin typeface="Arial" charset="0"/>
        </a:defRPr>
      </a:lvl5pPr>
      <a:lvl6pPr marL="457200" algn="l" rtl="0" eaLnBrk="1" fontAlgn="base" hangingPunct="1">
        <a:spcBef>
          <a:spcPct val="0"/>
        </a:spcBef>
        <a:spcAft>
          <a:spcPct val="0"/>
        </a:spcAft>
        <a:defRPr b="1">
          <a:solidFill>
            <a:srgbClr val="172877"/>
          </a:solidFill>
          <a:latin typeface="Arial" charset="0"/>
        </a:defRPr>
      </a:lvl6pPr>
      <a:lvl7pPr marL="914400" algn="l" rtl="0" eaLnBrk="1" fontAlgn="base" hangingPunct="1">
        <a:spcBef>
          <a:spcPct val="0"/>
        </a:spcBef>
        <a:spcAft>
          <a:spcPct val="0"/>
        </a:spcAft>
        <a:defRPr b="1">
          <a:solidFill>
            <a:srgbClr val="172877"/>
          </a:solidFill>
          <a:latin typeface="Arial" charset="0"/>
        </a:defRPr>
      </a:lvl7pPr>
      <a:lvl8pPr marL="1371600" algn="l" rtl="0" eaLnBrk="1" fontAlgn="base" hangingPunct="1">
        <a:spcBef>
          <a:spcPct val="0"/>
        </a:spcBef>
        <a:spcAft>
          <a:spcPct val="0"/>
        </a:spcAft>
        <a:defRPr b="1">
          <a:solidFill>
            <a:srgbClr val="172877"/>
          </a:solidFill>
          <a:latin typeface="Arial" charset="0"/>
        </a:defRPr>
      </a:lvl8pPr>
      <a:lvl9pPr marL="1828800" algn="l" rtl="0" eaLnBrk="1" fontAlgn="base" hangingPunct="1">
        <a:spcBef>
          <a:spcPct val="0"/>
        </a:spcBef>
        <a:spcAft>
          <a:spcPct val="0"/>
        </a:spcAft>
        <a:defRPr b="1">
          <a:solidFill>
            <a:srgbClr val="172877"/>
          </a:solidFill>
          <a:latin typeface="Arial" charset="0"/>
        </a:defRPr>
      </a:lvl9pPr>
    </p:titleStyle>
    <p:bodyStyle>
      <a:lvl1pPr algn="l" rtl="0" eaLnBrk="1" fontAlgn="base" hangingPunct="1">
        <a:lnSpc>
          <a:spcPct val="120000"/>
        </a:lnSpc>
        <a:spcBef>
          <a:spcPct val="50000"/>
        </a:spcBef>
        <a:spcAft>
          <a:spcPct val="0"/>
        </a:spcAft>
        <a:buClr>
          <a:srgbClr val="172877"/>
        </a:buClr>
        <a:buSzPct val="125000"/>
        <a:defRPr sz="1600">
          <a:solidFill>
            <a:srgbClr val="000000"/>
          </a:solidFill>
          <a:latin typeface="+mn-lt"/>
          <a:ea typeface="+mn-ea"/>
          <a:cs typeface="+mn-cs"/>
        </a:defRPr>
      </a:lvl1pPr>
      <a:lvl2pPr marL="941388" indent="-381000" algn="l" rtl="0" eaLnBrk="1" fontAlgn="base" hangingPunct="1">
        <a:spcBef>
          <a:spcPct val="50000"/>
        </a:spcBef>
        <a:spcAft>
          <a:spcPct val="0"/>
        </a:spcAft>
        <a:buClr>
          <a:srgbClr val="172877"/>
        </a:buClr>
        <a:buSzPct val="125000"/>
        <a:buChar char="•"/>
        <a:defRPr sz="1400">
          <a:solidFill>
            <a:srgbClr val="000000"/>
          </a:solidFill>
          <a:latin typeface="Arial Unicode MS" pitchFamily="34" charset="-128"/>
        </a:defRPr>
      </a:lvl2pPr>
      <a:lvl3pPr marL="1417638" indent="-296863" algn="l" rtl="0" eaLnBrk="1" fontAlgn="base" hangingPunct="1">
        <a:lnSpc>
          <a:spcPct val="120000"/>
        </a:lnSpc>
        <a:spcBef>
          <a:spcPct val="50000"/>
        </a:spcBef>
        <a:spcAft>
          <a:spcPct val="0"/>
        </a:spcAft>
        <a:buClr>
          <a:srgbClr val="172877"/>
        </a:buClr>
        <a:buSzPct val="125000"/>
        <a:buChar char="•"/>
        <a:defRPr sz="1400">
          <a:solidFill>
            <a:srgbClr val="000000"/>
          </a:solidFill>
          <a:latin typeface="Arial Unicode MS" pitchFamily="34" charset="-128"/>
        </a:defRPr>
      </a:lvl3pPr>
      <a:lvl4pPr marL="1871663" indent="-274638" algn="l" rtl="0" eaLnBrk="1" fontAlgn="base" hangingPunct="1">
        <a:spcBef>
          <a:spcPct val="50000"/>
        </a:spcBef>
        <a:spcAft>
          <a:spcPct val="0"/>
        </a:spcAft>
        <a:buClr>
          <a:srgbClr val="172877"/>
        </a:buClr>
        <a:buSzPct val="125000"/>
        <a:buChar char="•"/>
        <a:defRPr sz="1400">
          <a:solidFill>
            <a:srgbClr val="000000"/>
          </a:solidFill>
          <a:latin typeface="Arial Unicode MS" pitchFamily="34" charset="-128"/>
        </a:defRPr>
      </a:lvl4pPr>
      <a:lvl5pPr marL="2347913" indent="-296863" algn="l" rtl="0" eaLnBrk="1" fontAlgn="base" hangingPunct="1">
        <a:spcBef>
          <a:spcPct val="50000"/>
        </a:spcBef>
        <a:spcAft>
          <a:spcPct val="0"/>
        </a:spcAft>
        <a:buClr>
          <a:srgbClr val="172877"/>
        </a:buClr>
        <a:buSzPct val="125000"/>
        <a:buChar char="•"/>
        <a:defRPr sz="1400">
          <a:solidFill>
            <a:srgbClr val="000000"/>
          </a:solidFill>
          <a:latin typeface="Arial Unicode MS" pitchFamily="34" charset="-128"/>
        </a:defRPr>
      </a:lvl5pPr>
      <a:lvl6pPr marL="2805113" indent="-296863" algn="l" rtl="0" eaLnBrk="1" fontAlgn="base" hangingPunct="1">
        <a:spcBef>
          <a:spcPct val="50000"/>
        </a:spcBef>
        <a:spcAft>
          <a:spcPct val="0"/>
        </a:spcAft>
        <a:buClr>
          <a:srgbClr val="172877"/>
        </a:buClr>
        <a:buSzPct val="125000"/>
        <a:buChar char="•"/>
        <a:defRPr sz="1400">
          <a:solidFill>
            <a:srgbClr val="000000"/>
          </a:solidFill>
          <a:latin typeface="Arial Unicode MS" pitchFamily="34" charset="-128"/>
        </a:defRPr>
      </a:lvl6pPr>
      <a:lvl7pPr marL="3262313" indent="-296863" algn="l" rtl="0" eaLnBrk="1" fontAlgn="base" hangingPunct="1">
        <a:spcBef>
          <a:spcPct val="50000"/>
        </a:spcBef>
        <a:spcAft>
          <a:spcPct val="0"/>
        </a:spcAft>
        <a:buClr>
          <a:srgbClr val="172877"/>
        </a:buClr>
        <a:buSzPct val="125000"/>
        <a:buChar char="•"/>
        <a:defRPr sz="1400">
          <a:solidFill>
            <a:srgbClr val="000000"/>
          </a:solidFill>
          <a:latin typeface="Arial Unicode MS" pitchFamily="34" charset="-128"/>
        </a:defRPr>
      </a:lvl7pPr>
      <a:lvl8pPr marL="3719513" indent="-296863" algn="l" rtl="0" eaLnBrk="1" fontAlgn="base" hangingPunct="1">
        <a:spcBef>
          <a:spcPct val="50000"/>
        </a:spcBef>
        <a:spcAft>
          <a:spcPct val="0"/>
        </a:spcAft>
        <a:buClr>
          <a:srgbClr val="172877"/>
        </a:buClr>
        <a:buSzPct val="125000"/>
        <a:buChar char="•"/>
        <a:defRPr sz="1400">
          <a:solidFill>
            <a:srgbClr val="000000"/>
          </a:solidFill>
          <a:latin typeface="Arial Unicode MS" pitchFamily="34" charset="-128"/>
        </a:defRPr>
      </a:lvl8pPr>
      <a:lvl9pPr marL="4176713" indent="-296863" algn="l" rtl="0" eaLnBrk="1" fontAlgn="base" hangingPunct="1">
        <a:spcBef>
          <a:spcPct val="50000"/>
        </a:spcBef>
        <a:spcAft>
          <a:spcPct val="0"/>
        </a:spcAft>
        <a:buClr>
          <a:srgbClr val="172877"/>
        </a:buClr>
        <a:buSzPct val="125000"/>
        <a:buChar char="•"/>
        <a:defRPr sz="1400">
          <a:solidFill>
            <a:srgbClr val="000000"/>
          </a:solidFill>
          <a:latin typeface="Arial Unicode MS" pitchFamily="34" charset="-128"/>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7.emf"/><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9.png"/><Relationship Id="rId5" Type="http://schemas.openxmlformats.org/officeDocument/2006/relationships/image" Target="../media/image5.wmf"/><Relationship Id="rId4"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9.png"/><Relationship Id="rId5" Type="http://schemas.openxmlformats.org/officeDocument/2006/relationships/image" Target="../media/image5.wmf"/><Relationship Id="rId4"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Rectangle 2"/>
          <p:cNvSpPr>
            <a:spLocks noGrp="1" noChangeArrowheads="1"/>
          </p:cNvSpPr>
          <p:nvPr>
            <p:ph type="title"/>
          </p:nvPr>
        </p:nvSpPr>
        <p:spPr>
          <a:xfrm>
            <a:off x="306388" y="233363"/>
            <a:ext cx="7302500" cy="1108075"/>
          </a:xfrm>
        </p:spPr>
        <p:txBody>
          <a:bodyPr/>
          <a:lstStyle/>
          <a:p>
            <a:br>
              <a:rPr lang="cs-CZ" altLang="cs-CZ" dirty="0"/>
            </a:br>
            <a:endParaRPr lang="cs-CZ" altLang="cs-CZ" dirty="0"/>
          </a:p>
        </p:txBody>
      </p:sp>
      <p:sp>
        <p:nvSpPr>
          <p:cNvPr id="576515" name="Rectangle 3"/>
          <p:cNvSpPr>
            <a:spLocks noGrp="1" noChangeArrowheads="1"/>
          </p:cNvSpPr>
          <p:nvPr>
            <p:ph type="body" idx="1"/>
          </p:nvPr>
        </p:nvSpPr>
        <p:spPr>
          <a:xfrm>
            <a:off x="377825" y="1484313"/>
            <a:ext cx="7489428" cy="4608512"/>
          </a:xfrm>
        </p:spPr>
        <p:txBody>
          <a:bodyPr/>
          <a:lstStyle/>
          <a:p>
            <a:pPr algn="ctr">
              <a:lnSpc>
                <a:spcPct val="100000"/>
              </a:lnSpc>
            </a:pPr>
            <a:endParaRPr lang="cs-CZ" altLang="cs-CZ" sz="2800" b="1" dirty="0">
              <a:solidFill>
                <a:srgbClr val="172877"/>
              </a:solidFill>
              <a:latin typeface="+mj-lt"/>
              <a:ea typeface="+mj-ea"/>
              <a:cs typeface="+mj-cs"/>
            </a:endParaRPr>
          </a:p>
          <a:p>
            <a:pPr algn="ctr">
              <a:lnSpc>
                <a:spcPct val="100000"/>
              </a:lnSpc>
            </a:pPr>
            <a:r>
              <a:rPr lang="cs-CZ" altLang="cs-CZ" sz="2800" b="1" dirty="0"/>
              <a:t>Speciální pedagogika osob se sluchovým postižením = SURDOPEDIE</a:t>
            </a:r>
          </a:p>
          <a:p>
            <a:pPr algn="ctr">
              <a:lnSpc>
                <a:spcPct val="100000"/>
              </a:lnSpc>
            </a:pPr>
            <a:endParaRPr lang="cs-CZ" altLang="cs-CZ" sz="2000" dirty="0"/>
          </a:p>
          <a:p>
            <a:pPr algn="ctr">
              <a:lnSpc>
                <a:spcPct val="100000"/>
              </a:lnSpc>
            </a:pPr>
            <a:r>
              <a:rPr lang="cs-CZ" altLang="cs-CZ" sz="2000" dirty="0"/>
              <a:t>Iva </a:t>
            </a:r>
            <a:r>
              <a:rPr lang="cs-CZ" altLang="cs-CZ" sz="2000" dirty="0" err="1"/>
              <a:t>Jungwirthová</a:t>
            </a:r>
            <a:endParaRPr lang="cs-CZ" altLang="cs-CZ" sz="2000" dirty="0"/>
          </a:p>
          <a:p>
            <a:pPr algn="ctr">
              <a:lnSpc>
                <a:spcPct val="100000"/>
              </a:lnSpc>
            </a:pPr>
            <a:r>
              <a:rPr lang="cs-CZ" altLang="cs-CZ" sz="2000" dirty="0"/>
              <a:t>Raná péče Čechy </a:t>
            </a:r>
          </a:p>
          <a:p>
            <a:pPr algn="ctr">
              <a:lnSpc>
                <a:spcPct val="100000"/>
              </a:lnSpc>
            </a:pPr>
            <a:endParaRPr lang="cs-CZ" altLang="cs-CZ" sz="2800" b="1" dirty="0">
              <a:solidFill>
                <a:srgbClr val="172877"/>
              </a:solidFill>
              <a:latin typeface="+mj-lt"/>
              <a:ea typeface="+mj-ea"/>
              <a:cs typeface="+mj-cs"/>
            </a:endParaRPr>
          </a:p>
          <a:p>
            <a:pPr algn="ctr">
              <a:lnSpc>
                <a:spcPct val="100000"/>
              </a:lnSpc>
            </a:pPr>
            <a:r>
              <a:rPr lang="cs-CZ" altLang="cs-CZ" sz="1400" dirty="0"/>
              <a:t> </a:t>
            </a:r>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8661" y="6273873"/>
            <a:ext cx="590476" cy="584127"/>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p:cNvSpPr>
            <a:spLocks noGrp="1"/>
          </p:cNvSpPr>
          <p:nvPr>
            <p:ph type="title" idx="4294967295"/>
          </p:nvPr>
        </p:nvSpPr>
        <p:spPr>
          <a:xfrm>
            <a:off x="-1742906" y="133350"/>
            <a:ext cx="7443341" cy="782638"/>
          </a:xfrm>
        </p:spPr>
        <p:txBody>
          <a:bodyPr/>
          <a:lstStyle/>
          <a:p>
            <a:pPr algn="l" eaLnBrk="1" hangingPunct="1"/>
            <a:r>
              <a:rPr lang="cs-CZ" altLang="cs-CZ" sz="4000" dirty="0">
                <a:solidFill>
                  <a:schemeClr val="bg1"/>
                </a:solidFill>
                <a:ea typeface="ＭＳ Ｐゴシック" pitchFamily="34" charset="-128"/>
              </a:rPr>
              <a:t>            </a:t>
            </a:r>
            <a:endParaRPr lang="cs-CZ" altLang="cs-CZ" sz="3200" b="1" dirty="0">
              <a:latin typeface="Arial" charset="0"/>
              <a:ea typeface="ＭＳ Ｐゴシック" pitchFamily="34" charset="-128"/>
            </a:endParaRPr>
          </a:p>
        </p:txBody>
      </p:sp>
      <p:sp>
        <p:nvSpPr>
          <p:cNvPr id="20483" name="Text Box 3"/>
          <p:cNvSpPr txBox="1">
            <a:spLocks noChangeArrowheads="1"/>
          </p:cNvSpPr>
          <p:nvPr/>
        </p:nvSpPr>
        <p:spPr bwMode="auto">
          <a:xfrm>
            <a:off x="312437" y="1052513"/>
            <a:ext cx="7919655"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4" name="Rectangle 4"/>
          <p:cNvSpPr>
            <a:spLocks noChangeArrowheads="1"/>
          </p:cNvSpPr>
          <p:nvPr/>
        </p:nvSpPr>
        <p:spPr bwMode="auto">
          <a:xfrm>
            <a:off x="4318504" y="-212366"/>
            <a:ext cx="18473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5" name="Text Box 5"/>
          <p:cNvSpPr txBox="1">
            <a:spLocks noChangeArrowheads="1"/>
          </p:cNvSpPr>
          <p:nvPr/>
        </p:nvSpPr>
        <p:spPr bwMode="auto">
          <a:xfrm>
            <a:off x="2581724" y="3313113"/>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6" name="Rectangle 6"/>
          <p:cNvSpPr>
            <a:spLocks noChangeArrowheads="1"/>
          </p:cNvSpPr>
          <p:nvPr/>
        </p:nvSpPr>
        <p:spPr bwMode="auto">
          <a:xfrm>
            <a:off x="4318504" y="-212366"/>
            <a:ext cx="18473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7" name="Text Box 7"/>
          <p:cNvSpPr txBox="1">
            <a:spLocks noChangeArrowheads="1"/>
          </p:cNvSpPr>
          <p:nvPr/>
        </p:nvSpPr>
        <p:spPr bwMode="auto">
          <a:xfrm>
            <a:off x="1609189" y="3816351"/>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8" name="Text Box 8"/>
          <p:cNvSpPr txBox="1">
            <a:spLocks noChangeArrowheads="1"/>
          </p:cNvSpPr>
          <p:nvPr/>
        </p:nvSpPr>
        <p:spPr bwMode="auto">
          <a:xfrm>
            <a:off x="1886400" y="2952751"/>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9" name="TextBox 1"/>
          <p:cNvSpPr txBox="1">
            <a:spLocks noChangeArrowheads="1"/>
          </p:cNvSpPr>
          <p:nvPr/>
        </p:nvSpPr>
        <p:spPr bwMode="auto">
          <a:xfrm>
            <a:off x="451808" y="981076"/>
            <a:ext cx="8196865"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lnSpc>
                <a:spcPct val="90000"/>
              </a:lnSpc>
              <a:spcBef>
                <a:spcPct val="0"/>
              </a:spcBef>
            </a:pPr>
            <a:endParaRPr lang="cs-CZ" altLang="cs-CZ" sz="2000">
              <a:latin typeface="Arial" charset="0"/>
            </a:endParaRPr>
          </a:p>
          <a:p>
            <a:pPr eaLnBrk="1" hangingPunct="1">
              <a:lnSpc>
                <a:spcPct val="90000"/>
              </a:lnSpc>
              <a:spcBef>
                <a:spcPct val="0"/>
              </a:spcBef>
            </a:pPr>
            <a:endParaRPr lang="cs-CZ" altLang="cs-CZ" sz="2000">
              <a:latin typeface="Arial" charset="0"/>
            </a:endParaRPr>
          </a:p>
          <a:p>
            <a:pPr eaLnBrk="1" hangingPunct="1">
              <a:lnSpc>
                <a:spcPct val="90000"/>
              </a:lnSpc>
              <a:spcBef>
                <a:spcPct val="0"/>
              </a:spcBef>
              <a:buFont typeface="Arial" charset="0"/>
              <a:buNone/>
            </a:pPr>
            <a:endParaRPr lang="cs-CZ" altLang="cs-CZ" sz="2000">
              <a:latin typeface="Arial" charset="0"/>
            </a:endParaRPr>
          </a:p>
          <a:p>
            <a:pPr eaLnBrk="1" hangingPunct="1">
              <a:lnSpc>
                <a:spcPct val="90000"/>
              </a:lnSpc>
              <a:spcBef>
                <a:spcPct val="0"/>
              </a:spcBef>
              <a:buFont typeface="Arial" charset="0"/>
              <a:buNone/>
            </a:pPr>
            <a:endParaRPr lang="cs-CZ" altLang="cs-CZ" sz="2000">
              <a:latin typeface="Arial" charset="0"/>
            </a:endParaRPr>
          </a:p>
          <a:p>
            <a:pPr eaLnBrk="1" hangingPunct="1">
              <a:lnSpc>
                <a:spcPct val="90000"/>
              </a:lnSpc>
              <a:spcBef>
                <a:spcPct val="0"/>
              </a:spcBef>
              <a:buFont typeface="Arial" charset="0"/>
              <a:buNone/>
            </a:pPr>
            <a:endParaRPr lang="cs-CZ" altLang="cs-CZ" sz="2000">
              <a:latin typeface="Arial" charset="0"/>
            </a:endParaRPr>
          </a:p>
          <a:p>
            <a:pPr eaLnBrk="1" hangingPunct="1">
              <a:lnSpc>
                <a:spcPct val="90000"/>
              </a:lnSpc>
              <a:spcBef>
                <a:spcPct val="0"/>
              </a:spcBef>
              <a:buFont typeface="Arial" charset="0"/>
              <a:buNone/>
            </a:pPr>
            <a:endParaRPr lang="cs-CZ" altLang="cs-CZ" sz="1600">
              <a:latin typeface="Arial" charset="0"/>
            </a:endParaRPr>
          </a:p>
        </p:txBody>
      </p:sp>
      <p:pic>
        <p:nvPicPr>
          <p:cNvPr id="92162" name="Picture 2" descr="VÃ½sledek obrÃ¡zku pro speech banana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397" y="116631"/>
            <a:ext cx="8486276" cy="6696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117148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p:cNvSpPr>
            <a:spLocks noGrp="1"/>
          </p:cNvSpPr>
          <p:nvPr>
            <p:ph type="title" idx="4294967295"/>
          </p:nvPr>
        </p:nvSpPr>
        <p:spPr>
          <a:xfrm>
            <a:off x="-1742906" y="133350"/>
            <a:ext cx="7443341" cy="782638"/>
          </a:xfrm>
        </p:spPr>
        <p:txBody>
          <a:bodyPr/>
          <a:lstStyle/>
          <a:p>
            <a:pPr algn="l" eaLnBrk="1" hangingPunct="1"/>
            <a:r>
              <a:rPr lang="cs-CZ" altLang="cs-CZ" sz="4000" dirty="0">
                <a:solidFill>
                  <a:schemeClr val="bg1"/>
                </a:solidFill>
                <a:ea typeface="ＭＳ Ｐゴシック" pitchFamily="34" charset="-128"/>
              </a:rPr>
              <a:t>             </a:t>
            </a:r>
            <a:r>
              <a:rPr lang="cs-CZ" altLang="cs-CZ" sz="3200" dirty="0">
                <a:latin typeface="Arial" charset="0"/>
                <a:ea typeface="ＭＳ Ｐゴシック" pitchFamily="34" charset="-128"/>
              </a:rPr>
              <a:t>Co je jak hlasité?</a:t>
            </a:r>
            <a:endParaRPr lang="cs-CZ" altLang="cs-CZ" sz="3200" b="1" dirty="0">
              <a:latin typeface="Arial" charset="0"/>
              <a:ea typeface="ＭＳ Ｐゴシック" pitchFamily="34" charset="-128"/>
            </a:endParaRPr>
          </a:p>
        </p:txBody>
      </p:sp>
      <p:sp>
        <p:nvSpPr>
          <p:cNvPr id="20483" name="Text Box 3"/>
          <p:cNvSpPr txBox="1">
            <a:spLocks noChangeArrowheads="1"/>
          </p:cNvSpPr>
          <p:nvPr/>
        </p:nvSpPr>
        <p:spPr bwMode="auto">
          <a:xfrm>
            <a:off x="312437" y="1052513"/>
            <a:ext cx="7919655"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4" name="Rectangle 4"/>
          <p:cNvSpPr>
            <a:spLocks noChangeArrowheads="1"/>
          </p:cNvSpPr>
          <p:nvPr/>
        </p:nvSpPr>
        <p:spPr bwMode="auto">
          <a:xfrm>
            <a:off x="4318504" y="-212366"/>
            <a:ext cx="18473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5" name="Text Box 5"/>
          <p:cNvSpPr txBox="1">
            <a:spLocks noChangeArrowheads="1"/>
          </p:cNvSpPr>
          <p:nvPr/>
        </p:nvSpPr>
        <p:spPr bwMode="auto">
          <a:xfrm>
            <a:off x="2581724" y="3313113"/>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6" name="Rectangle 6"/>
          <p:cNvSpPr>
            <a:spLocks noChangeArrowheads="1"/>
          </p:cNvSpPr>
          <p:nvPr/>
        </p:nvSpPr>
        <p:spPr bwMode="auto">
          <a:xfrm>
            <a:off x="4318504" y="-212366"/>
            <a:ext cx="18473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7" name="Text Box 7"/>
          <p:cNvSpPr txBox="1">
            <a:spLocks noChangeArrowheads="1"/>
          </p:cNvSpPr>
          <p:nvPr/>
        </p:nvSpPr>
        <p:spPr bwMode="auto">
          <a:xfrm>
            <a:off x="1609189" y="3816351"/>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8" name="Text Box 8"/>
          <p:cNvSpPr txBox="1">
            <a:spLocks noChangeArrowheads="1"/>
          </p:cNvSpPr>
          <p:nvPr/>
        </p:nvSpPr>
        <p:spPr bwMode="auto">
          <a:xfrm>
            <a:off x="1886400" y="2952751"/>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9" name="TextBox 1"/>
          <p:cNvSpPr txBox="1">
            <a:spLocks noChangeArrowheads="1"/>
          </p:cNvSpPr>
          <p:nvPr/>
        </p:nvSpPr>
        <p:spPr bwMode="auto">
          <a:xfrm>
            <a:off x="404801" y="1636141"/>
            <a:ext cx="8196865"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l" eaLnBrk="1" hangingPunct="1">
              <a:spcBef>
                <a:spcPct val="0"/>
              </a:spcBef>
            </a:pPr>
            <a:r>
              <a:rPr lang="cs-CZ" altLang="cs-CZ" sz="3600" dirty="0"/>
              <a:t>šepot – 20 dB</a:t>
            </a:r>
          </a:p>
          <a:p>
            <a:pPr algn="l" eaLnBrk="1" hangingPunct="1">
              <a:spcBef>
                <a:spcPct val="0"/>
              </a:spcBef>
            </a:pPr>
            <a:r>
              <a:rPr lang="cs-CZ" altLang="cs-CZ" sz="3600" dirty="0"/>
              <a:t>tichá řeč – 40 dB</a:t>
            </a:r>
          </a:p>
          <a:p>
            <a:pPr algn="l" eaLnBrk="1" hangingPunct="1">
              <a:spcBef>
                <a:spcPct val="0"/>
              </a:spcBef>
            </a:pPr>
            <a:r>
              <a:rPr lang="cs-CZ" altLang="cs-CZ" sz="3600" dirty="0"/>
              <a:t>normální řeč – 60 dB</a:t>
            </a:r>
          </a:p>
          <a:p>
            <a:pPr algn="l" eaLnBrk="1" hangingPunct="1">
              <a:spcBef>
                <a:spcPct val="0"/>
              </a:spcBef>
            </a:pPr>
            <a:r>
              <a:rPr lang="cs-CZ" altLang="cs-CZ" sz="3600" dirty="0"/>
              <a:t>křik – 80 dB</a:t>
            </a:r>
          </a:p>
          <a:p>
            <a:pPr algn="l" eaLnBrk="1" hangingPunct="1">
              <a:spcBef>
                <a:spcPct val="0"/>
              </a:spcBef>
            </a:pPr>
            <a:r>
              <a:rPr lang="cs-CZ" altLang="cs-CZ" sz="3600" dirty="0"/>
              <a:t>startující letadlo – 120 dB</a:t>
            </a:r>
          </a:p>
        </p:txBody>
      </p:sp>
    </p:spTree>
    <p:extLst>
      <p:ext uri="{BB962C8B-B14F-4D97-AF65-F5344CB8AC3E}">
        <p14:creationId xmlns:p14="http://schemas.microsoft.com/office/powerpoint/2010/main" val="374191244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p:cNvSpPr>
            <a:spLocks noGrp="1"/>
          </p:cNvSpPr>
          <p:nvPr>
            <p:ph type="title" idx="4294967295"/>
          </p:nvPr>
        </p:nvSpPr>
        <p:spPr>
          <a:xfrm>
            <a:off x="-1742906" y="133350"/>
            <a:ext cx="7443341" cy="782638"/>
          </a:xfrm>
        </p:spPr>
        <p:txBody>
          <a:bodyPr/>
          <a:lstStyle/>
          <a:p>
            <a:pPr algn="l" eaLnBrk="1" hangingPunct="1"/>
            <a:r>
              <a:rPr lang="cs-CZ" altLang="cs-CZ" sz="4000" dirty="0">
                <a:solidFill>
                  <a:schemeClr val="bg1"/>
                </a:solidFill>
                <a:ea typeface="ＭＳ Ｐゴシック" pitchFamily="34" charset="-128"/>
              </a:rPr>
              <a:t>             </a:t>
            </a:r>
            <a:r>
              <a:rPr lang="cs-CZ" altLang="cs-CZ" sz="3200" dirty="0">
                <a:latin typeface="Arial" charset="0"/>
                <a:ea typeface="ＭＳ Ｐゴシック" pitchFamily="34" charset="-128"/>
              </a:rPr>
              <a:t>Co je jak vysoké?</a:t>
            </a:r>
            <a:endParaRPr lang="cs-CZ" altLang="cs-CZ" sz="3200" b="1" dirty="0">
              <a:latin typeface="Arial" charset="0"/>
              <a:ea typeface="ＭＳ Ｐゴシック" pitchFamily="34" charset="-128"/>
            </a:endParaRPr>
          </a:p>
        </p:txBody>
      </p:sp>
      <p:sp>
        <p:nvSpPr>
          <p:cNvPr id="20483" name="Text Box 3"/>
          <p:cNvSpPr txBox="1">
            <a:spLocks noChangeArrowheads="1"/>
          </p:cNvSpPr>
          <p:nvPr/>
        </p:nvSpPr>
        <p:spPr bwMode="auto">
          <a:xfrm>
            <a:off x="312437" y="1052513"/>
            <a:ext cx="7919655"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4" name="Rectangle 4"/>
          <p:cNvSpPr>
            <a:spLocks noChangeArrowheads="1"/>
          </p:cNvSpPr>
          <p:nvPr/>
        </p:nvSpPr>
        <p:spPr bwMode="auto">
          <a:xfrm>
            <a:off x="4318504" y="-212366"/>
            <a:ext cx="18473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5" name="Text Box 5"/>
          <p:cNvSpPr txBox="1">
            <a:spLocks noChangeArrowheads="1"/>
          </p:cNvSpPr>
          <p:nvPr/>
        </p:nvSpPr>
        <p:spPr bwMode="auto">
          <a:xfrm>
            <a:off x="2581724" y="3313113"/>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6" name="Rectangle 6"/>
          <p:cNvSpPr>
            <a:spLocks noChangeArrowheads="1"/>
          </p:cNvSpPr>
          <p:nvPr/>
        </p:nvSpPr>
        <p:spPr bwMode="auto">
          <a:xfrm>
            <a:off x="4318504" y="-212366"/>
            <a:ext cx="18473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7" name="Text Box 7"/>
          <p:cNvSpPr txBox="1">
            <a:spLocks noChangeArrowheads="1"/>
          </p:cNvSpPr>
          <p:nvPr/>
        </p:nvSpPr>
        <p:spPr bwMode="auto">
          <a:xfrm>
            <a:off x="1609189" y="3816351"/>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8" name="Text Box 8"/>
          <p:cNvSpPr txBox="1">
            <a:spLocks noChangeArrowheads="1"/>
          </p:cNvSpPr>
          <p:nvPr/>
        </p:nvSpPr>
        <p:spPr bwMode="auto">
          <a:xfrm>
            <a:off x="1886400" y="2952751"/>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 name="Rectangle 1"/>
          <p:cNvSpPr/>
          <p:nvPr/>
        </p:nvSpPr>
        <p:spPr>
          <a:xfrm>
            <a:off x="450429" y="2149454"/>
            <a:ext cx="6480720" cy="2456057"/>
          </a:xfrm>
          <a:prstGeom prst="rect">
            <a:avLst/>
          </a:prstGeom>
        </p:spPr>
        <p:txBody>
          <a:bodyPr wrap="square">
            <a:spAutoFit/>
          </a:bodyPr>
          <a:lstStyle/>
          <a:p>
            <a:pPr marL="285750" indent="-285750" algn="l" eaLnBrk="1" hangingPunct="1">
              <a:spcBef>
                <a:spcPct val="0"/>
              </a:spcBef>
              <a:buFont typeface="Arial" panose="020B0604020202020204" pitchFamily="34" charset="0"/>
              <a:buChar char="•"/>
            </a:pPr>
            <a:r>
              <a:rPr lang="cs-CZ" altLang="cs-CZ" sz="3200" dirty="0">
                <a:solidFill>
                  <a:schemeClr val="tx1"/>
                </a:solidFill>
                <a:latin typeface="Calibri" panose="020F0502020204030204" pitchFamily="34" charset="0"/>
              </a:rPr>
              <a:t>melodie a rytmus řeči 125 – 500 Hz</a:t>
            </a:r>
          </a:p>
          <a:p>
            <a:pPr marL="285750" indent="-285750" algn="l" eaLnBrk="1" hangingPunct="1">
              <a:spcBef>
                <a:spcPct val="0"/>
              </a:spcBef>
              <a:buFont typeface="Arial" panose="020B0604020202020204" pitchFamily="34" charset="0"/>
              <a:buChar char="•"/>
            </a:pPr>
            <a:r>
              <a:rPr lang="cs-CZ" altLang="cs-CZ" sz="3200" dirty="0">
                <a:solidFill>
                  <a:schemeClr val="tx1"/>
                </a:solidFill>
                <a:latin typeface="Calibri" panose="020F0502020204030204" pitchFamily="34" charset="0"/>
              </a:rPr>
              <a:t>samohlásky 250 – 500 Hz</a:t>
            </a:r>
          </a:p>
          <a:p>
            <a:pPr marL="285750" indent="-285750" algn="l" eaLnBrk="1" hangingPunct="1">
              <a:spcBef>
                <a:spcPct val="0"/>
              </a:spcBef>
              <a:buFont typeface="Arial" panose="020B0604020202020204" pitchFamily="34" charset="0"/>
              <a:buChar char="•"/>
            </a:pPr>
            <a:r>
              <a:rPr lang="cs-CZ" altLang="cs-CZ" sz="3200" dirty="0">
                <a:solidFill>
                  <a:schemeClr val="tx1"/>
                </a:solidFill>
                <a:latin typeface="Calibri" panose="020F0502020204030204" pitchFamily="34" charset="0"/>
              </a:rPr>
              <a:t>většina souhlásek 500 – 1000 Hz</a:t>
            </a:r>
          </a:p>
          <a:p>
            <a:pPr marL="285750" indent="-285750" algn="l" eaLnBrk="1" hangingPunct="1">
              <a:spcBef>
                <a:spcPct val="0"/>
              </a:spcBef>
              <a:buFont typeface="Arial" panose="020B0604020202020204" pitchFamily="34" charset="0"/>
              <a:buChar char="•"/>
            </a:pPr>
            <a:r>
              <a:rPr lang="cs-CZ" altLang="cs-CZ" sz="3200" dirty="0">
                <a:solidFill>
                  <a:schemeClr val="tx1"/>
                </a:solidFill>
                <a:latin typeface="Calibri" panose="020F0502020204030204" pitchFamily="34" charset="0"/>
              </a:rPr>
              <a:t>sykavky  2 – 4 kHz</a:t>
            </a:r>
          </a:p>
        </p:txBody>
      </p:sp>
    </p:spTree>
    <p:extLst>
      <p:ext uri="{BB962C8B-B14F-4D97-AF65-F5344CB8AC3E}">
        <p14:creationId xmlns:p14="http://schemas.microsoft.com/office/powerpoint/2010/main" val="377719817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p:cNvSpPr>
            <a:spLocks noGrp="1"/>
          </p:cNvSpPr>
          <p:nvPr>
            <p:ph type="title" idx="4294967295"/>
          </p:nvPr>
        </p:nvSpPr>
        <p:spPr>
          <a:xfrm>
            <a:off x="-1742906" y="133350"/>
            <a:ext cx="7443341" cy="782638"/>
          </a:xfrm>
        </p:spPr>
        <p:txBody>
          <a:bodyPr/>
          <a:lstStyle/>
          <a:p>
            <a:pPr algn="l" eaLnBrk="1" hangingPunct="1"/>
            <a:r>
              <a:rPr lang="cs-CZ" altLang="cs-CZ" sz="4000" dirty="0">
                <a:solidFill>
                  <a:schemeClr val="bg1"/>
                </a:solidFill>
                <a:ea typeface="ＭＳ Ｐゴシック" pitchFamily="34" charset="-128"/>
              </a:rPr>
              <a:t>             </a:t>
            </a:r>
            <a:r>
              <a:rPr lang="cs-CZ" altLang="cs-CZ" sz="3200" dirty="0">
                <a:latin typeface="Arial" charset="0"/>
                <a:ea typeface="ＭＳ Ｐゴシック" pitchFamily="34" charset="-128"/>
              </a:rPr>
              <a:t>Ztráta sluchu</a:t>
            </a:r>
            <a:endParaRPr lang="cs-CZ" altLang="cs-CZ" sz="3200" b="1" dirty="0">
              <a:latin typeface="Arial" charset="0"/>
              <a:ea typeface="ＭＳ Ｐゴシック" pitchFamily="34" charset="-128"/>
            </a:endParaRPr>
          </a:p>
        </p:txBody>
      </p:sp>
      <p:sp>
        <p:nvSpPr>
          <p:cNvPr id="20483" name="Text Box 3"/>
          <p:cNvSpPr txBox="1">
            <a:spLocks noChangeArrowheads="1"/>
          </p:cNvSpPr>
          <p:nvPr/>
        </p:nvSpPr>
        <p:spPr bwMode="auto">
          <a:xfrm>
            <a:off x="312437" y="1052513"/>
            <a:ext cx="7919655"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4" name="Rectangle 4"/>
          <p:cNvSpPr>
            <a:spLocks noChangeArrowheads="1"/>
          </p:cNvSpPr>
          <p:nvPr/>
        </p:nvSpPr>
        <p:spPr bwMode="auto">
          <a:xfrm>
            <a:off x="4318504" y="-212366"/>
            <a:ext cx="18473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5" name="Text Box 5"/>
          <p:cNvSpPr txBox="1">
            <a:spLocks noChangeArrowheads="1"/>
          </p:cNvSpPr>
          <p:nvPr/>
        </p:nvSpPr>
        <p:spPr bwMode="auto">
          <a:xfrm>
            <a:off x="2581724" y="3313113"/>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6" name="Rectangle 6"/>
          <p:cNvSpPr>
            <a:spLocks noChangeArrowheads="1"/>
          </p:cNvSpPr>
          <p:nvPr/>
        </p:nvSpPr>
        <p:spPr bwMode="auto">
          <a:xfrm>
            <a:off x="4318504" y="-212366"/>
            <a:ext cx="18473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7" name="Text Box 7"/>
          <p:cNvSpPr txBox="1">
            <a:spLocks noChangeArrowheads="1"/>
          </p:cNvSpPr>
          <p:nvPr/>
        </p:nvSpPr>
        <p:spPr bwMode="auto">
          <a:xfrm>
            <a:off x="1609189" y="3816351"/>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8" name="Text Box 8"/>
          <p:cNvSpPr txBox="1">
            <a:spLocks noChangeArrowheads="1"/>
          </p:cNvSpPr>
          <p:nvPr/>
        </p:nvSpPr>
        <p:spPr bwMode="auto">
          <a:xfrm>
            <a:off x="1886400" y="2952751"/>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9" name="TextBox 1"/>
          <p:cNvSpPr txBox="1">
            <a:spLocks noChangeArrowheads="1"/>
          </p:cNvSpPr>
          <p:nvPr/>
        </p:nvSpPr>
        <p:spPr bwMode="auto">
          <a:xfrm>
            <a:off x="451808" y="981076"/>
            <a:ext cx="8196865"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lnSpc>
                <a:spcPct val="90000"/>
              </a:lnSpc>
              <a:spcBef>
                <a:spcPct val="0"/>
              </a:spcBef>
            </a:pPr>
            <a:endParaRPr lang="cs-CZ" altLang="cs-CZ" sz="2000">
              <a:latin typeface="Arial" charset="0"/>
            </a:endParaRPr>
          </a:p>
          <a:p>
            <a:pPr eaLnBrk="1" hangingPunct="1">
              <a:lnSpc>
                <a:spcPct val="90000"/>
              </a:lnSpc>
              <a:spcBef>
                <a:spcPct val="0"/>
              </a:spcBef>
            </a:pPr>
            <a:endParaRPr lang="cs-CZ" altLang="cs-CZ" sz="2000">
              <a:latin typeface="Arial" charset="0"/>
            </a:endParaRPr>
          </a:p>
          <a:p>
            <a:pPr eaLnBrk="1" hangingPunct="1">
              <a:lnSpc>
                <a:spcPct val="90000"/>
              </a:lnSpc>
              <a:spcBef>
                <a:spcPct val="0"/>
              </a:spcBef>
              <a:buFont typeface="Arial" charset="0"/>
              <a:buNone/>
            </a:pPr>
            <a:endParaRPr lang="cs-CZ" altLang="cs-CZ" sz="2000">
              <a:latin typeface="Arial" charset="0"/>
            </a:endParaRPr>
          </a:p>
          <a:p>
            <a:pPr eaLnBrk="1" hangingPunct="1">
              <a:lnSpc>
                <a:spcPct val="90000"/>
              </a:lnSpc>
              <a:spcBef>
                <a:spcPct val="0"/>
              </a:spcBef>
              <a:buFont typeface="Arial" charset="0"/>
              <a:buNone/>
            </a:pPr>
            <a:endParaRPr lang="cs-CZ" altLang="cs-CZ" sz="2000">
              <a:latin typeface="Arial" charset="0"/>
            </a:endParaRPr>
          </a:p>
          <a:p>
            <a:pPr eaLnBrk="1" hangingPunct="1">
              <a:lnSpc>
                <a:spcPct val="90000"/>
              </a:lnSpc>
              <a:spcBef>
                <a:spcPct val="0"/>
              </a:spcBef>
              <a:buFont typeface="Arial" charset="0"/>
              <a:buNone/>
            </a:pPr>
            <a:endParaRPr lang="cs-CZ" altLang="cs-CZ" sz="2000">
              <a:latin typeface="Arial" charset="0"/>
            </a:endParaRPr>
          </a:p>
          <a:p>
            <a:pPr eaLnBrk="1" hangingPunct="1">
              <a:lnSpc>
                <a:spcPct val="90000"/>
              </a:lnSpc>
              <a:spcBef>
                <a:spcPct val="0"/>
              </a:spcBef>
              <a:buFont typeface="Arial" charset="0"/>
              <a:buNone/>
            </a:pPr>
            <a:endParaRPr lang="cs-CZ" altLang="cs-CZ" sz="1600">
              <a:latin typeface="Arial" charset="0"/>
            </a:endParaRPr>
          </a:p>
        </p:txBody>
      </p:sp>
      <p:sp>
        <p:nvSpPr>
          <p:cNvPr id="2" name="TextBox 1"/>
          <p:cNvSpPr txBox="1"/>
          <p:nvPr/>
        </p:nvSpPr>
        <p:spPr>
          <a:xfrm>
            <a:off x="458001" y="1795798"/>
            <a:ext cx="6969871" cy="4041106"/>
          </a:xfrm>
          <a:prstGeom prst="rect">
            <a:avLst/>
          </a:prstGeom>
          <a:noFill/>
        </p:spPr>
        <p:txBody>
          <a:bodyPr wrap="square" rtlCol="0">
            <a:spAutoFit/>
          </a:bodyPr>
          <a:lstStyle/>
          <a:p>
            <a:pPr algn="l" eaLnBrk="1" hangingPunct="1">
              <a:buSzPct val="80000"/>
            </a:pPr>
            <a:r>
              <a:rPr lang="cs-CZ" altLang="cs-CZ" sz="2400" b="1" dirty="0">
                <a:latin typeface="Calibri" panose="020F0502020204030204" pitchFamily="34" charset="0"/>
                <a:cs typeface="Times New Roman" pitchFamily="18" charset="0"/>
              </a:rPr>
              <a:t>0-20 dB normální sluch</a:t>
            </a:r>
          </a:p>
          <a:p>
            <a:pPr algn="l" eaLnBrk="1" hangingPunct="1">
              <a:buSzPct val="80000"/>
            </a:pPr>
            <a:r>
              <a:rPr lang="cs-CZ" altLang="cs-CZ" sz="2400" b="1" dirty="0">
                <a:latin typeface="Calibri" panose="020F0502020204030204" pitchFamily="34" charset="0"/>
                <a:cs typeface="Times New Roman" pitchFamily="18" charset="0"/>
              </a:rPr>
              <a:t>20-40 dB lehká nedoslýchavost</a:t>
            </a:r>
          </a:p>
          <a:p>
            <a:pPr algn="l" eaLnBrk="1" hangingPunct="1">
              <a:buSzPct val="80000"/>
            </a:pPr>
            <a:r>
              <a:rPr lang="cs-CZ" altLang="cs-CZ" sz="2400" b="1" dirty="0">
                <a:latin typeface="Calibri" panose="020F0502020204030204" pitchFamily="34" charset="0"/>
                <a:cs typeface="Times New Roman" pitchFamily="18" charset="0"/>
              </a:rPr>
              <a:t>40-60 dB střední nedoslýchavost</a:t>
            </a:r>
          </a:p>
          <a:p>
            <a:pPr algn="l" eaLnBrk="1" hangingPunct="1">
              <a:buSzPct val="80000"/>
            </a:pPr>
            <a:r>
              <a:rPr lang="cs-CZ" altLang="cs-CZ" sz="2400" b="1" dirty="0">
                <a:latin typeface="Calibri" panose="020F0502020204030204" pitchFamily="34" charset="0"/>
                <a:cs typeface="Times New Roman" pitchFamily="18" charset="0"/>
              </a:rPr>
              <a:t>60-80 dB těžká nedoslýchavost</a:t>
            </a:r>
          </a:p>
          <a:p>
            <a:pPr algn="l" eaLnBrk="1" hangingPunct="1">
              <a:buSzPct val="80000"/>
            </a:pPr>
            <a:r>
              <a:rPr lang="cs-CZ" altLang="cs-CZ" sz="2400" b="1" dirty="0">
                <a:latin typeface="Calibri" panose="020F0502020204030204" pitchFamily="34" charset="0"/>
                <a:cs typeface="Times New Roman" pitchFamily="18" charset="0"/>
              </a:rPr>
              <a:t>80-100 dB velmi  těžká nedoslýchavost</a:t>
            </a:r>
          </a:p>
          <a:p>
            <a:pPr algn="l" eaLnBrk="1" hangingPunct="1">
              <a:buSzPct val="80000"/>
            </a:pPr>
            <a:r>
              <a:rPr lang="cs-CZ" altLang="cs-CZ" sz="2400" b="1" dirty="0">
                <a:latin typeface="Calibri" panose="020F0502020204030204" pitchFamily="34" charset="0"/>
                <a:cs typeface="Times New Roman" pitchFamily="18" charset="0"/>
              </a:rPr>
              <a:t>100-120 dB zbytky sluchu</a:t>
            </a:r>
          </a:p>
          <a:p>
            <a:endParaRPr lang="cs-CZ" dirty="0"/>
          </a:p>
        </p:txBody>
      </p:sp>
    </p:spTree>
    <p:extLst>
      <p:ext uri="{BB962C8B-B14F-4D97-AF65-F5344CB8AC3E}">
        <p14:creationId xmlns:p14="http://schemas.microsoft.com/office/powerpoint/2010/main" val="159117148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p:cNvSpPr>
            <a:spLocks noGrp="1"/>
          </p:cNvSpPr>
          <p:nvPr>
            <p:ph type="title" idx="4294967295"/>
          </p:nvPr>
        </p:nvSpPr>
        <p:spPr>
          <a:xfrm>
            <a:off x="-1742906" y="133350"/>
            <a:ext cx="7443341" cy="782638"/>
          </a:xfrm>
        </p:spPr>
        <p:txBody>
          <a:bodyPr/>
          <a:lstStyle/>
          <a:p>
            <a:pPr algn="l" eaLnBrk="1" hangingPunct="1"/>
            <a:r>
              <a:rPr lang="cs-CZ" altLang="cs-CZ" sz="4000" dirty="0">
                <a:solidFill>
                  <a:schemeClr val="bg1"/>
                </a:solidFill>
                <a:ea typeface="ＭＳ Ｐゴシック" pitchFamily="34" charset="-128"/>
              </a:rPr>
              <a:t>             </a:t>
            </a:r>
            <a:r>
              <a:rPr lang="cs-CZ" altLang="cs-CZ" sz="3200" dirty="0">
                <a:latin typeface="Arial" charset="0"/>
                <a:ea typeface="ＭＳ Ｐゴシック" pitchFamily="34" charset="-128"/>
              </a:rPr>
              <a:t>Audiogram </a:t>
            </a:r>
            <a:br>
              <a:rPr lang="cs-CZ" altLang="cs-CZ" sz="3200" dirty="0">
                <a:latin typeface="Arial" charset="0"/>
                <a:ea typeface="ＭＳ Ｐゴシック" pitchFamily="34" charset="-128"/>
              </a:rPr>
            </a:br>
            <a:br>
              <a:rPr lang="cs-CZ" altLang="cs-CZ" sz="3200" dirty="0">
                <a:latin typeface="Arial" charset="0"/>
                <a:ea typeface="ＭＳ Ｐゴシック" pitchFamily="34" charset="-128"/>
              </a:rPr>
            </a:br>
            <a:endParaRPr lang="cs-CZ" altLang="cs-CZ" sz="3200" b="1" dirty="0">
              <a:latin typeface="Arial" charset="0"/>
              <a:ea typeface="ＭＳ Ｐゴシック" pitchFamily="34" charset="-128"/>
            </a:endParaRPr>
          </a:p>
        </p:txBody>
      </p:sp>
      <p:sp>
        <p:nvSpPr>
          <p:cNvPr id="20483" name="Text Box 3"/>
          <p:cNvSpPr txBox="1">
            <a:spLocks noChangeArrowheads="1"/>
          </p:cNvSpPr>
          <p:nvPr/>
        </p:nvSpPr>
        <p:spPr bwMode="auto">
          <a:xfrm>
            <a:off x="312437" y="1052513"/>
            <a:ext cx="7919655"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4" name="Rectangle 4"/>
          <p:cNvSpPr>
            <a:spLocks noChangeArrowheads="1"/>
          </p:cNvSpPr>
          <p:nvPr/>
        </p:nvSpPr>
        <p:spPr bwMode="auto">
          <a:xfrm>
            <a:off x="4318504" y="-212366"/>
            <a:ext cx="18473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5" name="Text Box 5"/>
          <p:cNvSpPr txBox="1">
            <a:spLocks noChangeArrowheads="1"/>
          </p:cNvSpPr>
          <p:nvPr/>
        </p:nvSpPr>
        <p:spPr bwMode="auto">
          <a:xfrm>
            <a:off x="2581724" y="3313113"/>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6" name="Rectangle 6"/>
          <p:cNvSpPr>
            <a:spLocks noChangeArrowheads="1"/>
          </p:cNvSpPr>
          <p:nvPr/>
        </p:nvSpPr>
        <p:spPr bwMode="auto">
          <a:xfrm>
            <a:off x="4318504" y="-212366"/>
            <a:ext cx="18473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7" name="Text Box 7"/>
          <p:cNvSpPr txBox="1">
            <a:spLocks noChangeArrowheads="1"/>
          </p:cNvSpPr>
          <p:nvPr/>
        </p:nvSpPr>
        <p:spPr bwMode="auto">
          <a:xfrm>
            <a:off x="1609189" y="3816351"/>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8" name="Text Box 8"/>
          <p:cNvSpPr txBox="1">
            <a:spLocks noChangeArrowheads="1"/>
          </p:cNvSpPr>
          <p:nvPr/>
        </p:nvSpPr>
        <p:spPr bwMode="auto">
          <a:xfrm>
            <a:off x="1886400" y="2952751"/>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9" name="TextBox 1"/>
          <p:cNvSpPr txBox="1">
            <a:spLocks noChangeArrowheads="1"/>
          </p:cNvSpPr>
          <p:nvPr/>
        </p:nvSpPr>
        <p:spPr bwMode="auto">
          <a:xfrm>
            <a:off x="451808" y="981076"/>
            <a:ext cx="8196865"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lnSpc>
                <a:spcPct val="90000"/>
              </a:lnSpc>
              <a:spcBef>
                <a:spcPct val="0"/>
              </a:spcBef>
            </a:pPr>
            <a:endParaRPr lang="cs-CZ" altLang="cs-CZ" sz="2000">
              <a:latin typeface="Arial" charset="0"/>
            </a:endParaRPr>
          </a:p>
          <a:p>
            <a:pPr eaLnBrk="1" hangingPunct="1">
              <a:lnSpc>
                <a:spcPct val="90000"/>
              </a:lnSpc>
              <a:spcBef>
                <a:spcPct val="0"/>
              </a:spcBef>
            </a:pPr>
            <a:endParaRPr lang="cs-CZ" altLang="cs-CZ" sz="2000">
              <a:latin typeface="Arial" charset="0"/>
            </a:endParaRPr>
          </a:p>
          <a:p>
            <a:pPr eaLnBrk="1" hangingPunct="1">
              <a:lnSpc>
                <a:spcPct val="90000"/>
              </a:lnSpc>
              <a:spcBef>
                <a:spcPct val="0"/>
              </a:spcBef>
              <a:buFont typeface="Arial" charset="0"/>
              <a:buNone/>
            </a:pPr>
            <a:endParaRPr lang="cs-CZ" altLang="cs-CZ" sz="2000">
              <a:latin typeface="Arial" charset="0"/>
            </a:endParaRPr>
          </a:p>
          <a:p>
            <a:pPr eaLnBrk="1" hangingPunct="1">
              <a:lnSpc>
                <a:spcPct val="90000"/>
              </a:lnSpc>
              <a:spcBef>
                <a:spcPct val="0"/>
              </a:spcBef>
              <a:buFont typeface="Arial" charset="0"/>
              <a:buNone/>
            </a:pPr>
            <a:endParaRPr lang="cs-CZ" altLang="cs-CZ" sz="2000">
              <a:latin typeface="Arial" charset="0"/>
            </a:endParaRPr>
          </a:p>
          <a:p>
            <a:pPr eaLnBrk="1" hangingPunct="1">
              <a:lnSpc>
                <a:spcPct val="90000"/>
              </a:lnSpc>
              <a:spcBef>
                <a:spcPct val="0"/>
              </a:spcBef>
              <a:buFont typeface="Arial" charset="0"/>
              <a:buNone/>
            </a:pPr>
            <a:endParaRPr lang="cs-CZ" altLang="cs-CZ" sz="2000">
              <a:latin typeface="Arial" charset="0"/>
            </a:endParaRPr>
          </a:p>
          <a:p>
            <a:pPr eaLnBrk="1" hangingPunct="1">
              <a:lnSpc>
                <a:spcPct val="90000"/>
              </a:lnSpc>
              <a:spcBef>
                <a:spcPct val="0"/>
              </a:spcBef>
              <a:buFont typeface="Arial" charset="0"/>
              <a:buNone/>
            </a:pPr>
            <a:endParaRPr lang="cs-CZ" altLang="cs-CZ" sz="1600">
              <a:latin typeface="Arial" charset="0"/>
            </a:endParaRPr>
          </a:p>
        </p:txBody>
      </p:sp>
      <p:pic>
        <p:nvPicPr>
          <p:cNvPr id="1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445" y="1350245"/>
            <a:ext cx="6629400" cy="4775200"/>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BBE0E3"/>
                </a:solidFill>
              </a14:hiddenFill>
            </a:ext>
          </a:extLst>
        </p:spPr>
      </p:pic>
    </p:spTree>
    <p:extLst>
      <p:ext uri="{BB962C8B-B14F-4D97-AF65-F5344CB8AC3E}">
        <p14:creationId xmlns:p14="http://schemas.microsoft.com/office/powerpoint/2010/main" val="212318513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p:cNvSpPr>
            <a:spLocks noGrp="1"/>
          </p:cNvSpPr>
          <p:nvPr>
            <p:ph type="title" idx="4294967295"/>
          </p:nvPr>
        </p:nvSpPr>
        <p:spPr>
          <a:xfrm>
            <a:off x="-1742906" y="133350"/>
            <a:ext cx="8314015" cy="782638"/>
          </a:xfrm>
        </p:spPr>
        <p:txBody>
          <a:bodyPr/>
          <a:lstStyle/>
          <a:p>
            <a:pPr algn="l" eaLnBrk="1" hangingPunct="1"/>
            <a:r>
              <a:rPr lang="cs-CZ" altLang="cs-CZ" sz="4000" dirty="0">
                <a:solidFill>
                  <a:schemeClr val="bg1"/>
                </a:solidFill>
                <a:ea typeface="ＭＳ Ｐゴシック" pitchFamily="34" charset="-128"/>
              </a:rPr>
              <a:t>             </a:t>
            </a:r>
            <a:r>
              <a:rPr lang="cs-CZ" altLang="cs-CZ" sz="3200" dirty="0">
                <a:latin typeface="Arial" charset="0"/>
                <a:ea typeface="ＭＳ Ｐゴシック" pitchFamily="34" charset="-128"/>
              </a:rPr>
              <a:t>Audiogram s řečovým banánem </a:t>
            </a:r>
            <a:br>
              <a:rPr lang="cs-CZ" altLang="cs-CZ" sz="3200" dirty="0">
                <a:latin typeface="Arial" charset="0"/>
                <a:ea typeface="ＭＳ Ｐゴシック" pitchFamily="34" charset="-128"/>
              </a:rPr>
            </a:br>
            <a:br>
              <a:rPr lang="cs-CZ" altLang="cs-CZ" sz="3200" dirty="0">
                <a:latin typeface="Arial" charset="0"/>
                <a:ea typeface="ＭＳ Ｐゴシック" pitchFamily="34" charset="-128"/>
              </a:rPr>
            </a:br>
            <a:endParaRPr lang="cs-CZ" altLang="cs-CZ" sz="3200" b="1" dirty="0">
              <a:latin typeface="Arial" charset="0"/>
              <a:ea typeface="ＭＳ Ｐゴシック" pitchFamily="34" charset="-128"/>
            </a:endParaRPr>
          </a:p>
        </p:txBody>
      </p:sp>
      <p:sp>
        <p:nvSpPr>
          <p:cNvPr id="20483" name="Text Box 3"/>
          <p:cNvSpPr txBox="1">
            <a:spLocks noChangeArrowheads="1"/>
          </p:cNvSpPr>
          <p:nvPr/>
        </p:nvSpPr>
        <p:spPr bwMode="auto">
          <a:xfrm>
            <a:off x="312437" y="1052513"/>
            <a:ext cx="7919655"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4" name="Rectangle 4"/>
          <p:cNvSpPr>
            <a:spLocks noChangeArrowheads="1"/>
          </p:cNvSpPr>
          <p:nvPr/>
        </p:nvSpPr>
        <p:spPr bwMode="auto">
          <a:xfrm>
            <a:off x="4318504" y="-212366"/>
            <a:ext cx="18473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5" name="Text Box 5"/>
          <p:cNvSpPr txBox="1">
            <a:spLocks noChangeArrowheads="1"/>
          </p:cNvSpPr>
          <p:nvPr/>
        </p:nvSpPr>
        <p:spPr bwMode="auto">
          <a:xfrm>
            <a:off x="2581724" y="3313113"/>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6" name="Rectangle 6"/>
          <p:cNvSpPr>
            <a:spLocks noChangeArrowheads="1"/>
          </p:cNvSpPr>
          <p:nvPr/>
        </p:nvSpPr>
        <p:spPr bwMode="auto">
          <a:xfrm>
            <a:off x="4318504" y="-212366"/>
            <a:ext cx="18473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7" name="Text Box 7"/>
          <p:cNvSpPr txBox="1">
            <a:spLocks noChangeArrowheads="1"/>
          </p:cNvSpPr>
          <p:nvPr/>
        </p:nvSpPr>
        <p:spPr bwMode="auto">
          <a:xfrm>
            <a:off x="1609189" y="3816351"/>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8" name="Text Box 8"/>
          <p:cNvSpPr txBox="1">
            <a:spLocks noChangeArrowheads="1"/>
          </p:cNvSpPr>
          <p:nvPr/>
        </p:nvSpPr>
        <p:spPr bwMode="auto">
          <a:xfrm>
            <a:off x="1886400" y="2952751"/>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9" name="TextBox 1"/>
          <p:cNvSpPr txBox="1">
            <a:spLocks noChangeArrowheads="1"/>
          </p:cNvSpPr>
          <p:nvPr/>
        </p:nvSpPr>
        <p:spPr bwMode="auto">
          <a:xfrm>
            <a:off x="451808" y="981076"/>
            <a:ext cx="8196865"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lnSpc>
                <a:spcPct val="90000"/>
              </a:lnSpc>
              <a:spcBef>
                <a:spcPct val="0"/>
              </a:spcBef>
            </a:pPr>
            <a:endParaRPr lang="cs-CZ" altLang="cs-CZ" sz="2000">
              <a:latin typeface="Arial" charset="0"/>
            </a:endParaRPr>
          </a:p>
          <a:p>
            <a:pPr eaLnBrk="1" hangingPunct="1">
              <a:lnSpc>
                <a:spcPct val="90000"/>
              </a:lnSpc>
              <a:spcBef>
                <a:spcPct val="0"/>
              </a:spcBef>
            </a:pPr>
            <a:endParaRPr lang="cs-CZ" altLang="cs-CZ" sz="2000">
              <a:latin typeface="Arial" charset="0"/>
            </a:endParaRPr>
          </a:p>
          <a:p>
            <a:pPr eaLnBrk="1" hangingPunct="1">
              <a:lnSpc>
                <a:spcPct val="90000"/>
              </a:lnSpc>
              <a:spcBef>
                <a:spcPct val="0"/>
              </a:spcBef>
              <a:buFont typeface="Arial" charset="0"/>
              <a:buNone/>
            </a:pPr>
            <a:endParaRPr lang="cs-CZ" altLang="cs-CZ" sz="2000">
              <a:latin typeface="Arial" charset="0"/>
            </a:endParaRPr>
          </a:p>
          <a:p>
            <a:pPr eaLnBrk="1" hangingPunct="1">
              <a:lnSpc>
                <a:spcPct val="90000"/>
              </a:lnSpc>
              <a:spcBef>
                <a:spcPct val="0"/>
              </a:spcBef>
              <a:buFont typeface="Arial" charset="0"/>
              <a:buNone/>
            </a:pPr>
            <a:endParaRPr lang="cs-CZ" altLang="cs-CZ" sz="2000">
              <a:latin typeface="Arial" charset="0"/>
            </a:endParaRPr>
          </a:p>
          <a:p>
            <a:pPr eaLnBrk="1" hangingPunct="1">
              <a:lnSpc>
                <a:spcPct val="90000"/>
              </a:lnSpc>
              <a:spcBef>
                <a:spcPct val="0"/>
              </a:spcBef>
              <a:buFont typeface="Arial" charset="0"/>
              <a:buNone/>
            </a:pPr>
            <a:endParaRPr lang="cs-CZ" altLang="cs-CZ" sz="2000">
              <a:latin typeface="Arial" charset="0"/>
            </a:endParaRPr>
          </a:p>
          <a:p>
            <a:pPr eaLnBrk="1" hangingPunct="1">
              <a:lnSpc>
                <a:spcPct val="90000"/>
              </a:lnSpc>
              <a:spcBef>
                <a:spcPct val="0"/>
              </a:spcBef>
              <a:buFont typeface="Arial" charset="0"/>
              <a:buNone/>
            </a:pPr>
            <a:endParaRPr lang="cs-CZ" altLang="cs-CZ" sz="1600">
              <a:latin typeface="Arial"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4263131111"/>
              </p:ext>
            </p:extLst>
          </p:nvPr>
        </p:nvGraphicFramePr>
        <p:xfrm>
          <a:off x="1170509" y="1832379"/>
          <a:ext cx="5513387" cy="4114800"/>
        </p:xfrm>
        <a:graphic>
          <a:graphicData uri="http://schemas.openxmlformats.org/presentationml/2006/ole">
            <mc:AlternateContent xmlns:mc="http://schemas.openxmlformats.org/markup-compatibility/2006">
              <mc:Choice xmlns:v="urn:schemas-microsoft-com:vml" Requires="v">
                <p:oleObj spid="_x0000_s93198" name="Slide" r:id="rId4" imgW="4905871" imgH="3680372" progId="PowerPoint.Slide.8">
                  <p:embed/>
                </p:oleObj>
              </mc:Choice>
              <mc:Fallback>
                <p:oleObj name="Slide" r:id="rId4" imgW="4905871" imgH="3680372" progId="PowerPoint.Slide.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l="21590" t="18913" r="19945"/>
                      <a:stretch>
                        <a:fillRect/>
                      </a:stretch>
                    </p:blipFill>
                    <p:spPr bwMode="auto">
                      <a:xfrm>
                        <a:off x="1170509" y="1832379"/>
                        <a:ext cx="5513387" cy="4114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BBE0E3"/>
                            </a:solidFill>
                          </a14:hiddenFill>
                        </a:ext>
                      </a:extLst>
                    </p:spPr>
                  </p:pic>
                </p:oleObj>
              </mc:Fallback>
            </mc:AlternateContent>
          </a:graphicData>
        </a:graphic>
      </p:graphicFrame>
    </p:spTree>
    <p:extLst>
      <p:ext uri="{BB962C8B-B14F-4D97-AF65-F5344CB8AC3E}">
        <p14:creationId xmlns:p14="http://schemas.microsoft.com/office/powerpoint/2010/main" val="151363481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661630" y="3962400"/>
            <a:ext cx="6542789"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lnSpc>
                <a:spcPct val="90000"/>
              </a:lnSpc>
              <a:spcBef>
                <a:spcPct val="35000"/>
              </a:spcBef>
              <a:buFontTx/>
              <a:buNone/>
            </a:pPr>
            <a:endParaRPr lang="cs-CZ" altLang="cs-CZ" sz="2400">
              <a:latin typeface="Times New Roman" pitchFamily="18" charset="0"/>
            </a:endParaRPr>
          </a:p>
        </p:txBody>
      </p:sp>
      <p:sp>
        <p:nvSpPr>
          <p:cNvPr id="12292" name="Text Box 5"/>
          <p:cNvSpPr txBox="1">
            <a:spLocks noChangeArrowheads="1"/>
          </p:cNvSpPr>
          <p:nvPr/>
        </p:nvSpPr>
        <p:spPr bwMode="auto">
          <a:xfrm>
            <a:off x="2275414" y="609600"/>
            <a:ext cx="184731"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cs-CZ" altLang="cs-CZ" sz="5400" b="1">
              <a:solidFill>
                <a:srgbClr val="663300"/>
              </a:solidFill>
            </a:endParaRPr>
          </a:p>
          <a:p>
            <a:pPr eaLnBrk="1" hangingPunct="1">
              <a:spcBef>
                <a:spcPct val="0"/>
              </a:spcBef>
              <a:buFontTx/>
              <a:buNone/>
            </a:pPr>
            <a:endParaRPr lang="cs-CZ" altLang="cs-CZ" sz="1800"/>
          </a:p>
        </p:txBody>
      </p:sp>
      <p:sp>
        <p:nvSpPr>
          <p:cNvPr id="12293" name="Text Box 6"/>
          <p:cNvSpPr txBox="1">
            <a:spLocks noChangeArrowheads="1"/>
          </p:cNvSpPr>
          <p:nvPr/>
        </p:nvSpPr>
        <p:spPr bwMode="auto">
          <a:xfrm>
            <a:off x="2937044" y="1981200"/>
            <a:ext cx="184731"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cs-CZ" altLang="cs-CZ" sz="1800"/>
          </a:p>
        </p:txBody>
      </p:sp>
      <p:sp>
        <p:nvSpPr>
          <p:cNvPr id="84999" name="Text Box 7"/>
          <p:cNvSpPr txBox="1">
            <a:spLocks noChangeArrowheads="1"/>
          </p:cNvSpPr>
          <p:nvPr/>
        </p:nvSpPr>
        <p:spPr bwMode="auto">
          <a:xfrm>
            <a:off x="952153" y="2895601"/>
            <a:ext cx="18473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cs-CZ" altLang="cs-CZ" sz="4000" b="1">
              <a:solidFill>
                <a:schemeClr val="bg1"/>
              </a:solidFill>
            </a:endParaRPr>
          </a:p>
        </p:txBody>
      </p:sp>
      <p:graphicFrame>
        <p:nvGraphicFramePr>
          <p:cNvPr id="12295" name="Object 3"/>
          <p:cNvGraphicFramePr>
            <a:graphicFrameLocks noChangeAspect="1"/>
          </p:cNvGraphicFramePr>
          <p:nvPr/>
        </p:nvGraphicFramePr>
        <p:xfrm>
          <a:off x="4410869" y="1752600"/>
          <a:ext cx="4410869" cy="3276600"/>
        </p:xfrm>
        <a:graphic>
          <a:graphicData uri="http://schemas.openxmlformats.org/presentationml/2006/ole">
            <mc:AlternateContent xmlns:mc="http://schemas.openxmlformats.org/markup-compatibility/2006">
              <mc:Choice xmlns:v="urn:schemas-microsoft-com:vml" Requires="v">
                <p:oleObj spid="_x0000_s58384" name="Snímek" r:id="rId4" imgW="4905871" imgH="3680372" progId="PowerPoint.Slide.8">
                  <p:embed/>
                </p:oleObj>
              </mc:Choice>
              <mc:Fallback>
                <p:oleObj name="Snímek" r:id="rId4" imgW="4905871" imgH="3680372" progId="PowerPoint.Slid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l="21590" t="18913" r="19945"/>
                      <a:stretch>
                        <a:fillRect/>
                      </a:stretch>
                    </p:blipFill>
                    <p:spPr bwMode="auto">
                      <a:xfrm>
                        <a:off x="4410869" y="1752600"/>
                        <a:ext cx="4410869" cy="3276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96" name="Text Box 8"/>
          <p:cNvSpPr txBox="1">
            <a:spLocks noChangeArrowheads="1"/>
          </p:cNvSpPr>
          <p:nvPr/>
        </p:nvSpPr>
        <p:spPr bwMode="auto">
          <a:xfrm>
            <a:off x="0" y="1447800"/>
            <a:ext cx="4631412" cy="442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l" eaLnBrk="1" hangingPunct="1">
              <a:buFontTx/>
              <a:buNone/>
            </a:pPr>
            <a:r>
              <a:rPr lang="cs-CZ" altLang="cs-CZ" sz="2400" dirty="0">
                <a:latin typeface="Times New Roman" pitchFamily="18" charset="0"/>
              </a:rPr>
              <a:t>Věk dítěte: </a:t>
            </a:r>
            <a:r>
              <a:rPr lang="en-US" altLang="cs-CZ" sz="2400" dirty="0">
                <a:latin typeface="Times New Roman" pitchFamily="18" charset="0"/>
              </a:rPr>
              <a:t>2</a:t>
            </a:r>
            <a:r>
              <a:rPr lang="cs-CZ" altLang="cs-CZ" sz="2400" dirty="0">
                <a:latin typeface="Times New Roman" pitchFamily="18" charset="0"/>
              </a:rPr>
              <a:t>3</a:t>
            </a:r>
            <a:r>
              <a:rPr lang="en-US" altLang="cs-CZ" sz="2400" dirty="0">
                <a:latin typeface="Times New Roman" pitchFamily="18" charset="0"/>
              </a:rPr>
              <a:t> m</a:t>
            </a:r>
            <a:r>
              <a:rPr lang="cs-CZ" altLang="cs-CZ" sz="2400" dirty="0">
                <a:latin typeface="Times New Roman" pitchFamily="18" charset="0"/>
              </a:rPr>
              <a:t>ěsíců</a:t>
            </a:r>
          </a:p>
          <a:p>
            <a:pPr algn="l" eaLnBrk="1" hangingPunct="1">
              <a:buFontTx/>
              <a:buNone/>
            </a:pPr>
            <a:r>
              <a:rPr lang="cs-CZ" altLang="cs-CZ" sz="2400" dirty="0">
                <a:latin typeface="Times New Roman" pitchFamily="18" charset="0"/>
              </a:rPr>
              <a:t>Věk při diagnóze: </a:t>
            </a:r>
            <a:r>
              <a:rPr lang="en-US" altLang="cs-CZ" sz="2400" dirty="0">
                <a:latin typeface="Times New Roman" pitchFamily="18" charset="0"/>
              </a:rPr>
              <a:t>1</a:t>
            </a:r>
            <a:r>
              <a:rPr lang="cs-CZ" altLang="cs-CZ" sz="2400" dirty="0">
                <a:latin typeface="Times New Roman" pitchFamily="18" charset="0"/>
              </a:rPr>
              <a:t>1</a:t>
            </a:r>
            <a:r>
              <a:rPr lang="en-US" altLang="cs-CZ" sz="2400" dirty="0">
                <a:latin typeface="Times New Roman" pitchFamily="18" charset="0"/>
              </a:rPr>
              <a:t> m</a:t>
            </a:r>
            <a:r>
              <a:rPr lang="cs-CZ" altLang="cs-CZ" sz="2400" dirty="0">
                <a:latin typeface="Times New Roman" pitchFamily="18" charset="0"/>
              </a:rPr>
              <a:t>ěsíců</a:t>
            </a:r>
          </a:p>
          <a:p>
            <a:pPr algn="l" eaLnBrk="1" hangingPunct="1">
              <a:buFontTx/>
              <a:buNone/>
            </a:pPr>
            <a:r>
              <a:rPr lang="cs-CZ" altLang="cs-CZ" sz="2400" dirty="0">
                <a:latin typeface="Times New Roman" pitchFamily="18" charset="0"/>
              </a:rPr>
              <a:t>„Sluchový věk“: 9 </a:t>
            </a:r>
            <a:r>
              <a:rPr lang="en-US" altLang="cs-CZ" sz="2400" dirty="0">
                <a:latin typeface="Times New Roman" pitchFamily="18" charset="0"/>
              </a:rPr>
              <a:t>m</a:t>
            </a:r>
            <a:r>
              <a:rPr lang="cs-CZ" altLang="cs-CZ" sz="2400" dirty="0">
                <a:latin typeface="Times New Roman" pitchFamily="18" charset="0"/>
              </a:rPr>
              <a:t>ěsíců</a:t>
            </a:r>
          </a:p>
          <a:p>
            <a:pPr algn="l" eaLnBrk="1" hangingPunct="1">
              <a:buFontTx/>
              <a:buNone/>
            </a:pPr>
            <a:r>
              <a:rPr lang="en-US" altLang="cs-CZ" sz="2400" dirty="0" err="1">
                <a:latin typeface="Times New Roman" pitchFamily="18" charset="0"/>
              </a:rPr>
              <a:t>Etiolog</a:t>
            </a:r>
            <a:r>
              <a:rPr lang="cs-CZ" altLang="cs-CZ" sz="2400" dirty="0">
                <a:latin typeface="Times New Roman" pitchFamily="18" charset="0"/>
              </a:rPr>
              <a:t>ie:</a:t>
            </a:r>
            <a:r>
              <a:rPr lang="cs-CZ" altLang="cs-CZ" sz="2800" dirty="0">
                <a:latin typeface="Times New Roman" pitchFamily="18" charset="0"/>
              </a:rPr>
              <a:t> </a:t>
            </a:r>
            <a:r>
              <a:rPr lang="cs-CZ" altLang="cs-CZ" sz="2400" dirty="0">
                <a:latin typeface="Times New Roman" pitchFamily="18" charset="0"/>
              </a:rPr>
              <a:t>neznámá, pravděpodobně genetická</a:t>
            </a:r>
          </a:p>
          <a:p>
            <a:pPr algn="l" eaLnBrk="1" hangingPunct="1">
              <a:buFontTx/>
              <a:buNone/>
            </a:pPr>
            <a:r>
              <a:rPr lang="cs-CZ" altLang="cs-CZ" sz="2400" dirty="0">
                <a:latin typeface="Times New Roman" pitchFamily="18" charset="0"/>
              </a:rPr>
              <a:t>Stupeň/typ vady: percepční, těžká</a:t>
            </a:r>
          </a:p>
          <a:p>
            <a:pPr algn="l" eaLnBrk="1" hangingPunct="1">
              <a:buFontTx/>
              <a:buNone/>
            </a:pPr>
            <a:r>
              <a:rPr lang="cs-CZ" altLang="cs-CZ" sz="2400" dirty="0">
                <a:latin typeface="Times New Roman" pitchFamily="18" charset="0"/>
              </a:rPr>
              <a:t>Kompenzace:	Sluchadla</a:t>
            </a:r>
            <a:r>
              <a:rPr lang="en-US" altLang="cs-CZ" sz="2400" dirty="0">
                <a:latin typeface="Times New Roman" pitchFamily="18" charset="0"/>
              </a:rPr>
              <a:t> Wide</a:t>
            </a:r>
            <a:r>
              <a:rPr lang="cs-CZ" altLang="cs-CZ" sz="2400" dirty="0">
                <a:latin typeface="Times New Roman" pitchFamily="18" charset="0"/>
              </a:rPr>
              <a:t>x </a:t>
            </a:r>
            <a:r>
              <a:rPr lang="en-US" altLang="cs-CZ" sz="2400" dirty="0">
                <a:latin typeface="Times New Roman" pitchFamily="18" charset="0"/>
              </a:rPr>
              <a:t>Flash</a:t>
            </a:r>
            <a:r>
              <a:rPr lang="cs-CZ" altLang="cs-CZ" sz="2400" dirty="0">
                <a:latin typeface="Times New Roman" pitchFamily="18" charset="0"/>
              </a:rPr>
              <a:t>, kategorie A</a:t>
            </a:r>
            <a:endParaRPr lang="cs-CZ" altLang="cs-CZ" sz="2400" dirty="0">
              <a:latin typeface="Times New Roman" pitchFamily="18" charset="0"/>
              <a:cs typeface="Times New Roman" pitchFamily="18" charset="0"/>
            </a:endParaRPr>
          </a:p>
          <a:p>
            <a:pPr eaLnBrk="1" hangingPunct="1">
              <a:spcBef>
                <a:spcPct val="0"/>
              </a:spcBef>
              <a:buFontTx/>
              <a:buNone/>
            </a:pPr>
            <a:endParaRPr lang="cs-CZ" altLang="cs-CZ" sz="1800" dirty="0"/>
          </a:p>
        </p:txBody>
      </p:sp>
      <p:sp>
        <p:nvSpPr>
          <p:cNvPr id="12297" name="Text Box 9"/>
          <p:cNvSpPr txBox="1">
            <a:spLocks noChangeArrowheads="1"/>
          </p:cNvSpPr>
          <p:nvPr/>
        </p:nvSpPr>
        <p:spPr bwMode="auto">
          <a:xfrm>
            <a:off x="5433711" y="3352801"/>
            <a:ext cx="312907"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cs-CZ" altLang="cs-CZ" sz="1800">
                <a:solidFill>
                  <a:srgbClr val="FF0000"/>
                </a:solidFill>
              </a:rPr>
              <a:t>o</a:t>
            </a:r>
          </a:p>
        </p:txBody>
      </p:sp>
      <p:sp>
        <p:nvSpPr>
          <p:cNvPr id="12298" name="Text Box 10"/>
          <p:cNvSpPr txBox="1">
            <a:spLocks noChangeArrowheads="1"/>
          </p:cNvSpPr>
          <p:nvPr/>
        </p:nvSpPr>
        <p:spPr bwMode="auto">
          <a:xfrm>
            <a:off x="6095341" y="3581401"/>
            <a:ext cx="312907"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cs-CZ" altLang="cs-CZ" sz="1800">
                <a:solidFill>
                  <a:srgbClr val="FF0000"/>
                </a:solidFill>
              </a:rPr>
              <a:t>o</a:t>
            </a:r>
          </a:p>
        </p:txBody>
      </p:sp>
      <p:sp>
        <p:nvSpPr>
          <p:cNvPr id="12299" name="Text Box 11"/>
          <p:cNvSpPr txBox="1">
            <a:spLocks noChangeArrowheads="1"/>
          </p:cNvSpPr>
          <p:nvPr/>
        </p:nvSpPr>
        <p:spPr bwMode="auto">
          <a:xfrm>
            <a:off x="6756972" y="3733800"/>
            <a:ext cx="312907"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cs-CZ" altLang="cs-CZ" sz="1800">
                <a:solidFill>
                  <a:srgbClr val="FF0000"/>
                </a:solidFill>
              </a:rPr>
              <a:t>o</a:t>
            </a:r>
          </a:p>
        </p:txBody>
      </p:sp>
      <p:sp>
        <p:nvSpPr>
          <p:cNvPr id="12300" name="Text Box 12"/>
          <p:cNvSpPr txBox="1">
            <a:spLocks noChangeArrowheads="1"/>
          </p:cNvSpPr>
          <p:nvPr/>
        </p:nvSpPr>
        <p:spPr bwMode="auto">
          <a:xfrm>
            <a:off x="7418602" y="3733800"/>
            <a:ext cx="312907"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cs-CZ" altLang="cs-CZ" sz="1800">
                <a:solidFill>
                  <a:srgbClr val="FF0000"/>
                </a:solidFill>
              </a:rPr>
              <a:t>o</a:t>
            </a:r>
          </a:p>
        </p:txBody>
      </p:sp>
      <p:sp>
        <p:nvSpPr>
          <p:cNvPr id="12301" name="Text Box 13"/>
          <p:cNvSpPr txBox="1">
            <a:spLocks noChangeArrowheads="1"/>
          </p:cNvSpPr>
          <p:nvPr/>
        </p:nvSpPr>
        <p:spPr bwMode="auto">
          <a:xfrm>
            <a:off x="6757257" y="3962400"/>
            <a:ext cx="300083"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cs-CZ" altLang="cs-CZ" sz="1800"/>
              <a:t>x</a:t>
            </a:r>
          </a:p>
        </p:txBody>
      </p:sp>
      <p:sp>
        <p:nvSpPr>
          <p:cNvPr id="12302" name="Text Box 14"/>
          <p:cNvSpPr txBox="1">
            <a:spLocks noChangeArrowheads="1"/>
          </p:cNvSpPr>
          <p:nvPr/>
        </p:nvSpPr>
        <p:spPr bwMode="auto">
          <a:xfrm>
            <a:off x="7492402" y="4191000"/>
            <a:ext cx="300083"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cs-CZ" altLang="cs-CZ" sz="1800"/>
              <a:t>x</a:t>
            </a:r>
          </a:p>
        </p:txBody>
      </p:sp>
      <p:sp>
        <p:nvSpPr>
          <p:cNvPr id="12303" name="Text Box 15"/>
          <p:cNvSpPr txBox="1">
            <a:spLocks noChangeArrowheads="1"/>
          </p:cNvSpPr>
          <p:nvPr/>
        </p:nvSpPr>
        <p:spPr bwMode="auto">
          <a:xfrm>
            <a:off x="6095627" y="3505201"/>
            <a:ext cx="300083"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cs-CZ" altLang="cs-CZ" sz="1800"/>
              <a:t>x</a:t>
            </a:r>
          </a:p>
        </p:txBody>
      </p:sp>
      <p:sp>
        <p:nvSpPr>
          <p:cNvPr id="12304" name="Text Box 16"/>
          <p:cNvSpPr txBox="1">
            <a:spLocks noChangeArrowheads="1"/>
          </p:cNvSpPr>
          <p:nvPr/>
        </p:nvSpPr>
        <p:spPr bwMode="auto">
          <a:xfrm>
            <a:off x="5433997" y="3276601"/>
            <a:ext cx="300083"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cs-CZ" altLang="cs-CZ" sz="1800"/>
              <a:t>x</a:t>
            </a:r>
          </a:p>
        </p:txBody>
      </p:sp>
      <p:sp>
        <p:nvSpPr>
          <p:cNvPr id="2" name="TextBox 1"/>
          <p:cNvSpPr txBox="1"/>
          <p:nvPr/>
        </p:nvSpPr>
        <p:spPr>
          <a:xfrm>
            <a:off x="900" y="289267"/>
            <a:ext cx="6976911" cy="574901"/>
          </a:xfrm>
          <a:prstGeom prst="rect">
            <a:avLst/>
          </a:prstGeom>
          <a:noFill/>
        </p:spPr>
        <p:txBody>
          <a:bodyPr wrap="none" rtlCol="0">
            <a:spAutoFit/>
          </a:bodyPr>
          <a:lstStyle/>
          <a:p>
            <a:r>
              <a:rPr lang="cs-CZ" sz="2800" b="1" dirty="0">
                <a:latin typeface="Calibri" panose="020F0502020204030204" pitchFamily="34" charset="0"/>
              </a:rPr>
              <a:t>Jak souvisí ztráta sluchu s řečovým banánem?</a:t>
            </a:r>
          </a:p>
        </p:txBody>
      </p:sp>
    </p:spTree>
    <p:extLst>
      <p:ext uri="{BB962C8B-B14F-4D97-AF65-F5344CB8AC3E}">
        <p14:creationId xmlns:p14="http://schemas.microsoft.com/office/powerpoint/2010/main" val="276584429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849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9"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p:cNvSpPr>
            <a:spLocks noGrp="1"/>
          </p:cNvSpPr>
          <p:nvPr>
            <p:ph type="title" idx="4294967295"/>
          </p:nvPr>
        </p:nvSpPr>
        <p:spPr>
          <a:xfrm>
            <a:off x="-1742906" y="133350"/>
            <a:ext cx="7443341" cy="782638"/>
          </a:xfrm>
        </p:spPr>
        <p:txBody>
          <a:bodyPr/>
          <a:lstStyle/>
          <a:p>
            <a:pPr algn="l" eaLnBrk="1" hangingPunct="1"/>
            <a:r>
              <a:rPr lang="cs-CZ" altLang="cs-CZ" sz="4000" dirty="0">
                <a:solidFill>
                  <a:schemeClr val="bg1"/>
                </a:solidFill>
                <a:ea typeface="ＭＳ Ｐゴシック" pitchFamily="34" charset="-128"/>
              </a:rPr>
              <a:t>             </a:t>
            </a:r>
            <a:r>
              <a:rPr lang="cs-CZ" altLang="cs-CZ" sz="4000" b="0" dirty="0">
                <a:solidFill>
                  <a:schemeClr val="tx1"/>
                </a:solidFill>
                <a:ea typeface="ＭＳ Ｐゴシック" pitchFamily="34" charset="-128"/>
              </a:rPr>
              <a:t>Audiogram</a:t>
            </a:r>
            <a:endParaRPr lang="cs-CZ" altLang="cs-CZ" sz="3200" b="0" dirty="0">
              <a:solidFill>
                <a:schemeClr val="tx1"/>
              </a:solidFill>
              <a:latin typeface="Arial" charset="0"/>
              <a:ea typeface="ＭＳ Ｐゴシック" pitchFamily="34" charset="-128"/>
            </a:endParaRPr>
          </a:p>
        </p:txBody>
      </p:sp>
      <p:sp>
        <p:nvSpPr>
          <p:cNvPr id="20483" name="Text Box 3"/>
          <p:cNvSpPr txBox="1">
            <a:spLocks noChangeArrowheads="1"/>
          </p:cNvSpPr>
          <p:nvPr/>
        </p:nvSpPr>
        <p:spPr bwMode="auto">
          <a:xfrm>
            <a:off x="312437" y="1052513"/>
            <a:ext cx="7919655"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4" name="Rectangle 4"/>
          <p:cNvSpPr>
            <a:spLocks noChangeArrowheads="1"/>
          </p:cNvSpPr>
          <p:nvPr/>
        </p:nvSpPr>
        <p:spPr bwMode="auto">
          <a:xfrm>
            <a:off x="4318504" y="-212366"/>
            <a:ext cx="18473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5" name="Text Box 5"/>
          <p:cNvSpPr txBox="1">
            <a:spLocks noChangeArrowheads="1"/>
          </p:cNvSpPr>
          <p:nvPr/>
        </p:nvSpPr>
        <p:spPr bwMode="auto">
          <a:xfrm>
            <a:off x="2581724" y="3313113"/>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6" name="Rectangle 6"/>
          <p:cNvSpPr>
            <a:spLocks noChangeArrowheads="1"/>
          </p:cNvSpPr>
          <p:nvPr/>
        </p:nvSpPr>
        <p:spPr bwMode="auto">
          <a:xfrm>
            <a:off x="4318504" y="-212366"/>
            <a:ext cx="18473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7" name="Text Box 7"/>
          <p:cNvSpPr txBox="1">
            <a:spLocks noChangeArrowheads="1"/>
          </p:cNvSpPr>
          <p:nvPr/>
        </p:nvSpPr>
        <p:spPr bwMode="auto">
          <a:xfrm>
            <a:off x="1609189" y="3816351"/>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8" name="Text Box 8"/>
          <p:cNvSpPr txBox="1">
            <a:spLocks noChangeArrowheads="1"/>
          </p:cNvSpPr>
          <p:nvPr/>
        </p:nvSpPr>
        <p:spPr bwMode="auto">
          <a:xfrm>
            <a:off x="1886400" y="2952751"/>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 name="Rectangle 1"/>
          <p:cNvSpPr>
            <a:spLocks noChangeArrowheads="1"/>
          </p:cNvSpPr>
          <p:nvPr/>
        </p:nvSpPr>
        <p:spPr bwMode="auto">
          <a:xfrm>
            <a:off x="366862" y="1523134"/>
            <a:ext cx="4947188"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800" b="0" i="0" u="none" strike="noStrike" cap="none" normalizeH="0" baseline="0" dirty="0">
                <a:ln>
                  <a:noFill/>
                </a:ln>
                <a:solidFill>
                  <a:schemeClr val="tx1"/>
                </a:solidFill>
                <a:effectLst/>
                <a:latin typeface="Arial" panose="020B0604020202020204" pitchFamily="34" charset="0"/>
              </a:rPr>
              <a:t>  </a:t>
            </a:r>
            <a:r>
              <a:rPr kumimoji="0" lang="cs-CZ" altLang="cs-CZ" sz="24000" b="0" i="0" u="none" strike="noStrike" cap="none" normalizeH="0" baseline="0" dirty="0" err="1">
                <a:ln>
                  <a:noFill/>
                </a:ln>
                <a:solidFill>
                  <a:srgbClr val="777777"/>
                </a:solidFill>
                <a:effectLst/>
                <a:latin typeface="Open Sans"/>
              </a:rPr>
              <a:t>P</a:t>
            </a:r>
            <a:r>
              <a:rPr kumimoji="0" lang="cs-CZ" altLang="cs-CZ" sz="1000" b="0" i="0" u="none" strike="noStrike" cap="none" normalizeH="0" baseline="0" dirty="0" err="1">
                <a:ln>
                  <a:noFill/>
                </a:ln>
                <a:solidFill>
                  <a:srgbClr val="777777"/>
                </a:solidFill>
                <a:effectLst/>
                <a:latin typeface="Open Sans"/>
              </a:rPr>
              <a:t>rincíp</a:t>
            </a:r>
            <a:r>
              <a:rPr kumimoji="0" lang="cs-CZ" altLang="cs-CZ" sz="1000" b="0" i="0" u="none" strike="noStrike" cap="none" normalizeH="0" baseline="0" dirty="0">
                <a:ln>
                  <a:noFill/>
                </a:ln>
                <a:solidFill>
                  <a:srgbClr val="777777"/>
                </a:solidFill>
                <a:effectLst/>
                <a:latin typeface="Open Sans"/>
              </a:rPr>
              <a:t> </a:t>
            </a:r>
            <a:r>
              <a:rPr kumimoji="0" lang="cs-CZ" altLang="cs-CZ" sz="1000" b="0" i="0" u="none" strike="noStrike" cap="none" normalizeH="0" baseline="0" dirty="0" err="1">
                <a:ln>
                  <a:noFill/>
                </a:ln>
                <a:solidFill>
                  <a:srgbClr val="777777"/>
                </a:solidFill>
                <a:effectLst/>
                <a:latin typeface="Open Sans"/>
              </a:rPr>
              <a:t>všetkých</a:t>
            </a:r>
            <a:r>
              <a:rPr kumimoji="0" lang="cs-CZ" altLang="cs-CZ" sz="1000" b="0" i="0" u="none" strike="noStrike" cap="none" normalizeH="0" baseline="0" dirty="0">
                <a:ln>
                  <a:noFill/>
                </a:ln>
                <a:solidFill>
                  <a:srgbClr val="777777"/>
                </a:solidFill>
                <a:effectLst/>
                <a:latin typeface="Open Sans"/>
              </a:rPr>
              <a:t> </a:t>
            </a:r>
            <a:r>
              <a:rPr kumimoji="0" lang="cs-CZ" altLang="cs-CZ" sz="1000" b="0" i="0" u="none" strike="noStrike" cap="none" normalizeH="0" baseline="0" dirty="0" err="1">
                <a:ln>
                  <a:noFill/>
                </a:ln>
                <a:solidFill>
                  <a:srgbClr val="777777"/>
                </a:solidFill>
                <a:effectLst/>
                <a:latin typeface="Open Sans"/>
              </a:rPr>
              <a:t>metód</a:t>
            </a:r>
            <a:r>
              <a:rPr kumimoji="0" lang="cs-CZ" altLang="cs-CZ" sz="1000" b="0" i="0" u="none" strike="noStrike" cap="none" normalizeH="0" baseline="0" dirty="0">
                <a:ln>
                  <a:noFill/>
                </a:ln>
                <a:solidFill>
                  <a:srgbClr val="777777"/>
                </a:solidFill>
                <a:effectLst/>
                <a:latin typeface="Open Sans"/>
              </a:rPr>
              <a:t> </a:t>
            </a:r>
            <a:r>
              <a:rPr kumimoji="0" lang="cs-CZ" altLang="cs-CZ" sz="1000" b="0" i="0" u="none" strike="noStrike" cap="none" normalizeH="0" baseline="0" dirty="0" err="1">
                <a:ln>
                  <a:noFill/>
                </a:ln>
                <a:solidFill>
                  <a:srgbClr val="777777"/>
                </a:solidFill>
                <a:effectLst/>
                <a:latin typeface="Open Sans"/>
              </a:rPr>
              <a:t>vyšetrenia</a:t>
            </a:r>
            <a:r>
              <a:rPr kumimoji="0" lang="cs-CZ" altLang="cs-CZ" sz="1000" b="0" i="0" u="none" strike="noStrike" cap="none" normalizeH="0" baseline="0" dirty="0">
                <a:ln>
                  <a:noFill/>
                </a:ln>
                <a:solidFill>
                  <a:srgbClr val="777777"/>
                </a:solidFill>
                <a:effectLst/>
                <a:latin typeface="Open Sans"/>
              </a:rPr>
              <a:t> sluchu je v  </a:t>
            </a:r>
            <a:r>
              <a:rPr kumimoji="0" lang="cs-CZ" altLang="cs-CZ" sz="600" b="0" i="0" u="none" strike="noStrike" cap="none" normalizeH="0" baseline="0" dirty="0">
                <a:ln>
                  <a:noFill/>
                </a:ln>
                <a:solidFill>
                  <a:schemeClr val="tx1"/>
                </a:solidFill>
                <a:effectLst/>
              </a:rPr>
              <a:t> </a:t>
            </a: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pic>
        <p:nvPicPr>
          <p:cNvPr id="94210" name="Picture 2" descr="Audio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437" y="1587160"/>
            <a:ext cx="48006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047474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661630" y="3962400"/>
            <a:ext cx="6542789"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eaLnBrk="0" hangingPunct="0">
              <a:spcBef>
                <a:spcPct val="20000"/>
              </a:spcBef>
              <a:buChar char="•"/>
              <a:defRPr sz="3200">
                <a:solidFill>
                  <a:schemeClr val="tx1"/>
                </a:solidFill>
                <a:latin typeface="Arial" charset="0"/>
                <a:cs typeface="Arial" charset="0"/>
              </a:defRPr>
            </a:lvl1pPr>
            <a:lvl2pPr marL="990600" indent="-533400" eaLnBrk="0" hangingPunct="0">
              <a:spcBef>
                <a:spcPct val="20000"/>
              </a:spcBef>
              <a:buChar char="–"/>
              <a:defRPr sz="2800">
                <a:solidFill>
                  <a:schemeClr val="tx1"/>
                </a:solidFill>
                <a:latin typeface="Arial" charset="0"/>
                <a:cs typeface="Arial" charset="0"/>
              </a:defRPr>
            </a:lvl2pPr>
            <a:lvl3pPr marL="1371600" indent="-457200" eaLnBrk="0" hangingPunct="0">
              <a:spcBef>
                <a:spcPct val="20000"/>
              </a:spcBef>
              <a:buChar char="•"/>
              <a:defRPr sz="2400">
                <a:solidFill>
                  <a:schemeClr val="tx1"/>
                </a:solidFill>
                <a:latin typeface="Arial" charset="0"/>
                <a:cs typeface="Arial" charset="0"/>
              </a:defRPr>
            </a:lvl3pPr>
            <a:lvl4pPr marL="1828800" indent="-457200" eaLnBrk="0" hangingPunct="0">
              <a:spcBef>
                <a:spcPct val="20000"/>
              </a:spcBef>
              <a:buChar char="–"/>
              <a:defRPr sz="2000">
                <a:solidFill>
                  <a:schemeClr val="tx1"/>
                </a:solidFill>
                <a:latin typeface="Arial" charset="0"/>
                <a:cs typeface="Arial" charset="0"/>
              </a:defRPr>
            </a:lvl4pPr>
            <a:lvl5pPr marL="2286000" indent="-457200" eaLnBrk="0" hangingPunct="0">
              <a:spcBef>
                <a:spcPct val="20000"/>
              </a:spcBef>
              <a:buChar char="»"/>
              <a:defRPr sz="2000">
                <a:solidFill>
                  <a:schemeClr val="tx1"/>
                </a:solidFill>
                <a:latin typeface="Arial" charset="0"/>
                <a:cs typeface="Arial" charset="0"/>
              </a:defRPr>
            </a:lvl5pPr>
            <a:lvl6pPr marL="2743200" indent="-457200" eaLnBrk="0" fontAlgn="base" hangingPunct="0">
              <a:spcBef>
                <a:spcPct val="20000"/>
              </a:spcBef>
              <a:spcAft>
                <a:spcPct val="0"/>
              </a:spcAft>
              <a:buChar char="»"/>
              <a:defRPr sz="2000">
                <a:solidFill>
                  <a:schemeClr val="tx1"/>
                </a:solidFill>
                <a:latin typeface="Arial" charset="0"/>
                <a:cs typeface="Arial" charset="0"/>
              </a:defRPr>
            </a:lvl6pPr>
            <a:lvl7pPr marL="3200400" indent="-457200" eaLnBrk="0" fontAlgn="base" hangingPunct="0">
              <a:spcBef>
                <a:spcPct val="20000"/>
              </a:spcBef>
              <a:spcAft>
                <a:spcPct val="0"/>
              </a:spcAft>
              <a:buChar char="»"/>
              <a:defRPr sz="2000">
                <a:solidFill>
                  <a:schemeClr val="tx1"/>
                </a:solidFill>
                <a:latin typeface="Arial" charset="0"/>
                <a:cs typeface="Arial" charset="0"/>
              </a:defRPr>
            </a:lvl7pPr>
            <a:lvl8pPr marL="3657600" indent="-457200" eaLnBrk="0" fontAlgn="base" hangingPunct="0">
              <a:spcBef>
                <a:spcPct val="20000"/>
              </a:spcBef>
              <a:spcAft>
                <a:spcPct val="0"/>
              </a:spcAft>
              <a:buChar char="»"/>
              <a:defRPr sz="2000">
                <a:solidFill>
                  <a:schemeClr val="tx1"/>
                </a:solidFill>
                <a:latin typeface="Arial" charset="0"/>
                <a:cs typeface="Arial" charset="0"/>
              </a:defRPr>
            </a:lvl8pPr>
            <a:lvl9pPr marL="4114800" indent="-4572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lnSpc>
                <a:spcPct val="90000"/>
              </a:lnSpc>
              <a:spcBef>
                <a:spcPct val="35000"/>
              </a:spcBef>
              <a:buFontTx/>
              <a:buNone/>
            </a:pPr>
            <a:endParaRPr lang="cs-CZ" altLang="cs-CZ" sz="2400">
              <a:latin typeface="Times New Roman" pitchFamily="18" charset="0"/>
            </a:endParaRPr>
          </a:p>
        </p:txBody>
      </p:sp>
      <p:pic>
        <p:nvPicPr>
          <p:cNvPr id="13315" name="Picture 3"/>
          <p:cNvPicPr>
            <a:picLocks noGrp="1" noChangeAspect="1" noChangeArrowheads="1"/>
          </p:cNvPicPr>
          <p:nvPr>
            <p:ph sz="half" idx="1"/>
          </p:nvPr>
        </p:nvPicPr>
        <p:blipFill>
          <a:blip r:embed="rId5">
            <a:extLst>
              <a:ext uri="{28A0092B-C50C-407E-A947-70E740481C1C}">
                <a14:useLocalDpi xmlns:a14="http://schemas.microsoft.com/office/drawing/2010/main" val="0"/>
              </a:ext>
            </a:extLst>
          </a:blip>
          <a:srcRect/>
          <a:stretch>
            <a:fillRect/>
          </a:stretch>
        </p:blipFill>
        <p:spPr>
          <a:xfrm>
            <a:off x="441087" y="2286001"/>
            <a:ext cx="3896268" cy="3205163"/>
          </a:xfrm>
          <a:noFill/>
          <a:ln cap="flat">
            <a:solidFill>
              <a:schemeClr val="tx1"/>
            </a:solidFill>
            <a:prstDash val="dash"/>
            <a:miter lim="800000"/>
            <a:headEnd/>
            <a:tailEnd/>
          </a:ln>
        </p:spPr>
      </p:pic>
      <p:sp>
        <p:nvSpPr>
          <p:cNvPr id="13316" name="Oval 4"/>
          <p:cNvSpPr>
            <a:spLocks noChangeArrowheads="1"/>
          </p:cNvSpPr>
          <p:nvPr/>
        </p:nvSpPr>
        <p:spPr bwMode="auto">
          <a:xfrm>
            <a:off x="3234637" y="4191000"/>
            <a:ext cx="147029" cy="15240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cs-CZ" altLang="cs-CZ" sz="1800"/>
          </a:p>
        </p:txBody>
      </p:sp>
      <p:pic>
        <p:nvPicPr>
          <p:cNvPr id="13317" name="Picture 5"/>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a:xfrm>
            <a:off x="4484383" y="2286001"/>
            <a:ext cx="3896268" cy="3205163"/>
          </a:xfrm>
          <a:noFill/>
          <a:ln cap="flat">
            <a:solidFill>
              <a:schemeClr val="tx1"/>
            </a:solidFill>
            <a:prstDash val="dash"/>
            <a:miter lim="800000"/>
            <a:headEnd/>
            <a:tailEnd/>
          </a:ln>
        </p:spPr>
      </p:pic>
      <p:sp>
        <p:nvSpPr>
          <p:cNvPr id="13318" name="Oval 6"/>
          <p:cNvSpPr>
            <a:spLocks noChangeArrowheads="1"/>
          </p:cNvSpPr>
          <p:nvPr/>
        </p:nvSpPr>
        <p:spPr bwMode="auto">
          <a:xfrm>
            <a:off x="3675724" y="4648200"/>
            <a:ext cx="147029" cy="15240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cs-CZ" altLang="cs-CZ" sz="1800"/>
          </a:p>
        </p:txBody>
      </p:sp>
      <p:sp>
        <p:nvSpPr>
          <p:cNvPr id="13319" name="Oval 7"/>
          <p:cNvSpPr>
            <a:spLocks noChangeArrowheads="1"/>
          </p:cNvSpPr>
          <p:nvPr/>
        </p:nvSpPr>
        <p:spPr bwMode="auto">
          <a:xfrm>
            <a:off x="3161123" y="4648200"/>
            <a:ext cx="147029" cy="15240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cs-CZ" altLang="cs-CZ" sz="1800"/>
          </a:p>
        </p:txBody>
      </p:sp>
      <p:sp>
        <p:nvSpPr>
          <p:cNvPr id="13320" name="Oval 8"/>
          <p:cNvSpPr>
            <a:spLocks noChangeArrowheads="1"/>
          </p:cNvSpPr>
          <p:nvPr/>
        </p:nvSpPr>
        <p:spPr bwMode="auto">
          <a:xfrm>
            <a:off x="2720036" y="4495800"/>
            <a:ext cx="147029" cy="15240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cs-CZ" altLang="cs-CZ" sz="1800"/>
          </a:p>
        </p:txBody>
      </p:sp>
      <p:sp>
        <p:nvSpPr>
          <p:cNvPr id="13321" name="Oval 9"/>
          <p:cNvSpPr>
            <a:spLocks noChangeArrowheads="1"/>
          </p:cNvSpPr>
          <p:nvPr/>
        </p:nvSpPr>
        <p:spPr bwMode="auto">
          <a:xfrm>
            <a:off x="2278949" y="4343400"/>
            <a:ext cx="147029" cy="15240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cs-CZ" altLang="cs-CZ" sz="1800"/>
          </a:p>
        </p:txBody>
      </p:sp>
      <p:sp>
        <p:nvSpPr>
          <p:cNvPr id="13322" name="Oval 10"/>
          <p:cNvSpPr>
            <a:spLocks noChangeArrowheads="1"/>
          </p:cNvSpPr>
          <p:nvPr/>
        </p:nvSpPr>
        <p:spPr bwMode="auto">
          <a:xfrm>
            <a:off x="4116811" y="4648200"/>
            <a:ext cx="147029" cy="15240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cs-CZ" altLang="cs-CZ" sz="1800"/>
          </a:p>
        </p:txBody>
      </p:sp>
      <p:sp>
        <p:nvSpPr>
          <p:cNvPr id="13323" name="Oval 11"/>
          <p:cNvSpPr>
            <a:spLocks noChangeArrowheads="1"/>
          </p:cNvSpPr>
          <p:nvPr/>
        </p:nvSpPr>
        <p:spPr bwMode="auto">
          <a:xfrm>
            <a:off x="3675724" y="4191000"/>
            <a:ext cx="147029" cy="15240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cs-CZ" altLang="cs-CZ" sz="1800"/>
          </a:p>
        </p:txBody>
      </p:sp>
      <p:sp>
        <p:nvSpPr>
          <p:cNvPr id="13324" name="Oval 12"/>
          <p:cNvSpPr>
            <a:spLocks noChangeArrowheads="1"/>
          </p:cNvSpPr>
          <p:nvPr/>
        </p:nvSpPr>
        <p:spPr bwMode="auto">
          <a:xfrm>
            <a:off x="2720036" y="4419600"/>
            <a:ext cx="147029" cy="15240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cs-CZ" altLang="cs-CZ" sz="1800"/>
          </a:p>
        </p:txBody>
      </p:sp>
      <p:sp>
        <p:nvSpPr>
          <p:cNvPr id="13325" name="Oval 13"/>
          <p:cNvSpPr>
            <a:spLocks noChangeArrowheads="1"/>
          </p:cNvSpPr>
          <p:nvPr/>
        </p:nvSpPr>
        <p:spPr bwMode="auto">
          <a:xfrm>
            <a:off x="2278949" y="4267200"/>
            <a:ext cx="147029" cy="15240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cs-CZ" altLang="cs-CZ" sz="1800"/>
          </a:p>
        </p:txBody>
      </p:sp>
      <p:sp>
        <p:nvSpPr>
          <p:cNvPr id="13326" name="Oval 14"/>
          <p:cNvSpPr>
            <a:spLocks noChangeArrowheads="1"/>
          </p:cNvSpPr>
          <p:nvPr/>
        </p:nvSpPr>
        <p:spPr bwMode="auto">
          <a:xfrm>
            <a:off x="1764348" y="3657600"/>
            <a:ext cx="147029" cy="15240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cs-CZ" altLang="cs-CZ" sz="1800"/>
          </a:p>
        </p:txBody>
      </p:sp>
      <p:sp>
        <p:nvSpPr>
          <p:cNvPr id="13327" name="Oval 15"/>
          <p:cNvSpPr>
            <a:spLocks noChangeArrowheads="1"/>
          </p:cNvSpPr>
          <p:nvPr/>
        </p:nvSpPr>
        <p:spPr bwMode="auto">
          <a:xfrm>
            <a:off x="1323261" y="3429000"/>
            <a:ext cx="147029" cy="15240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cs-CZ" altLang="cs-CZ" sz="1800"/>
          </a:p>
        </p:txBody>
      </p:sp>
      <p:sp>
        <p:nvSpPr>
          <p:cNvPr id="13328" name="Rectangle 16"/>
          <p:cNvSpPr>
            <a:spLocks noChangeArrowheads="1"/>
          </p:cNvSpPr>
          <p:nvPr/>
        </p:nvSpPr>
        <p:spPr bwMode="auto">
          <a:xfrm>
            <a:off x="5721643" y="4267201"/>
            <a:ext cx="312907"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cs-CZ" altLang="cs-CZ" sz="1800" b="1"/>
              <a:t>x</a:t>
            </a:r>
          </a:p>
        </p:txBody>
      </p:sp>
      <p:sp>
        <p:nvSpPr>
          <p:cNvPr id="13329" name="Rectangle 17"/>
          <p:cNvSpPr>
            <a:spLocks noChangeArrowheads="1"/>
          </p:cNvSpPr>
          <p:nvPr/>
        </p:nvSpPr>
        <p:spPr bwMode="auto">
          <a:xfrm>
            <a:off x="6236244" y="4495801"/>
            <a:ext cx="312907"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cs-CZ" altLang="cs-CZ" sz="1800" b="1"/>
              <a:t>x</a:t>
            </a:r>
          </a:p>
        </p:txBody>
      </p:sp>
      <p:sp>
        <p:nvSpPr>
          <p:cNvPr id="13330" name="Rectangle 18"/>
          <p:cNvSpPr>
            <a:spLocks noChangeArrowheads="1"/>
          </p:cNvSpPr>
          <p:nvPr/>
        </p:nvSpPr>
        <p:spPr bwMode="auto">
          <a:xfrm>
            <a:off x="6677331" y="4586288"/>
            <a:ext cx="312907"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cs-CZ" altLang="cs-CZ" sz="1800" b="1"/>
              <a:t>x</a:t>
            </a:r>
          </a:p>
        </p:txBody>
      </p:sp>
      <p:sp>
        <p:nvSpPr>
          <p:cNvPr id="13331" name="Rectangle 19"/>
          <p:cNvSpPr>
            <a:spLocks noChangeArrowheads="1"/>
          </p:cNvSpPr>
          <p:nvPr/>
        </p:nvSpPr>
        <p:spPr bwMode="auto">
          <a:xfrm>
            <a:off x="7191932" y="4495801"/>
            <a:ext cx="312907"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cs-CZ" altLang="cs-CZ" sz="1800" b="1"/>
              <a:t>x</a:t>
            </a:r>
          </a:p>
        </p:txBody>
      </p:sp>
      <p:sp>
        <p:nvSpPr>
          <p:cNvPr id="13332" name="Rectangle 20"/>
          <p:cNvSpPr>
            <a:spLocks noChangeArrowheads="1"/>
          </p:cNvSpPr>
          <p:nvPr/>
        </p:nvSpPr>
        <p:spPr bwMode="auto">
          <a:xfrm>
            <a:off x="7633019" y="4281488"/>
            <a:ext cx="312907"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cs-CZ" altLang="cs-CZ" sz="1800" b="1"/>
              <a:t>x</a:t>
            </a:r>
          </a:p>
        </p:txBody>
      </p:sp>
      <p:sp>
        <p:nvSpPr>
          <p:cNvPr id="13333" name="Rectangle 21"/>
          <p:cNvSpPr>
            <a:spLocks noChangeArrowheads="1"/>
          </p:cNvSpPr>
          <p:nvPr/>
        </p:nvSpPr>
        <p:spPr bwMode="auto">
          <a:xfrm>
            <a:off x="5213167" y="3900488"/>
            <a:ext cx="312907"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cs-CZ" altLang="cs-CZ" sz="1800" b="1"/>
              <a:t>x</a:t>
            </a:r>
          </a:p>
        </p:txBody>
      </p:sp>
      <p:sp>
        <p:nvSpPr>
          <p:cNvPr id="13334" name="Line 22"/>
          <p:cNvSpPr>
            <a:spLocks noChangeShapeType="1"/>
          </p:cNvSpPr>
          <p:nvPr/>
        </p:nvSpPr>
        <p:spPr bwMode="auto">
          <a:xfrm>
            <a:off x="5881159" y="4648200"/>
            <a:ext cx="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3335" name="Line 23"/>
          <p:cNvSpPr>
            <a:spLocks noChangeShapeType="1"/>
          </p:cNvSpPr>
          <p:nvPr/>
        </p:nvSpPr>
        <p:spPr bwMode="auto">
          <a:xfrm>
            <a:off x="5881159" y="4495800"/>
            <a:ext cx="514601" cy="228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3336" name="Line 24"/>
          <p:cNvSpPr>
            <a:spLocks noChangeShapeType="1"/>
          </p:cNvSpPr>
          <p:nvPr/>
        </p:nvSpPr>
        <p:spPr bwMode="auto">
          <a:xfrm>
            <a:off x="6395760" y="4724400"/>
            <a:ext cx="441087" cy="76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3337" name="Line 25"/>
          <p:cNvSpPr>
            <a:spLocks noChangeShapeType="1"/>
          </p:cNvSpPr>
          <p:nvPr/>
        </p:nvSpPr>
        <p:spPr bwMode="auto">
          <a:xfrm flipV="1">
            <a:off x="7277934" y="4495800"/>
            <a:ext cx="514601" cy="228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3338" name="Line 26"/>
          <p:cNvSpPr>
            <a:spLocks noChangeShapeType="1"/>
          </p:cNvSpPr>
          <p:nvPr/>
        </p:nvSpPr>
        <p:spPr bwMode="auto">
          <a:xfrm>
            <a:off x="5881159" y="5181600"/>
            <a:ext cx="0" cy="2286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3339" name="Line 27"/>
          <p:cNvSpPr>
            <a:spLocks noChangeShapeType="1"/>
          </p:cNvSpPr>
          <p:nvPr/>
        </p:nvSpPr>
        <p:spPr bwMode="auto">
          <a:xfrm>
            <a:off x="6836847" y="5181600"/>
            <a:ext cx="0" cy="2286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3340" name="Line 28"/>
          <p:cNvSpPr>
            <a:spLocks noChangeShapeType="1"/>
          </p:cNvSpPr>
          <p:nvPr/>
        </p:nvSpPr>
        <p:spPr bwMode="auto">
          <a:xfrm>
            <a:off x="6395760" y="5181600"/>
            <a:ext cx="0" cy="2286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3341" name="Line 29"/>
          <p:cNvSpPr>
            <a:spLocks noChangeShapeType="1"/>
          </p:cNvSpPr>
          <p:nvPr/>
        </p:nvSpPr>
        <p:spPr bwMode="auto">
          <a:xfrm flipV="1">
            <a:off x="2793551" y="4267200"/>
            <a:ext cx="514601" cy="22860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3342" name="Line 30"/>
          <p:cNvSpPr>
            <a:spLocks noChangeShapeType="1"/>
          </p:cNvSpPr>
          <p:nvPr/>
        </p:nvSpPr>
        <p:spPr bwMode="auto">
          <a:xfrm>
            <a:off x="2352463" y="4343400"/>
            <a:ext cx="441087" cy="15240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3343" name="Line 31"/>
          <p:cNvSpPr>
            <a:spLocks noChangeShapeType="1"/>
          </p:cNvSpPr>
          <p:nvPr/>
        </p:nvSpPr>
        <p:spPr bwMode="auto">
          <a:xfrm>
            <a:off x="1837862" y="3733800"/>
            <a:ext cx="514601" cy="60960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3344" name="Line 32"/>
          <p:cNvSpPr>
            <a:spLocks noChangeShapeType="1"/>
          </p:cNvSpPr>
          <p:nvPr/>
        </p:nvSpPr>
        <p:spPr bwMode="auto">
          <a:xfrm>
            <a:off x="1396775" y="3505200"/>
            <a:ext cx="441087" cy="22860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3345" name="Line 33"/>
          <p:cNvSpPr>
            <a:spLocks noChangeShapeType="1"/>
          </p:cNvSpPr>
          <p:nvPr/>
        </p:nvSpPr>
        <p:spPr bwMode="auto">
          <a:xfrm>
            <a:off x="3749239" y="4267200"/>
            <a:ext cx="441087" cy="45720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3346" name="Line 34"/>
          <p:cNvSpPr>
            <a:spLocks noChangeShapeType="1"/>
          </p:cNvSpPr>
          <p:nvPr/>
        </p:nvSpPr>
        <p:spPr bwMode="auto">
          <a:xfrm flipV="1">
            <a:off x="3308152" y="4267200"/>
            <a:ext cx="441087"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3347" name="Rectangle 35"/>
          <p:cNvSpPr>
            <a:spLocks noChangeArrowheads="1"/>
          </p:cNvSpPr>
          <p:nvPr/>
        </p:nvSpPr>
        <p:spPr bwMode="auto">
          <a:xfrm>
            <a:off x="8074106" y="4586288"/>
            <a:ext cx="312907"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cs-CZ" altLang="cs-CZ" sz="1800" b="1"/>
              <a:t>x</a:t>
            </a:r>
          </a:p>
        </p:txBody>
      </p:sp>
      <p:sp>
        <p:nvSpPr>
          <p:cNvPr id="13348" name="Line 36"/>
          <p:cNvSpPr>
            <a:spLocks noChangeShapeType="1"/>
          </p:cNvSpPr>
          <p:nvPr/>
        </p:nvSpPr>
        <p:spPr bwMode="auto">
          <a:xfrm flipV="1">
            <a:off x="6836847" y="4724400"/>
            <a:ext cx="514601" cy="76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3349" name="Line 37"/>
          <p:cNvSpPr>
            <a:spLocks noChangeShapeType="1"/>
          </p:cNvSpPr>
          <p:nvPr/>
        </p:nvSpPr>
        <p:spPr bwMode="auto">
          <a:xfrm>
            <a:off x="5366557" y="4114800"/>
            <a:ext cx="588116" cy="457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3350" name="Line 38"/>
          <p:cNvSpPr>
            <a:spLocks noChangeShapeType="1"/>
          </p:cNvSpPr>
          <p:nvPr/>
        </p:nvSpPr>
        <p:spPr bwMode="auto">
          <a:xfrm>
            <a:off x="7792535" y="4495800"/>
            <a:ext cx="441087" cy="3048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3351" name="Rectangle 39"/>
          <p:cNvSpPr>
            <a:spLocks noChangeArrowheads="1"/>
          </p:cNvSpPr>
          <p:nvPr/>
        </p:nvSpPr>
        <p:spPr bwMode="auto">
          <a:xfrm>
            <a:off x="7633019" y="5119688"/>
            <a:ext cx="312907"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cs-CZ" altLang="cs-CZ" sz="1800" b="1"/>
              <a:t>x</a:t>
            </a:r>
          </a:p>
        </p:txBody>
      </p:sp>
      <p:sp>
        <p:nvSpPr>
          <p:cNvPr id="13352" name="Rectangle 40"/>
          <p:cNvSpPr>
            <a:spLocks noChangeArrowheads="1"/>
          </p:cNvSpPr>
          <p:nvPr/>
        </p:nvSpPr>
        <p:spPr bwMode="auto">
          <a:xfrm>
            <a:off x="7191932" y="5119688"/>
            <a:ext cx="312907"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cs-CZ" altLang="cs-CZ" sz="1800" b="1"/>
              <a:t>x</a:t>
            </a:r>
          </a:p>
        </p:txBody>
      </p:sp>
      <p:sp>
        <p:nvSpPr>
          <p:cNvPr id="13353" name="Line 41"/>
          <p:cNvSpPr>
            <a:spLocks noChangeShapeType="1"/>
          </p:cNvSpPr>
          <p:nvPr/>
        </p:nvSpPr>
        <p:spPr bwMode="auto">
          <a:xfrm>
            <a:off x="8233622" y="5181600"/>
            <a:ext cx="0" cy="2286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pic>
        <p:nvPicPr>
          <p:cNvPr id="144426" name="03.wav">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a:fillRect/>
          </a:stretch>
        </p:blipFill>
        <p:spPr bwMode="auto">
          <a:xfrm>
            <a:off x="8233622" y="6172200"/>
            <a:ext cx="29405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55" name="Text Box 43"/>
          <p:cNvSpPr txBox="1">
            <a:spLocks noChangeArrowheads="1"/>
          </p:cNvSpPr>
          <p:nvPr/>
        </p:nvSpPr>
        <p:spPr bwMode="auto">
          <a:xfrm>
            <a:off x="441087" y="381000"/>
            <a:ext cx="3896268" cy="75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cs-CZ" altLang="cs-CZ" sz="1800">
                <a:solidFill>
                  <a:schemeClr val="bg1"/>
                </a:solidFill>
              </a:rPr>
              <a:t>Ztráta dle Fowlera: 92.8 </a:t>
            </a:r>
            <a:r>
              <a:rPr lang="en-US" altLang="cs-CZ" sz="1800">
                <a:solidFill>
                  <a:schemeClr val="bg1"/>
                </a:solidFill>
              </a:rPr>
              <a:t>% </a:t>
            </a:r>
            <a:r>
              <a:rPr lang="cs-CZ" altLang="cs-CZ" sz="1800">
                <a:solidFill>
                  <a:schemeClr val="bg1"/>
                </a:solidFill>
              </a:rPr>
              <a:t>(audio)</a:t>
            </a:r>
          </a:p>
          <a:p>
            <a:pPr eaLnBrk="1" hangingPunct="1">
              <a:spcBef>
                <a:spcPct val="0"/>
              </a:spcBef>
              <a:buFontTx/>
              <a:buNone/>
            </a:pPr>
            <a:r>
              <a:rPr lang="cs-CZ" altLang="cs-CZ" sz="1800">
                <a:solidFill>
                  <a:schemeClr val="bg1"/>
                </a:solidFill>
              </a:rPr>
              <a:t>                               99.6 </a:t>
            </a:r>
            <a:r>
              <a:rPr lang="en-US" altLang="cs-CZ" sz="1800">
                <a:solidFill>
                  <a:schemeClr val="bg1"/>
                </a:solidFill>
              </a:rPr>
              <a:t>% </a:t>
            </a:r>
            <a:r>
              <a:rPr lang="cs-CZ" altLang="cs-CZ" sz="1800">
                <a:solidFill>
                  <a:schemeClr val="bg1"/>
                </a:solidFill>
              </a:rPr>
              <a:t>(SSEP)</a:t>
            </a:r>
          </a:p>
        </p:txBody>
      </p:sp>
      <p:sp>
        <p:nvSpPr>
          <p:cNvPr id="13356" name="Text Box 44"/>
          <p:cNvSpPr txBox="1">
            <a:spLocks noChangeArrowheads="1"/>
          </p:cNvSpPr>
          <p:nvPr/>
        </p:nvSpPr>
        <p:spPr bwMode="auto">
          <a:xfrm>
            <a:off x="4704927" y="381000"/>
            <a:ext cx="3755365" cy="75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cs-CZ" altLang="cs-CZ" sz="1800">
                <a:solidFill>
                  <a:schemeClr val="bg1"/>
                </a:solidFill>
              </a:rPr>
              <a:t>Ztráta dle Fowlera: 99.8 </a:t>
            </a:r>
            <a:r>
              <a:rPr lang="en-US" altLang="cs-CZ" sz="1800">
                <a:solidFill>
                  <a:schemeClr val="bg1"/>
                </a:solidFill>
              </a:rPr>
              <a:t>%</a:t>
            </a:r>
            <a:r>
              <a:rPr lang="cs-CZ" altLang="cs-CZ" sz="1800">
                <a:solidFill>
                  <a:schemeClr val="bg1"/>
                </a:solidFill>
              </a:rPr>
              <a:t> (audio)</a:t>
            </a:r>
          </a:p>
          <a:p>
            <a:pPr eaLnBrk="1" hangingPunct="1">
              <a:spcBef>
                <a:spcPct val="0"/>
              </a:spcBef>
              <a:buFontTx/>
              <a:buNone/>
            </a:pPr>
            <a:r>
              <a:rPr lang="cs-CZ" altLang="cs-CZ" sz="1800">
                <a:solidFill>
                  <a:schemeClr val="bg1"/>
                </a:solidFill>
              </a:rPr>
              <a:t>                               100 </a:t>
            </a:r>
            <a:r>
              <a:rPr lang="en-US" altLang="cs-CZ" sz="1800">
                <a:solidFill>
                  <a:schemeClr val="bg1"/>
                </a:solidFill>
              </a:rPr>
              <a:t>% </a:t>
            </a:r>
            <a:r>
              <a:rPr lang="cs-CZ" altLang="cs-CZ" sz="1800">
                <a:solidFill>
                  <a:schemeClr val="bg1"/>
                </a:solidFill>
              </a:rPr>
              <a:t>(SSEP)</a:t>
            </a:r>
          </a:p>
        </p:txBody>
      </p:sp>
      <p:sp>
        <p:nvSpPr>
          <p:cNvPr id="13357" name="Text Box 45"/>
          <p:cNvSpPr txBox="1">
            <a:spLocks noChangeArrowheads="1"/>
          </p:cNvSpPr>
          <p:nvPr/>
        </p:nvSpPr>
        <p:spPr bwMode="auto">
          <a:xfrm>
            <a:off x="2562421" y="1295400"/>
            <a:ext cx="3801042" cy="1089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cs-CZ" altLang="cs-CZ" sz="1800">
                <a:solidFill>
                  <a:schemeClr val="bg1"/>
                </a:solidFill>
              </a:rPr>
              <a:t>Ztráta dle WHO:     80 </a:t>
            </a:r>
            <a:r>
              <a:rPr lang="en-US" altLang="cs-CZ" sz="1800">
                <a:solidFill>
                  <a:schemeClr val="bg1"/>
                </a:solidFill>
              </a:rPr>
              <a:t> dB </a:t>
            </a:r>
            <a:r>
              <a:rPr lang="cs-CZ" altLang="cs-CZ" sz="1800">
                <a:solidFill>
                  <a:schemeClr val="bg1"/>
                </a:solidFill>
              </a:rPr>
              <a:t>(audio)</a:t>
            </a:r>
          </a:p>
          <a:p>
            <a:pPr eaLnBrk="1" hangingPunct="1">
              <a:spcBef>
                <a:spcPct val="0"/>
              </a:spcBef>
              <a:buFontTx/>
              <a:buNone/>
            </a:pPr>
            <a:r>
              <a:rPr lang="cs-CZ" altLang="cs-CZ" sz="1800">
                <a:solidFill>
                  <a:schemeClr val="bg1"/>
                </a:solidFill>
              </a:rPr>
              <a:t>                               86.6 </a:t>
            </a:r>
            <a:r>
              <a:rPr lang="en-US" altLang="cs-CZ" sz="1800">
                <a:solidFill>
                  <a:schemeClr val="bg1"/>
                </a:solidFill>
              </a:rPr>
              <a:t>dB </a:t>
            </a:r>
            <a:r>
              <a:rPr lang="cs-CZ" altLang="cs-CZ" sz="1800">
                <a:solidFill>
                  <a:schemeClr val="bg1"/>
                </a:solidFill>
              </a:rPr>
              <a:t>(SSEP)</a:t>
            </a:r>
          </a:p>
          <a:p>
            <a:pPr eaLnBrk="1" hangingPunct="1">
              <a:spcBef>
                <a:spcPct val="0"/>
              </a:spcBef>
              <a:buFontTx/>
              <a:buNone/>
            </a:pPr>
            <a:endParaRPr lang="cs-CZ" altLang="cs-CZ" sz="1800">
              <a:solidFill>
                <a:schemeClr val="bg1"/>
              </a:solidFill>
            </a:endParaRPr>
          </a:p>
        </p:txBody>
      </p:sp>
      <p:sp>
        <p:nvSpPr>
          <p:cNvPr id="13358" name="Line 46"/>
          <p:cNvSpPr>
            <a:spLocks noChangeShapeType="1"/>
          </p:cNvSpPr>
          <p:nvPr/>
        </p:nvSpPr>
        <p:spPr bwMode="auto">
          <a:xfrm>
            <a:off x="2278949" y="4419600"/>
            <a:ext cx="588116" cy="152400"/>
          </a:xfrm>
          <a:prstGeom prst="line">
            <a:avLst/>
          </a:prstGeom>
          <a:noFill/>
          <a:ln w="1905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3359" name="Line 47"/>
          <p:cNvSpPr>
            <a:spLocks noChangeShapeType="1"/>
          </p:cNvSpPr>
          <p:nvPr/>
        </p:nvSpPr>
        <p:spPr bwMode="auto">
          <a:xfrm>
            <a:off x="2793551" y="4572000"/>
            <a:ext cx="514601" cy="152400"/>
          </a:xfrm>
          <a:prstGeom prst="line">
            <a:avLst/>
          </a:prstGeom>
          <a:noFill/>
          <a:ln w="1905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3360" name="Line 48"/>
          <p:cNvSpPr>
            <a:spLocks noChangeShapeType="1"/>
          </p:cNvSpPr>
          <p:nvPr/>
        </p:nvSpPr>
        <p:spPr bwMode="auto">
          <a:xfrm>
            <a:off x="3234637" y="4724400"/>
            <a:ext cx="514601" cy="0"/>
          </a:xfrm>
          <a:prstGeom prst="line">
            <a:avLst/>
          </a:prstGeom>
          <a:noFill/>
          <a:ln w="1905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Tree>
    <p:extLst>
      <p:ext uri="{BB962C8B-B14F-4D97-AF65-F5344CB8AC3E}">
        <p14:creationId xmlns:p14="http://schemas.microsoft.com/office/powerpoint/2010/main" val="515288724"/>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144426"/>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31002" fill="hold"/>
                                        <p:tgtEl>
                                          <p:spTgt spid="144426"/>
                                        </p:tgtEl>
                                      </p:cBhvr>
                                    </p:cmd>
                                  </p:childTnLst>
                                </p:cTn>
                              </p:par>
                            </p:childTnLst>
                          </p:cTn>
                        </p:par>
                      </p:childTnLst>
                    </p:cTn>
                  </p:par>
                </p:childTnLst>
              </p:cTn>
              <p:nextCondLst>
                <p:cond evt="onClick" delay="0">
                  <p:tgtEl>
                    <p:spTgt spid="14442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44426"/>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661630" y="3962400"/>
            <a:ext cx="6542789"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eaLnBrk="0" hangingPunct="0">
              <a:spcBef>
                <a:spcPct val="20000"/>
              </a:spcBef>
              <a:buChar char="•"/>
              <a:defRPr sz="3200">
                <a:solidFill>
                  <a:schemeClr val="tx1"/>
                </a:solidFill>
                <a:latin typeface="Arial" charset="0"/>
                <a:cs typeface="Arial" charset="0"/>
              </a:defRPr>
            </a:lvl1pPr>
            <a:lvl2pPr marL="990600" indent="-533400" eaLnBrk="0" hangingPunct="0">
              <a:spcBef>
                <a:spcPct val="20000"/>
              </a:spcBef>
              <a:buChar char="–"/>
              <a:defRPr sz="2800">
                <a:solidFill>
                  <a:schemeClr val="tx1"/>
                </a:solidFill>
                <a:latin typeface="Arial" charset="0"/>
                <a:cs typeface="Arial" charset="0"/>
              </a:defRPr>
            </a:lvl2pPr>
            <a:lvl3pPr marL="1371600" indent="-457200" eaLnBrk="0" hangingPunct="0">
              <a:spcBef>
                <a:spcPct val="20000"/>
              </a:spcBef>
              <a:buChar char="•"/>
              <a:defRPr sz="2400">
                <a:solidFill>
                  <a:schemeClr val="tx1"/>
                </a:solidFill>
                <a:latin typeface="Arial" charset="0"/>
                <a:cs typeface="Arial" charset="0"/>
              </a:defRPr>
            </a:lvl3pPr>
            <a:lvl4pPr marL="1828800" indent="-457200" eaLnBrk="0" hangingPunct="0">
              <a:spcBef>
                <a:spcPct val="20000"/>
              </a:spcBef>
              <a:buChar char="–"/>
              <a:defRPr sz="2000">
                <a:solidFill>
                  <a:schemeClr val="tx1"/>
                </a:solidFill>
                <a:latin typeface="Arial" charset="0"/>
                <a:cs typeface="Arial" charset="0"/>
              </a:defRPr>
            </a:lvl4pPr>
            <a:lvl5pPr marL="2286000" indent="-457200" eaLnBrk="0" hangingPunct="0">
              <a:spcBef>
                <a:spcPct val="20000"/>
              </a:spcBef>
              <a:buChar char="»"/>
              <a:defRPr sz="2000">
                <a:solidFill>
                  <a:schemeClr val="tx1"/>
                </a:solidFill>
                <a:latin typeface="Arial" charset="0"/>
                <a:cs typeface="Arial" charset="0"/>
              </a:defRPr>
            </a:lvl5pPr>
            <a:lvl6pPr marL="2743200" indent="-457200" eaLnBrk="0" fontAlgn="base" hangingPunct="0">
              <a:spcBef>
                <a:spcPct val="20000"/>
              </a:spcBef>
              <a:spcAft>
                <a:spcPct val="0"/>
              </a:spcAft>
              <a:buChar char="»"/>
              <a:defRPr sz="2000">
                <a:solidFill>
                  <a:schemeClr val="tx1"/>
                </a:solidFill>
                <a:latin typeface="Arial" charset="0"/>
                <a:cs typeface="Arial" charset="0"/>
              </a:defRPr>
            </a:lvl6pPr>
            <a:lvl7pPr marL="3200400" indent="-457200" eaLnBrk="0" fontAlgn="base" hangingPunct="0">
              <a:spcBef>
                <a:spcPct val="20000"/>
              </a:spcBef>
              <a:spcAft>
                <a:spcPct val="0"/>
              </a:spcAft>
              <a:buChar char="»"/>
              <a:defRPr sz="2000">
                <a:solidFill>
                  <a:schemeClr val="tx1"/>
                </a:solidFill>
                <a:latin typeface="Arial" charset="0"/>
                <a:cs typeface="Arial" charset="0"/>
              </a:defRPr>
            </a:lvl7pPr>
            <a:lvl8pPr marL="3657600" indent="-457200" eaLnBrk="0" fontAlgn="base" hangingPunct="0">
              <a:spcBef>
                <a:spcPct val="20000"/>
              </a:spcBef>
              <a:spcAft>
                <a:spcPct val="0"/>
              </a:spcAft>
              <a:buChar char="»"/>
              <a:defRPr sz="2000">
                <a:solidFill>
                  <a:schemeClr val="tx1"/>
                </a:solidFill>
                <a:latin typeface="Arial" charset="0"/>
                <a:cs typeface="Arial" charset="0"/>
              </a:defRPr>
            </a:lvl8pPr>
            <a:lvl9pPr marL="4114800" indent="-4572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lnSpc>
                <a:spcPct val="90000"/>
              </a:lnSpc>
              <a:spcBef>
                <a:spcPct val="35000"/>
              </a:spcBef>
              <a:buFontTx/>
              <a:buNone/>
            </a:pPr>
            <a:endParaRPr lang="cs-CZ" altLang="cs-CZ" sz="2400">
              <a:latin typeface="Times New Roman" pitchFamily="18" charset="0"/>
            </a:endParaRPr>
          </a:p>
        </p:txBody>
      </p:sp>
      <p:pic>
        <p:nvPicPr>
          <p:cNvPr id="14339" name="Picture 3"/>
          <p:cNvPicPr>
            <a:picLocks noGrp="1" noChangeAspect="1" noChangeArrowheads="1"/>
          </p:cNvPicPr>
          <p:nvPr>
            <p:ph/>
          </p:nvPr>
        </p:nvPicPr>
        <p:blipFill>
          <a:blip r:embed="rId5">
            <a:extLst>
              <a:ext uri="{28A0092B-C50C-407E-A947-70E740481C1C}">
                <a14:useLocalDpi xmlns:a14="http://schemas.microsoft.com/office/drawing/2010/main" val="0"/>
              </a:ext>
            </a:extLst>
          </a:blip>
          <a:srcRect/>
          <a:stretch>
            <a:fillRect/>
          </a:stretch>
        </p:blipFill>
        <p:spPr>
          <a:xfrm>
            <a:off x="1102717" y="1447800"/>
            <a:ext cx="6311525" cy="5334000"/>
          </a:xfrm>
          <a:noFill/>
          <a:ln w="19050">
            <a:solidFill>
              <a:srgbClr val="FF0000"/>
            </a:solidFill>
            <a:miter lim="800000"/>
            <a:headEnd/>
            <a:tailEnd/>
          </a:ln>
        </p:spPr>
      </p:pic>
      <p:sp>
        <p:nvSpPr>
          <p:cNvPr id="14340" name="Oval 4"/>
          <p:cNvSpPr>
            <a:spLocks noChangeArrowheads="1"/>
          </p:cNvSpPr>
          <p:nvPr/>
        </p:nvSpPr>
        <p:spPr bwMode="auto">
          <a:xfrm>
            <a:off x="4925470" y="5322888"/>
            <a:ext cx="147029" cy="15240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cs-CZ" altLang="cs-CZ" sz="1800"/>
          </a:p>
        </p:txBody>
      </p:sp>
      <p:sp>
        <p:nvSpPr>
          <p:cNvPr id="14341" name="Oval 5"/>
          <p:cNvSpPr>
            <a:spLocks noChangeArrowheads="1"/>
          </p:cNvSpPr>
          <p:nvPr/>
        </p:nvSpPr>
        <p:spPr bwMode="auto">
          <a:xfrm>
            <a:off x="4116811" y="5170488"/>
            <a:ext cx="147029" cy="15240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cs-CZ" altLang="cs-CZ" sz="1800"/>
          </a:p>
        </p:txBody>
      </p:sp>
      <p:sp>
        <p:nvSpPr>
          <p:cNvPr id="14342" name="Oval 6"/>
          <p:cNvSpPr>
            <a:spLocks noChangeArrowheads="1"/>
          </p:cNvSpPr>
          <p:nvPr/>
        </p:nvSpPr>
        <p:spPr bwMode="auto">
          <a:xfrm>
            <a:off x="3381666" y="4941888"/>
            <a:ext cx="147029" cy="15240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cs-CZ" altLang="cs-CZ" sz="1800"/>
          </a:p>
        </p:txBody>
      </p:sp>
      <p:sp>
        <p:nvSpPr>
          <p:cNvPr id="14343" name="Oval 7"/>
          <p:cNvSpPr>
            <a:spLocks noChangeArrowheads="1"/>
          </p:cNvSpPr>
          <p:nvPr/>
        </p:nvSpPr>
        <p:spPr bwMode="auto">
          <a:xfrm>
            <a:off x="2573007" y="4789488"/>
            <a:ext cx="147029" cy="15240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cs-CZ" altLang="cs-CZ" sz="1800"/>
          </a:p>
        </p:txBody>
      </p:sp>
      <p:sp>
        <p:nvSpPr>
          <p:cNvPr id="14344" name="Line 8"/>
          <p:cNvSpPr>
            <a:spLocks noChangeShapeType="1"/>
          </p:cNvSpPr>
          <p:nvPr/>
        </p:nvSpPr>
        <p:spPr bwMode="auto">
          <a:xfrm>
            <a:off x="3528695" y="5018088"/>
            <a:ext cx="661630" cy="22860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4345" name="Rectangle 9"/>
          <p:cNvSpPr>
            <a:spLocks noChangeArrowheads="1"/>
          </p:cNvSpPr>
          <p:nvPr/>
        </p:nvSpPr>
        <p:spPr bwMode="auto">
          <a:xfrm>
            <a:off x="3228276" y="4498976"/>
            <a:ext cx="312907"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cs-CZ" altLang="cs-CZ" sz="1800" b="1"/>
              <a:t>x</a:t>
            </a:r>
          </a:p>
        </p:txBody>
      </p:sp>
      <p:sp>
        <p:nvSpPr>
          <p:cNvPr id="14346" name="Rectangle 10"/>
          <p:cNvSpPr>
            <a:spLocks noChangeArrowheads="1"/>
          </p:cNvSpPr>
          <p:nvPr/>
        </p:nvSpPr>
        <p:spPr bwMode="auto">
          <a:xfrm>
            <a:off x="3963421" y="4727576"/>
            <a:ext cx="312907"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cs-CZ" altLang="cs-CZ" sz="1800" b="1"/>
              <a:t>x</a:t>
            </a:r>
          </a:p>
        </p:txBody>
      </p:sp>
      <p:sp>
        <p:nvSpPr>
          <p:cNvPr id="14347" name="Rectangle 11"/>
          <p:cNvSpPr>
            <a:spLocks noChangeArrowheads="1"/>
          </p:cNvSpPr>
          <p:nvPr/>
        </p:nvSpPr>
        <p:spPr bwMode="auto">
          <a:xfrm>
            <a:off x="2486433" y="4346576"/>
            <a:ext cx="338555"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cs-CZ" sz="1800" b="1"/>
              <a:t>X</a:t>
            </a:r>
            <a:endParaRPr lang="cs-CZ" altLang="cs-CZ" sz="1800" b="1"/>
          </a:p>
        </p:txBody>
      </p:sp>
      <p:sp>
        <p:nvSpPr>
          <p:cNvPr id="14348" name="Rectangle 12"/>
          <p:cNvSpPr>
            <a:spLocks noChangeArrowheads="1"/>
          </p:cNvSpPr>
          <p:nvPr/>
        </p:nvSpPr>
        <p:spPr bwMode="auto">
          <a:xfrm>
            <a:off x="4845595" y="5108576"/>
            <a:ext cx="312907"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cs-CZ" altLang="cs-CZ" sz="1800" b="1"/>
              <a:t>x</a:t>
            </a:r>
          </a:p>
        </p:txBody>
      </p:sp>
      <p:pic>
        <p:nvPicPr>
          <p:cNvPr id="146445" name="04.wav">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a:fillRect/>
          </a:stretch>
        </p:blipFill>
        <p:spPr bwMode="auto">
          <a:xfrm>
            <a:off x="8233622" y="6248400"/>
            <a:ext cx="29405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0" name="Line 14"/>
          <p:cNvSpPr>
            <a:spLocks noChangeShapeType="1"/>
          </p:cNvSpPr>
          <p:nvPr/>
        </p:nvSpPr>
        <p:spPr bwMode="auto">
          <a:xfrm>
            <a:off x="4190326" y="5246688"/>
            <a:ext cx="808659" cy="15240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4351" name="Line 15"/>
          <p:cNvSpPr>
            <a:spLocks noChangeShapeType="1"/>
          </p:cNvSpPr>
          <p:nvPr/>
        </p:nvSpPr>
        <p:spPr bwMode="auto">
          <a:xfrm>
            <a:off x="2720036" y="4865688"/>
            <a:ext cx="735145" cy="15240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4352" name="Line 16"/>
          <p:cNvSpPr>
            <a:spLocks noChangeShapeType="1"/>
          </p:cNvSpPr>
          <p:nvPr/>
        </p:nvSpPr>
        <p:spPr bwMode="auto">
          <a:xfrm>
            <a:off x="2646521" y="4560888"/>
            <a:ext cx="735145"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4353" name="Line 17"/>
          <p:cNvSpPr>
            <a:spLocks noChangeShapeType="1"/>
          </p:cNvSpPr>
          <p:nvPr/>
        </p:nvSpPr>
        <p:spPr bwMode="auto">
          <a:xfrm>
            <a:off x="3381666" y="4713288"/>
            <a:ext cx="735145" cy="228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4354" name="Line 18"/>
          <p:cNvSpPr>
            <a:spLocks noChangeShapeType="1"/>
          </p:cNvSpPr>
          <p:nvPr/>
        </p:nvSpPr>
        <p:spPr bwMode="auto">
          <a:xfrm>
            <a:off x="4116811" y="4941888"/>
            <a:ext cx="882174" cy="3810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4355" name="Line 19"/>
          <p:cNvSpPr>
            <a:spLocks noChangeShapeType="1"/>
          </p:cNvSpPr>
          <p:nvPr/>
        </p:nvSpPr>
        <p:spPr bwMode="auto">
          <a:xfrm>
            <a:off x="4998985" y="5322888"/>
            <a:ext cx="514601" cy="10668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4356" name="Text Box 20"/>
          <p:cNvSpPr txBox="1">
            <a:spLocks noChangeArrowheads="1"/>
          </p:cNvSpPr>
          <p:nvPr/>
        </p:nvSpPr>
        <p:spPr bwMode="auto">
          <a:xfrm>
            <a:off x="2329992" y="417514"/>
            <a:ext cx="3647152" cy="1089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cs-CZ" sz="1800">
                <a:solidFill>
                  <a:schemeClr val="bg1"/>
                </a:solidFill>
              </a:rPr>
              <a:t>Ztr</a:t>
            </a:r>
            <a:r>
              <a:rPr lang="cs-CZ" altLang="cs-CZ" sz="1800">
                <a:solidFill>
                  <a:schemeClr val="bg1"/>
                </a:solidFill>
              </a:rPr>
              <a:t>áta dle Fowlera: vpravo 99.8</a:t>
            </a:r>
            <a:r>
              <a:rPr lang="en-US" altLang="cs-CZ" sz="1800">
                <a:solidFill>
                  <a:schemeClr val="bg1"/>
                </a:solidFill>
              </a:rPr>
              <a:t> %</a:t>
            </a:r>
            <a:endParaRPr lang="cs-CZ" altLang="cs-CZ" sz="1800">
              <a:solidFill>
                <a:schemeClr val="bg1"/>
              </a:solidFill>
            </a:endParaRPr>
          </a:p>
          <a:p>
            <a:pPr eaLnBrk="1" hangingPunct="1">
              <a:spcBef>
                <a:spcPct val="0"/>
              </a:spcBef>
              <a:buFontTx/>
              <a:buNone/>
            </a:pPr>
            <a:r>
              <a:rPr lang="cs-CZ" altLang="cs-CZ" sz="1800">
                <a:solidFill>
                  <a:schemeClr val="bg1"/>
                </a:solidFill>
              </a:rPr>
              <a:t>                               vlevo   99.7</a:t>
            </a:r>
            <a:r>
              <a:rPr lang="en-US" altLang="cs-CZ" sz="1800">
                <a:solidFill>
                  <a:schemeClr val="bg1"/>
                </a:solidFill>
              </a:rPr>
              <a:t> %</a:t>
            </a:r>
            <a:endParaRPr lang="cs-CZ" altLang="cs-CZ" sz="1800">
              <a:solidFill>
                <a:schemeClr val="bg1"/>
              </a:solidFill>
            </a:endParaRPr>
          </a:p>
          <a:p>
            <a:pPr eaLnBrk="1" hangingPunct="1">
              <a:spcBef>
                <a:spcPct val="0"/>
              </a:spcBef>
              <a:buFontTx/>
              <a:buNone/>
            </a:pPr>
            <a:r>
              <a:rPr lang="cs-CZ" altLang="cs-CZ" sz="1800">
                <a:solidFill>
                  <a:schemeClr val="bg1"/>
                </a:solidFill>
              </a:rPr>
              <a:t>Ztráta dle WHO:  96.6</a:t>
            </a:r>
            <a:r>
              <a:rPr lang="en-US" altLang="cs-CZ" sz="1800">
                <a:solidFill>
                  <a:schemeClr val="bg1"/>
                </a:solidFill>
              </a:rPr>
              <a:t> dB</a:t>
            </a:r>
            <a:endParaRPr lang="cs-CZ" altLang="cs-CZ" sz="1800">
              <a:solidFill>
                <a:schemeClr val="bg1"/>
              </a:solidFill>
            </a:endParaRPr>
          </a:p>
        </p:txBody>
      </p:sp>
    </p:spTree>
    <p:extLst>
      <p:ext uri="{BB962C8B-B14F-4D97-AF65-F5344CB8AC3E}">
        <p14:creationId xmlns:p14="http://schemas.microsoft.com/office/powerpoint/2010/main" val="41789835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6445"/>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31252" fill="hold"/>
                                        <p:tgtEl>
                                          <p:spTgt spid="146445"/>
                                        </p:tgtEl>
                                      </p:cBhvr>
                                    </p:cmd>
                                  </p:childTnLst>
                                </p:cTn>
                              </p:par>
                            </p:childTnLst>
                          </p:cTn>
                        </p:par>
                      </p:childTnLst>
                    </p:cTn>
                  </p:par>
                </p:childTnLst>
              </p:cTn>
              <p:nextCondLst>
                <p:cond evt="onClick" delay="0">
                  <p:tgtEl>
                    <p:spTgt spid="14644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4644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Rectangle 2"/>
          <p:cNvSpPr>
            <a:spLocks noGrp="1" noChangeArrowheads="1"/>
          </p:cNvSpPr>
          <p:nvPr>
            <p:ph type="title"/>
          </p:nvPr>
        </p:nvSpPr>
        <p:spPr>
          <a:xfrm>
            <a:off x="306388" y="233363"/>
            <a:ext cx="7302500" cy="1108075"/>
          </a:xfrm>
        </p:spPr>
        <p:txBody>
          <a:bodyPr/>
          <a:lstStyle/>
          <a:p>
            <a:br>
              <a:rPr lang="cs-CZ" altLang="cs-CZ" dirty="0"/>
            </a:br>
            <a:endParaRPr lang="cs-CZ" altLang="cs-CZ" dirty="0"/>
          </a:p>
        </p:txBody>
      </p:sp>
      <p:sp>
        <p:nvSpPr>
          <p:cNvPr id="576515" name="Rectangle 3"/>
          <p:cNvSpPr>
            <a:spLocks noGrp="1" noChangeArrowheads="1"/>
          </p:cNvSpPr>
          <p:nvPr>
            <p:ph type="body" idx="1"/>
          </p:nvPr>
        </p:nvSpPr>
        <p:spPr>
          <a:xfrm>
            <a:off x="377825" y="1484313"/>
            <a:ext cx="7489428" cy="4608512"/>
          </a:xfrm>
        </p:spPr>
        <p:txBody>
          <a:bodyPr/>
          <a:lstStyle/>
          <a:p>
            <a:pPr marL="457200" indent="-457200">
              <a:buFont typeface="Arial" panose="020B0604020202020204" pitchFamily="34" charset="0"/>
              <a:buChar char="•"/>
            </a:pPr>
            <a:r>
              <a:rPr lang="cs-CZ" sz="2800" dirty="0"/>
              <a:t>Terminologické vymezení oboru </a:t>
            </a:r>
          </a:p>
          <a:p>
            <a:pPr marL="457200" indent="-457200">
              <a:buFont typeface="Arial" panose="020B0604020202020204" pitchFamily="34" charset="0"/>
              <a:buChar char="•"/>
            </a:pPr>
            <a:r>
              <a:rPr lang="cs-CZ" sz="2800" dirty="0"/>
              <a:t>Klasifikace sluchového postižení podle různých kritérií</a:t>
            </a:r>
          </a:p>
          <a:p>
            <a:pPr marL="457200" indent="-457200">
              <a:buFont typeface="Arial" panose="020B0604020202020204" pitchFamily="34" charset="0"/>
              <a:buChar char="•"/>
            </a:pPr>
            <a:r>
              <a:rPr lang="cs-CZ" sz="2800" dirty="0"/>
              <a:t>Etiologie</a:t>
            </a:r>
          </a:p>
          <a:p>
            <a:pPr marL="457200" indent="-457200">
              <a:buFont typeface="Arial" panose="020B0604020202020204" pitchFamily="34" charset="0"/>
              <a:buChar char="•"/>
            </a:pPr>
            <a:r>
              <a:rPr lang="cs-CZ" sz="2800" dirty="0"/>
              <a:t>Diagnostika sluchových vad, screening, audiometrie; význam časné diagnostiky</a:t>
            </a:r>
          </a:p>
          <a:p>
            <a:pPr marL="457200" indent="-457200">
              <a:buFont typeface="Arial" panose="020B0604020202020204" pitchFamily="34" charset="0"/>
              <a:buChar char="•"/>
            </a:pPr>
            <a:r>
              <a:rPr lang="cs-CZ" sz="2800" dirty="0"/>
              <a:t>Význam sluchu, důsledky sluchových vad</a:t>
            </a:r>
          </a:p>
          <a:p>
            <a:pPr algn="ctr">
              <a:lnSpc>
                <a:spcPct val="100000"/>
              </a:lnSpc>
            </a:pPr>
            <a:r>
              <a:rPr lang="cs-CZ" altLang="cs-CZ" sz="1400" dirty="0"/>
              <a:t> </a:t>
            </a:r>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8661" y="6273873"/>
            <a:ext cx="590476" cy="584127"/>
          </a:xfrm>
          <a:prstGeom prst="rect">
            <a:avLst/>
          </a:prstGeom>
        </p:spPr>
      </p:pic>
    </p:spTree>
    <p:extLst>
      <p:ext uri="{BB962C8B-B14F-4D97-AF65-F5344CB8AC3E}">
        <p14:creationId xmlns:p14="http://schemas.microsoft.com/office/powerpoint/2010/main" val="192992618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p:cNvSpPr>
            <a:spLocks noGrp="1"/>
          </p:cNvSpPr>
          <p:nvPr>
            <p:ph type="title" idx="4294967295"/>
          </p:nvPr>
        </p:nvSpPr>
        <p:spPr>
          <a:xfrm>
            <a:off x="-1742906" y="133350"/>
            <a:ext cx="7443341" cy="782638"/>
          </a:xfrm>
        </p:spPr>
        <p:txBody>
          <a:bodyPr/>
          <a:lstStyle/>
          <a:p>
            <a:pPr algn="l" eaLnBrk="1" hangingPunct="1"/>
            <a:r>
              <a:rPr lang="cs-CZ" altLang="cs-CZ" sz="4000" dirty="0">
                <a:solidFill>
                  <a:schemeClr val="bg1"/>
                </a:solidFill>
                <a:ea typeface="ＭＳ Ｐゴシック" pitchFamily="34" charset="-128"/>
              </a:rPr>
              <a:t>             </a:t>
            </a:r>
            <a:r>
              <a:rPr lang="cs-CZ" altLang="cs-CZ" sz="3200" dirty="0">
                <a:latin typeface="Arial" charset="0"/>
                <a:ea typeface="ＭＳ Ｐゴシック" pitchFamily="34" charset="-128"/>
              </a:rPr>
              <a:t>Ucho</a:t>
            </a:r>
            <a:endParaRPr lang="cs-CZ" altLang="cs-CZ" sz="3200" b="1" dirty="0">
              <a:latin typeface="Arial" charset="0"/>
              <a:ea typeface="ＭＳ Ｐゴシック" pitchFamily="34" charset="-128"/>
            </a:endParaRPr>
          </a:p>
        </p:txBody>
      </p:sp>
      <p:sp>
        <p:nvSpPr>
          <p:cNvPr id="20483" name="Text Box 3"/>
          <p:cNvSpPr txBox="1">
            <a:spLocks noChangeArrowheads="1"/>
          </p:cNvSpPr>
          <p:nvPr/>
        </p:nvSpPr>
        <p:spPr bwMode="auto">
          <a:xfrm>
            <a:off x="312437" y="1052513"/>
            <a:ext cx="7919655"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4" name="Rectangle 4"/>
          <p:cNvSpPr>
            <a:spLocks noChangeArrowheads="1"/>
          </p:cNvSpPr>
          <p:nvPr/>
        </p:nvSpPr>
        <p:spPr bwMode="auto">
          <a:xfrm>
            <a:off x="4318504" y="-212366"/>
            <a:ext cx="18473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5" name="Text Box 5"/>
          <p:cNvSpPr txBox="1">
            <a:spLocks noChangeArrowheads="1"/>
          </p:cNvSpPr>
          <p:nvPr/>
        </p:nvSpPr>
        <p:spPr bwMode="auto">
          <a:xfrm>
            <a:off x="2581724" y="3313113"/>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6" name="Rectangle 6"/>
          <p:cNvSpPr>
            <a:spLocks noChangeArrowheads="1"/>
          </p:cNvSpPr>
          <p:nvPr/>
        </p:nvSpPr>
        <p:spPr bwMode="auto">
          <a:xfrm>
            <a:off x="4318504" y="-212366"/>
            <a:ext cx="18473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7" name="Text Box 7"/>
          <p:cNvSpPr txBox="1">
            <a:spLocks noChangeArrowheads="1"/>
          </p:cNvSpPr>
          <p:nvPr/>
        </p:nvSpPr>
        <p:spPr bwMode="auto">
          <a:xfrm>
            <a:off x="1609189" y="3816351"/>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8" name="Text Box 8"/>
          <p:cNvSpPr txBox="1">
            <a:spLocks noChangeArrowheads="1"/>
          </p:cNvSpPr>
          <p:nvPr/>
        </p:nvSpPr>
        <p:spPr bwMode="auto">
          <a:xfrm>
            <a:off x="1886400" y="2952751"/>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9" name="TextBox 1"/>
          <p:cNvSpPr txBox="1">
            <a:spLocks noChangeArrowheads="1"/>
          </p:cNvSpPr>
          <p:nvPr/>
        </p:nvSpPr>
        <p:spPr bwMode="auto">
          <a:xfrm>
            <a:off x="404801" y="1830388"/>
            <a:ext cx="8196865"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lnSpc>
                <a:spcPct val="90000"/>
              </a:lnSpc>
              <a:spcBef>
                <a:spcPct val="0"/>
              </a:spcBef>
            </a:pPr>
            <a:endParaRPr lang="cs-CZ" altLang="cs-CZ" sz="2000">
              <a:latin typeface="Arial" charset="0"/>
            </a:endParaRPr>
          </a:p>
          <a:p>
            <a:pPr eaLnBrk="1" hangingPunct="1">
              <a:lnSpc>
                <a:spcPct val="90000"/>
              </a:lnSpc>
              <a:spcBef>
                <a:spcPct val="0"/>
              </a:spcBef>
            </a:pPr>
            <a:endParaRPr lang="cs-CZ" altLang="cs-CZ" sz="2000">
              <a:latin typeface="Arial" charset="0"/>
            </a:endParaRPr>
          </a:p>
          <a:p>
            <a:pPr eaLnBrk="1" hangingPunct="1">
              <a:lnSpc>
                <a:spcPct val="90000"/>
              </a:lnSpc>
              <a:spcBef>
                <a:spcPct val="0"/>
              </a:spcBef>
              <a:buFont typeface="Arial" charset="0"/>
              <a:buNone/>
            </a:pPr>
            <a:endParaRPr lang="cs-CZ" altLang="cs-CZ" sz="2000">
              <a:latin typeface="Arial" charset="0"/>
            </a:endParaRPr>
          </a:p>
          <a:p>
            <a:pPr eaLnBrk="1" hangingPunct="1">
              <a:lnSpc>
                <a:spcPct val="90000"/>
              </a:lnSpc>
              <a:spcBef>
                <a:spcPct val="0"/>
              </a:spcBef>
              <a:buFont typeface="Arial" charset="0"/>
              <a:buNone/>
            </a:pPr>
            <a:endParaRPr lang="cs-CZ" altLang="cs-CZ" sz="2000">
              <a:latin typeface="Arial" charset="0"/>
            </a:endParaRPr>
          </a:p>
          <a:p>
            <a:pPr eaLnBrk="1" hangingPunct="1">
              <a:lnSpc>
                <a:spcPct val="90000"/>
              </a:lnSpc>
              <a:spcBef>
                <a:spcPct val="0"/>
              </a:spcBef>
              <a:buFont typeface="Arial" charset="0"/>
              <a:buNone/>
            </a:pPr>
            <a:endParaRPr lang="cs-CZ" altLang="cs-CZ" sz="2000">
              <a:latin typeface="Arial" charset="0"/>
            </a:endParaRPr>
          </a:p>
          <a:p>
            <a:pPr eaLnBrk="1" hangingPunct="1">
              <a:lnSpc>
                <a:spcPct val="90000"/>
              </a:lnSpc>
              <a:spcBef>
                <a:spcPct val="0"/>
              </a:spcBef>
              <a:buFont typeface="Arial" charset="0"/>
              <a:buNone/>
            </a:pPr>
            <a:endParaRPr lang="cs-CZ" altLang="cs-CZ" sz="1600">
              <a:latin typeface="Arial" charset="0"/>
            </a:endParaRPr>
          </a:p>
        </p:txBody>
      </p:sp>
      <p:pic>
        <p:nvPicPr>
          <p:cNvPr id="94210" name="Picture 2" descr="VÃ½sledek obrÃ¡zku pro lidskÃ© ucho obrÃ¡ze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37" y="1264879"/>
            <a:ext cx="8130880" cy="5467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774082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p:cNvSpPr>
            <a:spLocks noGrp="1"/>
          </p:cNvSpPr>
          <p:nvPr>
            <p:ph type="title" idx="4294967295"/>
          </p:nvPr>
        </p:nvSpPr>
        <p:spPr>
          <a:xfrm>
            <a:off x="-1742906" y="133350"/>
            <a:ext cx="7443341" cy="782638"/>
          </a:xfrm>
        </p:spPr>
        <p:txBody>
          <a:bodyPr/>
          <a:lstStyle/>
          <a:p>
            <a:pPr algn="l" eaLnBrk="1" hangingPunct="1"/>
            <a:r>
              <a:rPr lang="cs-CZ" altLang="cs-CZ" sz="4000" dirty="0">
                <a:solidFill>
                  <a:schemeClr val="bg1"/>
                </a:solidFill>
                <a:ea typeface="ＭＳ Ｐゴシック" pitchFamily="34" charset="-128"/>
              </a:rPr>
              <a:t>             </a:t>
            </a:r>
            <a:r>
              <a:rPr lang="cs-CZ" altLang="cs-CZ" sz="3200" dirty="0">
                <a:latin typeface="Arial" charset="0"/>
                <a:ea typeface="ＭＳ Ｐゴシック" pitchFamily="34" charset="-128"/>
              </a:rPr>
              <a:t>Typy vad sluchu</a:t>
            </a:r>
            <a:endParaRPr lang="cs-CZ" altLang="cs-CZ" sz="3200" b="1" dirty="0">
              <a:latin typeface="Arial" charset="0"/>
              <a:ea typeface="ＭＳ Ｐゴシック" pitchFamily="34" charset="-128"/>
            </a:endParaRPr>
          </a:p>
        </p:txBody>
      </p:sp>
      <p:sp>
        <p:nvSpPr>
          <p:cNvPr id="20483" name="Text Box 3"/>
          <p:cNvSpPr txBox="1">
            <a:spLocks noChangeArrowheads="1"/>
          </p:cNvSpPr>
          <p:nvPr/>
        </p:nvSpPr>
        <p:spPr bwMode="auto">
          <a:xfrm>
            <a:off x="312437" y="1052513"/>
            <a:ext cx="7919655"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4" name="Rectangle 4"/>
          <p:cNvSpPr>
            <a:spLocks noChangeArrowheads="1"/>
          </p:cNvSpPr>
          <p:nvPr/>
        </p:nvSpPr>
        <p:spPr bwMode="auto">
          <a:xfrm>
            <a:off x="4318504" y="-212366"/>
            <a:ext cx="18473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5" name="Text Box 5"/>
          <p:cNvSpPr txBox="1">
            <a:spLocks noChangeArrowheads="1"/>
          </p:cNvSpPr>
          <p:nvPr/>
        </p:nvSpPr>
        <p:spPr bwMode="auto">
          <a:xfrm>
            <a:off x="2581724" y="3313113"/>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6" name="Rectangle 6"/>
          <p:cNvSpPr>
            <a:spLocks noChangeArrowheads="1"/>
          </p:cNvSpPr>
          <p:nvPr/>
        </p:nvSpPr>
        <p:spPr bwMode="auto">
          <a:xfrm>
            <a:off x="4318504" y="-212366"/>
            <a:ext cx="18473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7" name="Text Box 7"/>
          <p:cNvSpPr txBox="1">
            <a:spLocks noChangeArrowheads="1"/>
          </p:cNvSpPr>
          <p:nvPr/>
        </p:nvSpPr>
        <p:spPr bwMode="auto">
          <a:xfrm>
            <a:off x="1609189" y="3816351"/>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8" name="Text Box 8"/>
          <p:cNvSpPr txBox="1">
            <a:spLocks noChangeArrowheads="1"/>
          </p:cNvSpPr>
          <p:nvPr/>
        </p:nvSpPr>
        <p:spPr bwMode="auto">
          <a:xfrm>
            <a:off x="1886400" y="2952751"/>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9" name="TextBox 1"/>
          <p:cNvSpPr txBox="1">
            <a:spLocks noChangeArrowheads="1"/>
          </p:cNvSpPr>
          <p:nvPr/>
        </p:nvSpPr>
        <p:spPr bwMode="auto">
          <a:xfrm>
            <a:off x="279786" y="1340768"/>
            <a:ext cx="8196865" cy="5004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marL="0" indent="0" algn="l" eaLnBrk="1" hangingPunct="1">
              <a:spcBef>
                <a:spcPct val="50000"/>
              </a:spcBef>
              <a:buSzPct val="80000"/>
              <a:buNone/>
            </a:pPr>
            <a:r>
              <a:rPr lang="cs-CZ" sz="2800" dirty="0"/>
              <a:t>Z hlediska místa poškození:</a:t>
            </a:r>
            <a:endParaRPr lang="cs-CZ" altLang="cs-CZ" sz="2800" b="1" dirty="0">
              <a:cs typeface="Times New Roman" pitchFamily="18" charset="0"/>
            </a:endParaRPr>
          </a:p>
          <a:p>
            <a:pPr algn="l" eaLnBrk="1" hangingPunct="1">
              <a:spcBef>
                <a:spcPct val="50000"/>
              </a:spcBef>
              <a:buSzPct val="80000"/>
            </a:pPr>
            <a:r>
              <a:rPr lang="cs-CZ" altLang="cs-CZ" sz="2800" b="1" dirty="0">
                <a:cs typeface="Times New Roman" pitchFamily="18" charset="0"/>
              </a:rPr>
              <a:t>Převodní (někdy ji lze zmenšit)</a:t>
            </a:r>
            <a:endParaRPr lang="en-US" altLang="cs-CZ" sz="2800" b="1" dirty="0">
              <a:cs typeface="Times New Roman" pitchFamily="18" charset="0"/>
            </a:endParaRPr>
          </a:p>
          <a:p>
            <a:pPr algn="l" eaLnBrk="1" hangingPunct="1">
              <a:spcBef>
                <a:spcPct val="50000"/>
              </a:spcBef>
              <a:buSzPct val="80000"/>
            </a:pPr>
            <a:r>
              <a:rPr lang="cs-CZ" altLang="cs-CZ" sz="2800" b="1" u="sng" dirty="0">
                <a:cs typeface="Times New Roman" pitchFamily="18" charset="0"/>
              </a:rPr>
              <a:t>Percepční</a:t>
            </a:r>
            <a:r>
              <a:rPr lang="cs-CZ" altLang="cs-CZ" sz="2800" b="1" dirty="0">
                <a:cs typeface="Times New Roman" pitchFamily="18" charset="0"/>
              </a:rPr>
              <a:t> – sensoneurální (nemůže  </a:t>
            </a:r>
          </a:p>
          <a:p>
            <a:pPr algn="l" eaLnBrk="1" hangingPunct="1">
              <a:spcBef>
                <a:spcPct val="50000"/>
              </a:spcBef>
              <a:buSzPct val="80000"/>
              <a:buFontTx/>
              <a:buNone/>
            </a:pPr>
            <a:r>
              <a:rPr lang="cs-CZ" altLang="cs-CZ" sz="2800" b="1" dirty="0">
                <a:cs typeface="Times New Roman" pitchFamily="18" charset="0"/>
              </a:rPr>
              <a:t>     dojít ke zlepšení sluchu)</a:t>
            </a:r>
            <a:endParaRPr lang="en-US" altLang="cs-CZ" sz="2800" b="1" dirty="0">
              <a:cs typeface="Times New Roman" pitchFamily="18" charset="0"/>
            </a:endParaRPr>
          </a:p>
          <a:p>
            <a:pPr algn="l" eaLnBrk="1" hangingPunct="1">
              <a:spcBef>
                <a:spcPct val="50000"/>
              </a:spcBef>
              <a:buSzPct val="80000"/>
            </a:pPr>
            <a:r>
              <a:rPr lang="cs-CZ" altLang="cs-CZ" sz="2800" b="1" dirty="0">
                <a:cs typeface="Times New Roman" pitchFamily="18" charset="0"/>
              </a:rPr>
              <a:t>Smíšená/kombinovaná</a:t>
            </a:r>
            <a:endParaRPr lang="en-US" altLang="cs-CZ" sz="2800" b="1" dirty="0">
              <a:cs typeface="Times New Roman" pitchFamily="18" charset="0"/>
            </a:endParaRPr>
          </a:p>
          <a:p>
            <a:pPr algn="l" eaLnBrk="1" hangingPunct="1">
              <a:spcBef>
                <a:spcPct val="50000"/>
              </a:spcBef>
              <a:buSzPct val="80000"/>
            </a:pPr>
            <a:r>
              <a:rPr lang="cs-CZ" altLang="cs-CZ" sz="2800" b="1" dirty="0">
                <a:cs typeface="Times New Roman" pitchFamily="18" charset="0"/>
              </a:rPr>
              <a:t>Centrální</a:t>
            </a:r>
          </a:p>
          <a:p>
            <a:pPr algn="l" eaLnBrk="1" hangingPunct="1">
              <a:spcBef>
                <a:spcPct val="50000"/>
              </a:spcBef>
              <a:buSzPct val="80000"/>
            </a:pPr>
            <a:r>
              <a:rPr lang="cs-CZ" altLang="cs-CZ" sz="2800" b="1" dirty="0">
                <a:cs typeface="Times New Roman" pitchFamily="18" charset="0"/>
              </a:rPr>
              <a:t>Oboustranná/jednostranná/asymetrická</a:t>
            </a:r>
          </a:p>
        </p:txBody>
      </p:sp>
    </p:spTree>
    <p:extLst>
      <p:ext uri="{BB962C8B-B14F-4D97-AF65-F5344CB8AC3E}">
        <p14:creationId xmlns:p14="http://schemas.microsoft.com/office/powerpoint/2010/main" val="292711814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p:cNvSpPr>
            <a:spLocks noGrp="1"/>
          </p:cNvSpPr>
          <p:nvPr>
            <p:ph type="title" idx="4294967295"/>
          </p:nvPr>
        </p:nvSpPr>
        <p:spPr>
          <a:xfrm>
            <a:off x="-1742906" y="133350"/>
            <a:ext cx="7443341" cy="782638"/>
          </a:xfrm>
        </p:spPr>
        <p:txBody>
          <a:bodyPr/>
          <a:lstStyle/>
          <a:p>
            <a:pPr algn="l" eaLnBrk="1" hangingPunct="1"/>
            <a:r>
              <a:rPr lang="cs-CZ" altLang="cs-CZ" sz="4000" dirty="0">
                <a:solidFill>
                  <a:schemeClr val="bg1"/>
                </a:solidFill>
                <a:ea typeface="ＭＳ Ｐゴシック" pitchFamily="34" charset="-128"/>
              </a:rPr>
              <a:t>             </a:t>
            </a:r>
            <a:r>
              <a:rPr lang="cs-CZ" altLang="cs-CZ" sz="3200" dirty="0">
                <a:latin typeface="Arial" charset="0"/>
                <a:ea typeface="ＭＳ Ｐゴシック" pitchFamily="34" charset="-128"/>
              </a:rPr>
              <a:t>Typy vad sluchu</a:t>
            </a:r>
            <a:endParaRPr lang="cs-CZ" altLang="cs-CZ" sz="3200" b="1" dirty="0">
              <a:latin typeface="Arial" charset="0"/>
              <a:ea typeface="ＭＳ Ｐゴシック" pitchFamily="34" charset="-128"/>
            </a:endParaRPr>
          </a:p>
        </p:txBody>
      </p:sp>
      <p:sp>
        <p:nvSpPr>
          <p:cNvPr id="20483" name="Text Box 3"/>
          <p:cNvSpPr txBox="1">
            <a:spLocks noChangeArrowheads="1"/>
          </p:cNvSpPr>
          <p:nvPr/>
        </p:nvSpPr>
        <p:spPr bwMode="auto">
          <a:xfrm>
            <a:off x="312437" y="1052513"/>
            <a:ext cx="7919655"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4" name="Rectangle 4"/>
          <p:cNvSpPr>
            <a:spLocks noChangeArrowheads="1"/>
          </p:cNvSpPr>
          <p:nvPr/>
        </p:nvSpPr>
        <p:spPr bwMode="auto">
          <a:xfrm>
            <a:off x="4318504" y="-212366"/>
            <a:ext cx="18473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5" name="Text Box 5"/>
          <p:cNvSpPr txBox="1">
            <a:spLocks noChangeArrowheads="1"/>
          </p:cNvSpPr>
          <p:nvPr/>
        </p:nvSpPr>
        <p:spPr bwMode="auto">
          <a:xfrm>
            <a:off x="2581724" y="3313113"/>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6" name="Rectangle 6"/>
          <p:cNvSpPr>
            <a:spLocks noChangeArrowheads="1"/>
          </p:cNvSpPr>
          <p:nvPr/>
        </p:nvSpPr>
        <p:spPr bwMode="auto">
          <a:xfrm>
            <a:off x="4318504" y="-212366"/>
            <a:ext cx="18473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7" name="Text Box 7"/>
          <p:cNvSpPr txBox="1">
            <a:spLocks noChangeArrowheads="1"/>
          </p:cNvSpPr>
          <p:nvPr/>
        </p:nvSpPr>
        <p:spPr bwMode="auto">
          <a:xfrm>
            <a:off x="1609189" y="3816351"/>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8" name="Text Box 8"/>
          <p:cNvSpPr txBox="1">
            <a:spLocks noChangeArrowheads="1"/>
          </p:cNvSpPr>
          <p:nvPr/>
        </p:nvSpPr>
        <p:spPr bwMode="auto">
          <a:xfrm>
            <a:off x="1886400" y="2952751"/>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 name="TextBox 1"/>
          <p:cNvSpPr txBox="1"/>
          <p:nvPr/>
        </p:nvSpPr>
        <p:spPr>
          <a:xfrm>
            <a:off x="9641" y="1497254"/>
            <a:ext cx="3529171" cy="4638193"/>
          </a:xfrm>
          <a:prstGeom prst="rect">
            <a:avLst/>
          </a:prstGeom>
          <a:noFill/>
        </p:spPr>
        <p:txBody>
          <a:bodyPr wrap="none" rtlCol="0">
            <a:spAutoFit/>
          </a:bodyPr>
          <a:lstStyle/>
          <a:p>
            <a:r>
              <a:rPr lang="cs-CZ" sz="2800" dirty="0">
                <a:latin typeface="Calibri" panose="020F0502020204030204" pitchFamily="34" charset="0"/>
              </a:rPr>
              <a:t>Z hlediska doby vzniku:</a:t>
            </a:r>
          </a:p>
          <a:p>
            <a:pPr marL="457200" indent="-457200" algn="l">
              <a:buFont typeface="Arial" panose="020B0604020202020204" pitchFamily="34" charset="0"/>
              <a:buChar char="•"/>
            </a:pPr>
            <a:r>
              <a:rPr lang="cs-CZ" sz="2800" dirty="0">
                <a:latin typeface="Calibri" panose="020F0502020204030204" pitchFamily="34" charset="0"/>
              </a:rPr>
              <a:t>vrozené</a:t>
            </a:r>
          </a:p>
          <a:p>
            <a:pPr marL="457200" indent="-457200" algn="l">
              <a:buFont typeface="Arial" panose="020B0604020202020204" pitchFamily="34" charset="0"/>
              <a:buChar char="•"/>
            </a:pPr>
            <a:r>
              <a:rPr lang="cs-CZ" sz="2800" dirty="0">
                <a:latin typeface="Calibri" panose="020F0502020204030204" pitchFamily="34" charset="0"/>
              </a:rPr>
              <a:t>získané</a:t>
            </a:r>
          </a:p>
          <a:p>
            <a:pPr marL="914400" lvl="1" indent="-457200" algn="l">
              <a:buFont typeface="Arial" panose="020B0604020202020204" pitchFamily="34" charset="0"/>
              <a:buChar char="•"/>
            </a:pPr>
            <a:r>
              <a:rPr lang="cs-CZ" sz="2800" dirty="0">
                <a:latin typeface="Calibri" panose="020F0502020204030204" pitchFamily="34" charset="0"/>
              </a:rPr>
              <a:t>prelingválně</a:t>
            </a:r>
          </a:p>
          <a:p>
            <a:pPr marL="914400" lvl="1" indent="-457200" algn="l">
              <a:buFont typeface="Arial" panose="020B0604020202020204" pitchFamily="34" charset="0"/>
              <a:buChar char="•"/>
            </a:pPr>
            <a:r>
              <a:rPr lang="cs-CZ" sz="2800" dirty="0">
                <a:latin typeface="Calibri" panose="020F0502020204030204" pitchFamily="34" charset="0"/>
              </a:rPr>
              <a:t>postlingválně</a:t>
            </a:r>
          </a:p>
          <a:p>
            <a:pPr marL="457200" indent="-457200" algn="l">
              <a:buFont typeface="Arial" panose="020B0604020202020204" pitchFamily="34" charset="0"/>
              <a:buChar char="•"/>
            </a:pPr>
            <a:r>
              <a:rPr lang="cs-CZ" sz="2800" dirty="0">
                <a:latin typeface="Calibri" panose="020F0502020204030204" pitchFamily="34" charset="0"/>
              </a:rPr>
              <a:t>dědičné</a:t>
            </a:r>
          </a:p>
          <a:p>
            <a:endParaRPr lang="cs-CZ" dirty="0"/>
          </a:p>
        </p:txBody>
      </p:sp>
    </p:spTree>
    <p:extLst>
      <p:ext uri="{BB962C8B-B14F-4D97-AF65-F5344CB8AC3E}">
        <p14:creationId xmlns:p14="http://schemas.microsoft.com/office/powerpoint/2010/main" val="328059259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p:cNvSpPr>
            <a:spLocks noGrp="1"/>
          </p:cNvSpPr>
          <p:nvPr>
            <p:ph type="title" idx="4294967295"/>
          </p:nvPr>
        </p:nvSpPr>
        <p:spPr>
          <a:xfrm>
            <a:off x="-1742906" y="133350"/>
            <a:ext cx="7443341" cy="782638"/>
          </a:xfrm>
        </p:spPr>
        <p:txBody>
          <a:bodyPr/>
          <a:lstStyle/>
          <a:p>
            <a:pPr algn="l" eaLnBrk="1" hangingPunct="1"/>
            <a:r>
              <a:rPr lang="cs-CZ" altLang="cs-CZ" sz="4000" dirty="0">
                <a:solidFill>
                  <a:schemeClr val="bg1"/>
                </a:solidFill>
                <a:ea typeface="ＭＳ Ｐゴシック" pitchFamily="34" charset="-128"/>
              </a:rPr>
              <a:t>             </a:t>
            </a:r>
            <a:r>
              <a:rPr lang="cs-CZ" altLang="cs-CZ" sz="3200" dirty="0">
                <a:latin typeface="Arial" charset="0"/>
                <a:ea typeface="ＭＳ Ｐゴシック" pitchFamily="34" charset="-128"/>
              </a:rPr>
              <a:t>Ucho</a:t>
            </a:r>
            <a:endParaRPr lang="cs-CZ" altLang="cs-CZ" sz="3200" b="1" dirty="0">
              <a:latin typeface="Arial" charset="0"/>
              <a:ea typeface="ＭＳ Ｐゴシック" pitchFamily="34" charset="-128"/>
            </a:endParaRPr>
          </a:p>
        </p:txBody>
      </p:sp>
      <p:sp>
        <p:nvSpPr>
          <p:cNvPr id="20483" name="Text Box 3"/>
          <p:cNvSpPr txBox="1">
            <a:spLocks noChangeArrowheads="1"/>
          </p:cNvSpPr>
          <p:nvPr/>
        </p:nvSpPr>
        <p:spPr bwMode="auto">
          <a:xfrm>
            <a:off x="312437" y="1052513"/>
            <a:ext cx="7919655"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4" name="Rectangle 4"/>
          <p:cNvSpPr>
            <a:spLocks noChangeArrowheads="1"/>
          </p:cNvSpPr>
          <p:nvPr/>
        </p:nvSpPr>
        <p:spPr bwMode="auto">
          <a:xfrm>
            <a:off x="4318504" y="-212366"/>
            <a:ext cx="18473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5" name="Text Box 5"/>
          <p:cNvSpPr txBox="1">
            <a:spLocks noChangeArrowheads="1"/>
          </p:cNvSpPr>
          <p:nvPr/>
        </p:nvSpPr>
        <p:spPr bwMode="auto">
          <a:xfrm>
            <a:off x="2581724" y="3313113"/>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6" name="Rectangle 6"/>
          <p:cNvSpPr>
            <a:spLocks noChangeArrowheads="1"/>
          </p:cNvSpPr>
          <p:nvPr/>
        </p:nvSpPr>
        <p:spPr bwMode="auto">
          <a:xfrm>
            <a:off x="4318504" y="-212366"/>
            <a:ext cx="18473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7" name="Text Box 7"/>
          <p:cNvSpPr txBox="1">
            <a:spLocks noChangeArrowheads="1"/>
          </p:cNvSpPr>
          <p:nvPr/>
        </p:nvSpPr>
        <p:spPr bwMode="auto">
          <a:xfrm>
            <a:off x="1609189" y="3816351"/>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8" name="Text Box 8"/>
          <p:cNvSpPr txBox="1">
            <a:spLocks noChangeArrowheads="1"/>
          </p:cNvSpPr>
          <p:nvPr/>
        </p:nvSpPr>
        <p:spPr bwMode="auto">
          <a:xfrm>
            <a:off x="1886400" y="2952751"/>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9" name="TextBox 1"/>
          <p:cNvSpPr txBox="1">
            <a:spLocks noChangeArrowheads="1"/>
          </p:cNvSpPr>
          <p:nvPr/>
        </p:nvSpPr>
        <p:spPr bwMode="auto">
          <a:xfrm>
            <a:off x="404801" y="1830388"/>
            <a:ext cx="8196865"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lnSpc>
                <a:spcPct val="90000"/>
              </a:lnSpc>
              <a:spcBef>
                <a:spcPct val="0"/>
              </a:spcBef>
            </a:pPr>
            <a:endParaRPr lang="cs-CZ" altLang="cs-CZ" sz="2000">
              <a:latin typeface="Arial" charset="0"/>
            </a:endParaRPr>
          </a:p>
          <a:p>
            <a:pPr eaLnBrk="1" hangingPunct="1">
              <a:lnSpc>
                <a:spcPct val="90000"/>
              </a:lnSpc>
              <a:spcBef>
                <a:spcPct val="0"/>
              </a:spcBef>
            </a:pPr>
            <a:endParaRPr lang="cs-CZ" altLang="cs-CZ" sz="2000">
              <a:latin typeface="Arial" charset="0"/>
            </a:endParaRPr>
          </a:p>
          <a:p>
            <a:pPr eaLnBrk="1" hangingPunct="1">
              <a:lnSpc>
                <a:spcPct val="90000"/>
              </a:lnSpc>
              <a:spcBef>
                <a:spcPct val="0"/>
              </a:spcBef>
              <a:buFont typeface="Arial" charset="0"/>
              <a:buNone/>
            </a:pPr>
            <a:endParaRPr lang="cs-CZ" altLang="cs-CZ" sz="2000">
              <a:latin typeface="Arial" charset="0"/>
            </a:endParaRPr>
          </a:p>
          <a:p>
            <a:pPr eaLnBrk="1" hangingPunct="1">
              <a:lnSpc>
                <a:spcPct val="90000"/>
              </a:lnSpc>
              <a:spcBef>
                <a:spcPct val="0"/>
              </a:spcBef>
              <a:buFont typeface="Arial" charset="0"/>
              <a:buNone/>
            </a:pPr>
            <a:endParaRPr lang="cs-CZ" altLang="cs-CZ" sz="2000">
              <a:latin typeface="Arial" charset="0"/>
            </a:endParaRPr>
          </a:p>
          <a:p>
            <a:pPr eaLnBrk="1" hangingPunct="1">
              <a:lnSpc>
                <a:spcPct val="90000"/>
              </a:lnSpc>
              <a:spcBef>
                <a:spcPct val="0"/>
              </a:spcBef>
              <a:buFont typeface="Arial" charset="0"/>
              <a:buNone/>
            </a:pPr>
            <a:endParaRPr lang="cs-CZ" altLang="cs-CZ" sz="2000">
              <a:latin typeface="Arial" charset="0"/>
            </a:endParaRPr>
          </a:p>
          <a:p>
            <a:pPr eaLnBrk="1" hangingPunct="1">
              <a:lnSpc>
                <a:spcPct val="90000"/>
              </a:lnSpc>
              <a:spcBef>
                <a:spcPct val="0"/>
              </a:spcBef>
              <a:buFont typeface="Arial" charset="0"/>
              <a:buNone/>
            </a:pPr>
            <a:endParaRPr lang="cs-CZ" altLang="cs-CZ" sz="1600">
              <a:latin typeface="Arial" charset="0"/>
            </a:endParaRPr>
          </a:p>
        </p:txBody>
      </p:sp>
      <p:pic>
        <p:nvPicPr>
          <p:cNvPr id="94210" name="Picture 2" descr="VÃ½sledek obrÃ¡zku pro lidskÃ© ucho obrÃ¡ze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37" y="1264879"/>
            <a:ext cx="8130880" cy="5467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005944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p:cNvSpPr>
            <a:spLocks noGrp="1"/>
          </p:cNvSpPr>
          <p:nvPr>
            <p:ph type="title" idx="4294967295"/>
          </p:nvPr>
        </p:nvSpPr>
        <p:spPr>
          <a:xfrm>
            <a:off x="-1742906" y="133350"/>
            <a:ext cx="7443341" cy="782638"/>
          </a:xfrm>
        </p:spPr>
        <p:txBody>
          <a:bodyPr/>
          <a:lstStyle/>
          <a:p>
            <a:pPr algn="l" eaLnBrk="1" hangingPunct="1"/>
            <a:r>
              <a:rPr lang="cs-CZ" altLang="cs-CZ" sz="4000" dirty="0">
                <a:solidFill>
                  <a:schemeClr val="bg1"/>
                </a:solidFill>
                <a:ea typeface="ＭＳ Ｐゴシック" pitchFamily="34" charset="-128"/>
              </a:rPr>
              <a:t>             </a:t>
            </a:r>
            <a:r>
              <a:rPr lang="cs-CZ" altLang="cs-CZ" sz="3200" dirty="0">
                <a:latin typeface="Arial" charset="0"/>
                <a:ea typeface="ＭＳ Ｐゴシック" pitchFamily="34" charset="-128"/>
              </a:rPr>
              <a:t>Typy vad sluchu</a:t>
            </a:r>
            <a:endParaRPr lang="cs-CZ" altLang="cs-CZ" sz="3200" b="1" dirty="0">
              <a:latin typeface="Arial" charset="0"/>
              <a:ea typeface="ＭＳ Ｐゴシック" pitchFamily="34" charset="-128"/>
            </a:endParaRPr>
          </a:p>
        </p:txBody>
      </p:sp>
      <p:sp>
        <p:nvSpPr>
          <p:cNvPr id="20483" name="Text Box 3"/>
          <p:cNvSpPr txBox="1">
            <a:spLocks noChangeArrowheads="1"/>
          </p:cNvSpPr>
          <p:nvPr/>
        </p:nvSpPr>
        <p:spPr bwMode="auto">
          <a:xfrm>
            <a:off x="312437" y="1052513"/>
            <a:ext cx="7919655"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4" name="Rectangle 4"/>
          <p:cNvSpPr>
            <a:spLocks noChangeArrowheads="1"/>
          </p:cNvSpPr>
          <p:nvPr/>
        </p:nvSpPr>
        <p:spPr bwMode="auto">
          <a:xfrm>
            <a:off x="4318504" y="-212366"/>
            <a:ext cx="18473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5" name="Text Box 5"/>
          <p:cNvSpPr txBox="1">
            <a:spLocks noChangeArrowheads="1"/>
          </p:cNvSpPr>
          <p:nvPr/>
        </p:nvSpPr>
        <p:spPr bwMode="auto">
          <a:xfrm>
            <a:off x="2581724" y="3313113"/>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6" name="Rectangle 6"/>
          <p:cNvSpPr>
            <a:spLocks noChangeArrowheads="1"/>
          </p:cNvSpPr>
          <p:nvPr/>
        </p:nvSpPr>
        <p:spPr bwMode="auto">
          <a:xfrm>
            <a:off x="4318504" y="-212366"/>
            <a:ext cx="18473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7" name="Text Box 7"/>
          <p:cNvSpPr txBox="1">
            <a:spLocks noChangeArrowheads="1"/>
          </p:cNvSpPr>
          <p:nvPr/>
        </p:nvSpPr>
        <p:spPr bwMode="auto">
          <a:xfrm>
            <a:off x="1609189" y="3816351"/>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8" name="Text Box 8"/>
          <p:cNvSpPr txBox="1">
            <a:spLocks noChangeArrowheads="1"/>
          </p:cNvSpPr>
          <p:nvPr/>
        </p:nvSpPr>
        <p:spPr bwMode="auto">
          <a:xfrm>
            <a:off x="1886400" y="2952751"/>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9" name="TextBox 1"/>
          <p:cNvSpPr txBox="1">
            <a:spLocks noChangeArrowheads="1"/>
          </p:cNvSpPr>
          <p:nvPr/>
        </p:nvSpPr>
        <p:spPr bwMode="auto">
          <a:xfrm>
            <a:off x="404801" y="1830388"/>
            <a:ext cx="8196865"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l" eaLnBrk="1" hangingPunct="1">
              <a:spcBef>
                <a:spcPct val="50000"/>
              </a:spcBef>
              <a:buSzPct val="80000"/>
            </a:pPr>
            <a:r>
              <a:rPr lang="cs-CZ" altLang="cs-CZ" sz="2800" b="1" dirty="0">
                <a:cs typeface="Times New Roman" pitchFamily="18" charset="0"/>
              </a:rPr>
              <a:t>Převodní (někdy ji lze zmenšit)</a:t>
            </a:r>
            <a:endParaRPr lang="en-US" altLang="cs-CZ" sz="2800" b="1" dirty="0">
              <a:cs typeface="Times New Roman" pitchFamily="18" charset="0"/>
            </a:endParaRPr>
          </a:p>
          <a:p>
            <a:pPr algn="l" eaLnBrk="1" hangingPunct="1">
              <a:spcBef>
                <a:spcPct val="50000"/>
              </a:spcBef>
              <a:buSzPct val="80000"/>
            </a:pPr>
            <a:r>
              <a:rPr lang="cs-CZ" altLang="cs-CZ" sz="2800" b="1" u="sng" dirty="0">
                <a:cs typeface="Times New Roman" pitchFamily="18" charset="0"/>
              </a:rPr>
              <a:t>Percepční</a:t>
            </a:r>
            <a:r>
              <a:rPr lang="cs-CZ" altLang="cs-CZ" sz="2800" b="1" dirty="0">
                <a:cs typeface="Times New Roman" pitchFamily="18" charset="0"/>
              </a:rPr>
              <a:t> – sensoneurální (nemůže  </a:t>
            </a:r>
          </a:p>
          <a:p>
            <a:pPr algn="l" eaLnBrk="1" hangingPunct="1">
              <a:spcBef>
                <a:spcPct val="50000"/>
              </a:spcBef>
              <a:buSzPct val="80000"/>
              <a:buFontTx/>
              <a:buNone/>
            </a:pPr>
            <a:r>
              <a:rPr lang="cs-CZ" altLang="cs-CZ" sz="2800" b="1" dirty="0">
                <a:cs typeface="Times New Roman" pitchFamily="18" charset="0"/>
              </a:rPr>
              <a:t>     dojít ke zlepšení sluchu)</a:t>
            </a:r>
            <a:endParaRPr lang="en-US" altLang="cs-CZ" sz="2800" b="1" dirty="0">
              <a:cs typeface="Times New Roman" pitchFamily="18" charset="0"/>
            </a:endParaRPr>
          </a:p>
          <a:p>
            <a:pPr algn="l" eaLnBrk="1" hangingPunct="1">
              <a:spcBef>
                <a:spcPct val="50000"/>
              </a:spcBef>
              <a:buSzPct val="80000"/>
            </a:pPr>
            <a:r>
              <a:rPr lang="cs-CZ" altLang="cs-CZ" sz="2800" b="1" dirty="0">
                <a:cs typeface="Times New Roman" pitchFamily="18" charset="0"/>
              </a:rPr>
              <a:t>Smíšená</a:t>
            </a:r>
            <a:endParaRPr lang="en-US" altLang="cs-CZ" sz="2800" b="1" dirty="0">
              <a:cs typeface="Times New Roman" pitchFamily="18" charset="0"/>
            </a:endParaRPr>
          </a:p>
          <a:p>
            <a:pPr algn="l" eaLnBrk="1" hangingPunct="1">
              <a:spcBef>
                <a:spcPct val="50000"/>
              </a:spcBef>
              <a:buSzPct val="80000"/>
            </a:pPr>
            <a:r>
              <a:rPr lang="cs-CZ" altLang="cs-CZ" sz="2800" b="1" dirty="0">
                <a:cs typeface="Times New Roman" pitchFamily="18" charset="0"/>
              </a:rPr>
              <a:t>Centrální</a:t>
            </a:r>
          </a:p>
        </p:txBody>
      </p:sp>
    </p:spTree>
    <p:extLst>
      <p:ext uri="{BB962C8B-B14F-4D97-AF65-F5344CB8AC3E}">
        <p14:creationId xmlns:p14="http://schemas.microsoft.com/office/powerpoint/2010/main" val="3280592599"/>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p:cNvSpPr>
            <a:spLocks noGrp="1"/>
          </p:cNvSpPr>
          <p:nvPr>
            <p:ph type="title" idx="4294967295"/>
          </p:nvPr>
        </p:nvSpPr>
        <p:spPr>
          <a:xfrm>
            <a:off x="-1742906" y="133350"/>
            <a:ext cx="7443341" cy="782638"/>
          </a:xfrm>
        </p:spPr>
        <p:txBody>
          <a:bodyPr/>
          <a:lstStyle/>
          <a:p>
            <a:pPr algn="l" eaLnBrk="1" hangingPunct="1"/>
            <a:r>
              <a:rPr lang="cs-CZ" altLang="cs-CZ" sz="4000" dirty="0">
                <a:solidFill>
                  <a:schemeClr val="bg1"/>
                </a:solidFill>
                <a:ea typeface="ＭＳ Ｐゴシック" pitchFamily="34" charset="-128"/>
              </a:rPr>
              <a:t>             </a:t>
            </a:r>
            <a:r>
              <a:rPr lang="cs-CZ" altLang="cs-CZ" sz="3200" dirty="0">
                <a:latin typeface="Arial" charset="0"/>
                <a:ea typeface="ＭＳ Ｐゴシック" pitchFamily="34" charset="-128"/>
              </a:rPr>
              <a:t>Etiologie sluchových vad </a:t>
            </a:r>
            <a:endParaRPr lang="cs-CZ" altLang="cs-CZ" sz="3200" b="1" dirty="0">
              <a:latin typeface="Arial" charset="0"/>
              <a:ea typeface="ＭＳ Ｐゴシック" pitchFamily="34" charset="-128"/>
            </a:endParaRPr>
          </a:p>
        </p:txBody>
      </p:sp>
      <p:sp>
        <p:nvSpPr>
          <p:cNvPr id="20483" name="Text Box 3"/>
          <p:cNvSpPr txBox="1">
            <a:spLocks noChangeArrowheads="1"/>
          </p:cNvSpPr>
          <p:nvPr/>
        </p:nvSpPr>
        <p:spPr bwMode="auto">
          <a:xfrm>
            <a:off x="312437" y="1052513"/>
            <a:ext cx="7919655"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4" name="Rectangle 4"/>
          <p:cNvSpPr>
            <a:spLocks noChangeArrowheads="1"/>
          </p:cNvSpPr>
          <p:nvPr/>
        </p:nvSpPr>
        <p:spPr bwMode="auto">
          <a:xfrm>
            <a:off x="4318504" y="-212366"/>
            <a:ext cx="18473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5" name="Text Box 5"/>
          <p:cNvSpPr txBox="1">
            <a:spLocks noChangeArrowheads="1"/>
          </p:cNvSpPr>
          <p:nvPr/>
        </p:nvSpPr>
        <p:spPr bwMode="auto">
          <a:xfrm>
            <a:off x="2581724" y="3313113"/>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6" name="Rectangle 6"/>
          <p:cNvSpPr>
            <a:spLocks noChangeArrowheads="1"/>
          </p:cNvSpPr>
          <p:nvPr/>
        </p:nvSpPr>
        <p:spPr bwMode="auto">
          <a:xfrm>
            <a:off x="4318504" y="-212366"/>
            <a:ext cx="18473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7" name="Text Box 7"/>
          <p:cNvSpPr txBox="1">
            <a:spLocks noChangeArrowheads="1"/>
          </p:cNvSpPr>
          <p:nvPr/>
        </p:nvSpPr>
        <p:spPr bwMode="auto">
          <a:xfrm>
            <a:off x="1609189" y="3816351"/>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8" name="Text Box 8"/>
          <p:cNvSpPr txBox="1">
            <a:spLocks noChangeArrowheads="1"/>
          </p:cNvSpPr>
          <p:nvPr/>
        </p:nvSpPr>
        <p:spPr bwMode="auto">
          <a:xfrm>
            <a:off x="1886400" y="2952751"/>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Tree>
    <p:extLst>
      <p:ext uri="{BB962C8B-B14F-4D97-AF65-F5344CB8AC3E}">
        <p14:creationId xmlns:p14="http://schemas.microsoft.com/office/powerpoint/2010/main" val="2649036197"/>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p:cNvSpPr>
            <a:spLocks noGrp="1"/>
          </p:cNvSpPr>
          <p:nvPr>
            <p:ph type="title" idx="4294967295"/>
          </p:nvPr>
        </p:nvSpPr>
        <p:spPr>
          <a:xfrm>
            <a:off x="-1742906" y="133350"/>
            <a:ext cx="7443341" cy="782638"/>
          </a:xfrm>
        </p:spPr>
        <p:txBody>
          <a:bodyPr/>
          <a:lstStyle/>
          <a:p>
            <a:pPr algn="l" eaLnBrk="1" hangingPunct="1"/>
            <a:r>
              <a:rPr lang="cs-CZ" altLang="cs-CZ" sz="4000" dirty="0">
                <a:solidFill>
                  <a:schemeClr val="bg1"/>
                </a:solidFill>
                <a:ea typeface="ＭＳ Ｐゴシック" pitchFamily="34" charset="-128"/>
              </a:rPr>
              <a:t>             </a:t>
            </a:r>
            <a:r>
              <a:rPr lang="cs-CZ" altLang="cs-CZ" sz="3200" dirty="0">
                <a:latin typeface="Arial" charset="0"/>
                <a:ea typeface="ＭＳ Ｐゴシック" pitchFamily="34" charset="-128"/>
              </a:rPr>
              <a:t>Etiologie sluchových vad </a:t>
            </a:r>
            <a:endParaRPr lang="cs-CZ" altLang="cs-CZ" sz="3200" b="1" dirty="0">
              <a:latin typeface="Arial" charset="0"/>
              <a:ea typeface="ＭＳ Ｐゴシック" pitchFamily="34" charset="-128"/>
            </a:endParaRPr>
          </a:p>
        </p:txBody>
      </p:sp>
      <p:sp>
        <p:nvSpPr>
          <p:cNvPr id="20483" name="Text Box 3"/>
          <p:cNvSpPr txBox="1">
            <a:spLocks noChangeArrowheads="1"/>
          </p:cNvSpPr>
          <p:nvPr/>
        </p:nvSpPr>
        <p:spPr bwMode="auto">
          <a:xfrm>
            <a:off x="312437" y="1052513"/>
            <a:ext cx="7919655"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4" name="Rectangle 4"/>
          <p:cNvSpPr>
            <a:spLocks noChangeArrowheads="1"/>
          </p:cNvSpPr>
          <p:nvPr/>
        </p:nvSpPr>
        <p:spPr bwMode="auto">
          <a:xfrm>
            <a:off x="4318504" y="-212366"/>
            <a:ext cx="18473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5" name="Text Box 5"/>
          <p:cNvSpPr txBox="1">
            <a:spLocks noChangeArrowheads="1"/>
          </p:cNvSpPr>
          <p:nvPr/>
        </p:nvSpPr>
        <p:spPr bwMode="auto">
          <a:xfrm>
            <a:off x="2581724" y="3313113"/>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6" name="Rectangle 6"/>
          <p:cNvSpPr>
            <a:spLocks noChangeArrowheads="1"/>
          </p:cNvSpPr>
          <p:nvPr/>
        </p:nvSpPr>
        <p:spPr bwMode="auto">
          <a:xfrm>
            <a:off x="4318504" y="-212366"/>
            <a:ext cx="18473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7" name="Text Box 7"/>
          <p:cNvSpPr txBox="1">
            <a:spLocks noChangeArrowheads="1"/>
          </p:cNvSpPr>
          <p:nvPr/>
        </p:nvSpPr>
        <p:spPr bwMode="auto">
          <a:xfrm>
            <a:off x="1609189" y="3816351"/>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8" name="Text Box 8"/>
          <p:cNvSpPr txBox="1">
            <a:spLocks noChangeArrowheads="1"/>
          </p:cNvSpPr>
          <p:nvPr/>
        </p:nvSpPr>
        <p:spPr bwMode="auto">
          <a:xfrm>
            <a:off x="1886400" y="2952751"/>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9" name="TextBox 1"/>
          <p:cNvSpPr txBox="1">
            <a:spLocks noChangeArrowheads="1"/>
          </p:cNvSpPr>
          <p:nvPr/>
        </p:nvSpPr>
        <p:spPr bwMode="auto">
          <a:xfrm>
            <a:off x="404801" y="1830388"/>
            <a:ext cx="8196865" cy="4905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l"/>
            <a:r>
              <a:rPr lang="cs-CZ" sz="2000" dirty="0"/>
              <a:t>Genetické vady</a:t>
            </a:r>
          </a:p>
          <a:p>
            <a:pPr algn="l"/>
            <a:r>
              <a:rPr lang="cs-CZ" sz="2000" dirty="0"/>
              <a:t>Toxické látky v těhotenství nebo po porodu</a:t>
            </a:r>
          </a:p>
          <a:p>
            <a:pPr algn="l"/>
            <a:r>
              <a:rPr lang="cs-CZ" sz="2000" dirty="0"/>
              <a:t>Infekce matky v těhotenství (toxoplasmosa, cytomegalovirus, spalničky, herpes)</a:t>
            </a:r>
          </a:p>
          <a:p>
            <a:pPr algn="l"/>
            <a:r>
              <a:rPr lang="cs-CZ" sz="2000" dirty="0"/>
              <a:t>Infekce, která může poškodit mozek po porodu (meningitida nebo spalničky)</a:t>
            </a:r>
          </a:p>
          <a:p>
            <a:pPr algn="l"/>
            <a:r>
              <a:rPr lang="cs-CZ" sz="2000" dirty="0"/>
              <a:t>Nádorová onemocnění</a:t>
            </a:r>
          </a:p>
          <a:p>
            <a:pPr algn="l"/>
            <a:r>
              <a:rPr lang="cs-CZ" sz="2000" dirty="0"/>
              <a:t>Úrazy</a:t>
            </a:r>
          </a:p>
          <a:p>
            <a:pPr algn="l"/>
            <a:endParaRPr lang="cs-CZ" sz="2000" dirty="0"/>
          </a:p>
          <a:p>
            <a:pPr marL="0" indent="0">
              <a:buNone/>
            </a:pPr>
            <a:r>
              <a:rPr lang="cs-CZ" dirty="0">
                <a:solidFill>
                  <a:srgbClr val="FF0000"/>
                </a:solidFill>
              </a:rPr>
              <a:t>Děti/dospělí</a:t>
            </a:r>
          </a:p>
          <a:p>
            <a:pPr algn="l"/>
            <a:endParaRPr lang="en-US" sz="2000" dirty="0"/>
          </a:p>
        </p:txBody>
      </p:sp>
    </p:spTree>
    <p:extLst>
      <p:ext uri="{BB962C8B-B14F-4D97-AF65-F5344CB8AC3E}">
        <p14:creationId xmlns:p14="http://schemas.microsoft.com/office/powerpoint/2010/main" val="365141222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8" name="Rectangle 4"/>
          <p:cNvSpPr>
            <a:spLocks noGrp="1" noChangeArrowheads="1"/>
          </p:cNvSpPr>
          <p:nvPr>
            <p:ph type="ctrTitle"/>
          </p:nvPr>
        </p:nvSpPr>
        <p:spPr>
          <a:xfrm>
            <a:off x="377825" y="2636838"/>
            <a:ext cx="8124825" cy="971550"/>
          </a:xfrm>
        </p:spPr>
        <p:txBody>
          <a:bodyPr/>
          <a:lstStyle/>
          <a:p>
            <a:r>
              <a:rPr lang="cs-CZ" altLang="cs-CZ" dirty="0"/>
              <a:t>Hezký den v Praze!</a:t>
            </a:r>
          </a:p>
        </p:txBody>
      </p:sp>
      <p:sp>
        <p:nvSpPr>
          <p:cNvPr id="390152" name="Rectangle 8"/>
          <p:cNvSpPr>
            <a:spLocks noGrp="1" noChangeArrowheads="1"/>
          </p:cNvSpPr>
          <p:nvPr>
            <p:ph type="subTitle" idx="1"/>
          </p:nvPr>
        </p:nvSpPr>
        <p:spPr bwMode="auto">
          <a:xfrm>
            <a:off x="1323975" y="3886200"/>
            <a:ext cx="6173788" cy="17526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cs-CZ" altLang="cs-CZ" b="1">
              <a:solidFill>
                <a:srgbClr val="172877"/>
              </a:solidFill>
            </a:endParaRPr>
          </a:p>
        </p:txBody>
      </p:sp>
      <p:pic>
        <p:nvPicPr>
          <p:cNvPr id="390153" name="Picture 9" descr="141219_tamtam_ppt_0410_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3644900"/>
            <a:ext cx="8737600" cy="18176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p:cNvSpPr>
            <a:spLocks noGrp="1"/>
          </p:cNvSpPr>
          <p:nvPr>
            <p:ph type="title" idx="4294967295"/>
          </p:nvPr>
        </p:nvSpPr>
        <p:spPr>
          <a:xfrm>
            <a:off x="-1742906" y="133350"/>
            <a:ext cx="7443341" cy="782638"/>
          </a:xfrm>
        </p:spPr>
        <p:txBody>
          <a:bodyPr/>
          <a:lstStyle/>
          <a:p>
            <a:pPr algn="l" eaLnBrk="1" hangingPunct="1"/>
            <a:r>
              <a:rPr lang="cs-CZ" altLang="cs-CZ" sz="4000" dirty="0">
                <a:solidFill>
                  <a:schemeClr val="bg1"/>
                </a:solidFill>
                <a:ea typeface="ＭＳ Ｐゴシック" pitchFamily="34" charset="-128"/>
              </a:rPr>
              <a:t>             </a:t>
            </a:r>
            <a:r>
              <a:rPr lang="cs-CZ" altLang="cs-CZ" sz="3200" dirty="0">
                <a:latin typeface="Arial" charset="0"/>
                <a:ea typeface="ＭＳ Ｐゴシック" pitchFamily="34" charset="-128"/>
              </a:rPr>
              <a:t>Vymezení oboru - wikipedie</a:t>
            </a:r>
            <a:endParaRPr lang="cs-CZ" altLang="cs-CZ" sz="3200" b="1" dirty="0">
              <a:latin typeface="Arial" charset="0"/>
              <a:ea typeface="ＭＳ Ｐゴシック" pitchFamily="34" charset="-128"/>
            </a:endParaRPr>
          </a:p>
        </p:txBody>
      </p:sp>
      <p:sp>
        <p:nvSpPr>
          <p:cNvPr id="20483" name="Text Box 3"/>
          <p:cNvSpPr txBox="1">
            <a:spLocks noChangeArrowheads="1"/>
          </p:cNvSpPr>
          <p:nvPr/>
        </p:nvSpPr>
        <p:spPr bwMode="auto">
          <a:xfrm>
            <a:off x="312437" y="1052513"/>
            <a:ext cx="7919655"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4" name="Rectangle 4"/>
          <p:cNvSpPr>
            <a:spLocks noChangeArrowheads="1"/>
          </p:cNvSpPr>
          <p:nvPr/>
        </p:nvSpPr>
        <p:spPr bwMode="auto">
          <a:xfrm>
            <a:off x="4318504" y="-212366"/>
            <a:ext cx="18473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5" name="Text Box 5"/>
          <p:cNvSpPr txBox="1">
            <a:spLocks noChangeArrowheads="1"/>
          </p:cNvSpPr>
          <p:nvPr/>
        </p:nvSpPr>
        <p:spPr bwMode="auto">
          <a:xfrm>
            <a:off x="2581724" y="3313113"/>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6" name="Rectangle 6"/>
          <p:cNvSpPr>
            <a:spLocks noChangeArrowheads="1"/>
          </p:cNvSpPr>
          <p:nvPr/>
        </p:nvSpPr>
        <p:spPr bwMode="auto">
          <a:xfrm>
            <a:off x="4318504" y="-212366"/>
            <a:ext cx="18473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7" name="Text Box 7"/>
          <p:cNvSpPr txBox="1">
            <a:spLocks noChangeArrowheads="1"/>
          </p:cNvSpPr>
          <p:nvPr/>
        </p:nvSpPr>
        <p:spPr bwMode="auto">
          <a:xfrm>
            <a:off x="1609189" y="3816351"/>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8" name="Text Box 8"/>
          <p:cNvSpPr txBox="1">
            <a:spLocks noChangeArrowheads="1"/>
          </p:cNvSpPr>
          <p:nvPr/>
        </p:nvSpPr>
        <p:spPr bwMode="auto">
          <a:xfrm>
            <a:off x="1886400" y="2952751"/>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9" name="TextBox 1"/>
          <p:cNvSpPr txBox="1">
            <a:spLocks noChangeArrowheads="1"/>
          </p:cNvSpPr>
          <p:nvPr/>
        </p:nvSpPr>
        <p:spPr bwMode="auto">
          <a:xfrm>
            <a:off x="220071" y="1464908"/>
            <a:ext cx="8196865"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marL="0" indent="0" algn="l">
              <a:buNone/>
            </a:pPr>
            <a:r>
              <a:rPr lang="cs-CZ" sz="2000" b="1" dirty="0"/>
              <a:t>Surdopedie</a:t>
            </a:r>
            <a:r>
              <a:rPr lang="cs-CZ" sz="2000" dirty="0"/>
              <a:t> je speciálně pedagogická disciplína zabývající se výchovou, vzděláváním, rozvojem jedince se sluchovým postižením a snahou o jeho plné začlenění (sociální, pracovní) do společnosti.</a:t>
            </a:r>
          </a:p>
          <a:p>
            <a:pPr marL="0" indent="0" algn="l">
              <a:buNone/>
            </a:pPr>
            <a:endParaRPr lang="cs-CZ" sz="2000" dirty="0"/>
          </a:p>
          <a:p>
            <a:pPr marL="0" indent="0" algn="l">
              <a:buNone/>
            </a:pPr>
            <a:r>
              <a:rPr lang="cs-CZ" sz="2000" dirty="0"/>
              <a:t>Název je odvozen z latinského  slova </a:t>
            </a:r>
            <a:r>
              <a:rPr lang="cs-CZ" sz="2000" i="1" dirty="0"/>
              <a:t>surdus</a:t>
            </a:r>
            <a:r>
              <a:rPr lang="cs-CZ" sz="2000" dirty="0"/>
              <a:t> = hluchý a řeckého </a:t>
            </a:r>
            <a:r>
              <a:rPr lang="cs-CZ" sz="2000" i="1" dirty="0"/>
              <a:t>paideia</a:t>
            </a:r>
            <a:r>
              <a:rPr lang="cs-CZ" sz="2000" dirty="0"/>
              <a:t> = výchova. Tomuto názvu se v minulosti bránil již prof. Miloš Sovák, v současnosti upozorňuje na jeho nesprávnost doc. Ing. Jaroslav Hrubý, CSc. Slovo surdus se totiž dá přeložit nejen jako hluchý, ale také jako hloupý.</a:t>
            </a:r>
          </a:p>
          <a:p>
            <a:pPr marL="0" indent="0" algn="l">
              <a:buNone/>
            </a:pPr>
            <a:endParaRPr lang="cs-CZ" sz="2000" dirty="0"/>
          </a:p>
          <a:p>
            <a:pPr marL="0" indent="0" algn="l">
              <a:buNone/>
            </a:pPr>
            <a:r>
              <a:rPr lang="cs-CZ" sz="2000" dirty="0"/>
              <a:t>Surdopedie se stala samostatnou disciplínou teprve roku 1983, kdy se oddělila od logopedie.</a:t>
            </a:r>
          </a:p>
        </p:txBody>
      </p:sp>
    </p:spTree>
    <p:extLst>
      <p:ext uri="{BB962C8B-B14F-4D97-AF65-F5344CB8AC3E}">
        <p14:creationId xmlns:p14="http://schemas.microsoft.com/office/powerpoint/2010/main" val="345719272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p:cNvSpPr>
            <a:spLocks noGrp="1"/>
          </p:cNvSpPr>
          <p:nvPr>
            <p:ph type="title" idx="4294967295"/>
          </p:nvPr>
        </p:nvSpPr>
        <p:spPr>
          <a:xfrm>
            <a:off x="-1742906" y="133350"/>
            <a:ext cx="9106103" cy="782638"/>
          </a:xfrm>
        </p:spPr>
        <p:txBody>
          <a:bodyPr/>
          <a:lstStyle/>
          <a:p>
            <a:pPr algn="l" eaLnBrk="1" hangingPunct="1"/>
            <a:r>
              <a:rPr lang="cs-CZ" altLang="cs-CZ" sz="4000" dirty="0">
                <a:solidFill>
                  <a:schemeClr val="bg1"/>
                </a:solidFill>
                <a:ea typeface="ＭＳ Ｐゴシック" pitchFamily="34" charset="-128"/>
              </a:rPr>
              <a:t>             </a:t>
            </a:r>
            <a:r>
              <a:rPr lang="cs-CZ" altLang="cs-CZ" sz="3200" dirty="0">
                <a:latin typeface="Arial" charset="0"/>
                <a:ea typeface="ＭＳ Ｐゴシック" pitchFamily="34" charset="-128"/>
              </a:rPr>
              <a:t>S kým spolupracuje surdopedie?</a:t>
            </a:r>
            <a:endParaRPr lang="cs-CZ" altLang="cs-CZ" sz="3200" b="1" dirty="0">
              <a:latin typeface="Arial" charset="0"/>
              <a:ea typeface="ＭＳ Ｐゴシック" pitchFamily="34" charset="-128"/>
            </a:endParaRPr>
          </a:p>
        </p:txBody>
      </p:sp>
      <p:sp>
        <p:nvSpPr>
          <p:cNvPr id="20483" name="Text Box 3"/>
          <p:cNvSpPr txBox="1">
            <a:spLocks noChangeArrowheads="1"/>
          </p:cNvSpPr>
          <p:nvPr/>
        </p:nvSpPr>
        <p:spPr bwMode="auto">
          <a:xfrm>
            <a:off x="312437" y="1052513"/>
            <a:ext cx="7919655"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4" name="Rectangle 4"/>
          <p:cNvSpPr>
            <a:spLocks noChangeArrowheads="1"/>
          </p:cNvSpPr>
          <p:nvPr/>
        </p:nvSpPr>
        <p:spPr bwMode="auto">
          <a:xfrm>
            <a:off x="4318504" y="-212366"/>
            <a:ext cx="18473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5" name="Text Box 5"/>
          <p:cNvSpPr txBox="1">
            <a:spLocks noChangeArrowheads="1"/>
          </p:cNvSpPr>
          <p:nvPr/>
        </p:nvSpPr>
        <p:spPr bwMode="auto">
          <a:xfrm>
            <a:off x="2581724" y="3313113"/>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6" name="Rectangle 6"/>
          <p:cNvSpPr>
            <a:spLocks noChangeArrowheads="1"/>
          </p:cNvSpPr>
          <p:nvPr/>
        </p:nvSpPr>
        <p:spPr bwMode="auto">
          <a:xfrm>
            <a:off x="4318504" y="-212366"/>
            <a:ext cx="18473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7" name="Text Box 7"/>
          <p:cNvSpPr txBox="1">
            <a:spLocks noChangeArrowheads="1"/>
          </p:cNvSpPr>
          <p:nvPr/>
        </p:nvSpPr>
        <p:spPr bwMode="auto">
          <a:xfrm>
            <a:off x="1609189" y="3816351"/>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8" name="Text Box 8"/>
          <p:cNvSpPr txBox="1">
            <a:spLocks noChangeArrowheads="1"/>
          </p:cNvSpPr>
          <p:nvPr/>
        </p:nvSpPr>
        <p:spPr bwMode="auto">
          <a:xfrm>
            <a:off x="1886400" y="2952751"/>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9" name="TextBox 1"/>
          <p:cNvSpPr txBox="1">
            <a:spLocks noChangeArrowheads="1"/>
          </p:cNvSpPr>
          <p:nvPr/>
        </p:nvSpPr>
        <p:spPr bwMode="auto">
          <a:xfrm>
            <a:off x="220071" y="1464908"/>
            <a:ext cx="8196865" cy="43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marL="0" indent="0" algn="l">
              <a:buNone/>
            </a:pPr>
            <a:r>
              <a:rPr lang="cs-CZ" sz="2000" dirty="0"/>
              <a:t>. </a:t>
            </a:r>
          </a:p>
        </p:txBody>
      </p:sp>
    </p:spTree>
    <p:extLst>
      <p:ext uri="{BB962C8B-B14F-4D97-AF65-F5344CB8AC3E}">
        <p14:creationId xmlns:p14="http://schemas.microsoft.com/office/powerpoint/2010/main" val="77451181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p:cNvSpPr>
            <a:spLocks noGrp="1"/>
          </p:cNvSpPr>
          <p:nvPr>
            <p:ph type="title" idx="4294967295"/>
          </p:nvPr>
        </p:nvSpPr>
        <p:spPr>
          <a:xfrm>
            <a:off x="-1742906" y="133350"/>
            <a:ext cx="8746063" cy="782638"/>
          </a:xfrm>
        </p:spPr>
        <p:txBody>
          <a:bodyPr/>
          <a:lstStyle/>
          <a:p>
            <a:r>
              <a:rPr lang="cs-CZ" altLang="cs-CZ" sz="4000" dirty="0">
                <a:solidFill>
                  <a:schemeClr val="bg1"/>
                </a:solidFill>
                <a:ea typeface="ＭＳ Ｐゴシック" pitchFamily="34" charset="-128"/>
              </a:rPr>
              <a:t>             </a:t>
            </a:r>
            <a:r>
              <a:rPr lang="cs-CZ" altLang="cs-CZ" sz="3200" dirty="0">
                <a:latin typeface="Arial" charset="0"/>
                <a:ea typeface="ＭＳ Ｐゴシック" pitchFamily="34" charset="-128"/>
              </a:rPr>
              <a:t>S kým spolupracuje surdopedie?</a:t>
            </a:r>
            <a:endParaRPr lang="cs-CZ" altLang="cs-CZ" sz="3200" b="1" dirty="0">
              <a:latin typeface="Arial" charset="0"/>
              <a:ea typeface="ＭＳ Ｐゴシック" pitchFamily="34" charset="-128"/>
            </a:endParaRPr>
          </a:p>
        </p:txBody>
      </p:sp>
      <p:sp>
        <p:nvSpPr>
          <p:cNvPr id="20483" name="Text Box 3"/>
          <p:cNvSpPr txBox="1">
            <a:spLocks noChangeArrowheads="1"/>
          </p:cNvSpPr>
          <p:nvPr/>
        </p:nvSpPr>
        <p:spPr bwMode="auto">
          <a:xfrm>
            <a:off x="312437" y="1052513"/>
            <a:ext cx="7919655"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4" name="Rectangle 4"/>
          <p:cNvSpPr>
            <a:spLocks noChangeArrowheads="1"/>
          </p:cNvSpPr>
          <p:nvPr/>
        </p:nvSpPr>
        <p:spPr bwMode="auto">
          <a:xfrm>
            <a:off x="4318504" y="-212366"/>
            <a:ext cx="18473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5" name="Text Box 5"/>
          <p:cNvSpPr txBox="1">
            <a:spLocks noChangeArrowheads="1"/>
          </p:cNvSpPr>
          <p:nvPr/>
        </p:nvSpPr>
        <p:spPr bwMode="auto">
          <a:xfrm>
            <a:off x="2581724" y="3313113"/>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6" name="Rectangle 6"/>
          <p:cNvSpPr>
            <a:spLocks noChangeArrowheads="1"/>
          </p:cNvSpPr>
          <p:nvPr/>
        </p:nvSpPr>
        <p:spPr bwMode="auto">
          <a:xfrm>
            <a:off x="4318504" y="-212366"/>
            <a:ext cx="18473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7" name="Text Box 7"/>
          <p:cNvSpPr txBox="1">
            <a:spLocks noChangeArrowheads="1"/>
          </p:cNvSpPr>
          <p:nvPr/>
        </p:nvSpPr>
        <p:spPr bwMode="auto">
          <a:xfrm>
            <a:off x="1609189" y="3816351"/>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8" name="Text Box 8"/>
          <p:cNvSpPr txBox="1">
            <a:spLocks noChangeArrowheads="1"/>
          </p:cNvSpPr>
          <p:nvPr/>
        </p:nvSpPr>
        <p:spPr bwMode="auto">
          <a:xfrm>
            <a:off x="1886400" y="2952751"/>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9" name="TextBox 1"/>
          <p:cNvSpPr txBox="1">
            <a:spLocks noChangeArrowheads="1"/>
          </p:cNvSpPr>
          <p:nvPr/>
        </p:nvSpPr>
        <p:spPr bwMode="auto">
          <a:xfrm>
            <a:off x="220071" y="1884766"/>
            <a:ext cx="8196865" cy="298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l"/>
            <a:r>
              <a:rPr lang="cs-CZ" sz="4000" dirty="0"/>
              <a:t>Diagnostika</a:t>
            </a:r>
          </a:p>
          <a:p>
            <a:pPr algn="l"/>
            <a:r>
              <a:rPr lang="cs-CZ" sz="4000" dirty="0"/>
              <a:t>Kompenzace</a:t>
            </a:r>
          </a:p>
          <a:p>
            <a:pPr algn="l"/>
            <a:r>
              <a:rPr lang="cs-CZ" sz="4000" dirty="0"/>
              <a:t>Rehabilitace</a:t>
            </a:r>
          </a:p>
          <a:p>
            <a:pPr marL="0" indent="0" algn="l">
              <a:buNone/>
            </a:pPr>
            <a:endParaRPr lang="cs-CZ" sz="2000" dirty="0"/>
          </a:p>
        </p:txBody>
      </p:sp>
    </p:spTree>
    <p:extLst>
      <p:ext uri="{BB962C8B-B14F-4D97-AF65-F5344CB8AC3E}">
        <p14:creationId xmlns:p14="http://schemas.microsoft.com/office/powerpoint/2010/main" val="119985583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p:cNvSpPr>
            <a:spLocks noGrp="1"/>
          </p:cNvSpPr>
          <p:nvPr>
            <p:ph type="title" idx="4294967295"/>
          </p:nvPr>
        </p:nvSpPr>
        <p:spPr>
          <a:xfrm>
            <a:off x="-1742906" y="133350"/>
            <a:ext cx="8746063" cy="782638"/>
          </a:xfrm>
        </p:spPr>
        <p:txBody>
          <a:bodyPr/>
          <a:lstStyle/>
          <a:p>
            <a:r>
              <a:rPr lang="cs-CZ" altLang="cs-CZ" sz="4000" dirty="0">
                <a:solidFill>
                  <a:schemeClr val="bg1"/>
                </a:solidFill>
                <a:ea typeface="ＭＳ Ｐゴシック" pitchFamily="34" charset="-128"/>
              </a:rPr>
              <a:t>             </a:t>
            </a:r>
            <a:r>
              <a:rPr lang="cs-CZ" altLang="cs-CZ" sz="3200" dirty="0">
                <a:latin typeface="Arial" charset="0"/>
                <a:ea typeface="ＭＳ Ｐゴシック" pitchFamily="34" charset="-128"/>
              </a:rPr>
              <a:t>S kým spolupracuje surdopedie?</a:t>
            </a:r>
            <a:endParaRPr lang="cs-CZ" altLang="cs-CZ" sz="3200" b="1" dirty="0">
              <a:latin typeface="Arial" charset="0"/>
              <a:ea typeface="ＭＳ Ｐゴシック" pitchFamily="34" charset="-128"/>
            </a:endParaRPr>
          </a:p>
        </p:txBody>
      </p:sp>
      <p:sp>
        <p:nvSpPr>
          <p:cNvPr id="20483" name="Text Box 3"/>
          <p:cNvSpPr txBox="1">
            <a:spLocks noChangeArrowheads="1"/>
          </p:cNvSpPr>
          <p:nvPr/>
        </p:nvSpPr>
        <p:spPr bwMode="auto">
          <a:xfrm>
            <a:off x="312437" y="1052513"/>
            <a:ext cx="7919655"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4" name="Rectangle 4"/>
          <p:cNvSpPr>
            <a:spLocks noChangeArrowheads="1"/>
          </p:cNvSpPr>
          <p:nvPr/>
        </p:nvSpPr>
        <p:spPr bwMode="auto">
          <a:xfrm>
            <a:off x="4318504" y="-212366"/>
            <a:ext cx="18473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5" name="Text Box 5"/>
          <p:cNvSpPr txBox="1">
            <a:spLocks noChangeArrowheads="1"/>
          </p:cNvSpPr>
          <p:nvPr/>
        </p:nvSpPr>
        <p:spPr bwMode="auto">
          <a:xfrm>
            <a:off x="2581724" y="3313113"/>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6" name="Rectangle 6"/>
          <p:cNvSpPr>
            <a:spLocks noChangeArrowheads="1"/>
          </p:cNvSpPr>
          <p:nvPr/>
        </p:nvSpPr>
        <p:spPr bwMode="auto">
          <a:xfrm>
            <a:off x="4318504" y="-212366"/>
            <a:ext cx="18473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7" name="Text Box 7"/>
          <p:cNvSpPr txBox="1">
            <a:spLocks noChangeArrowheads="1"/>
          </p:cNvSpPr>
          <p:nvPr/>
        </p:nvSpPr>
        <p:spPr bwMode="auto">
          <a:xfrm>
            <a:off x="1609189" y="3816351"/>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8" name="Text Box 8"/>
          <p:cNvSpPr txBox="1">
            <a:spLocks noChangeArrowheads="1"/>
          </p:cNvSpPr>
          <p:nvPr/>
        </p:nvSpPr>
        <p:spPr bwMode="auto">
          <a:xfrm>
            <a:off x="1886400" y="2952751"/>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9" name="TextBox 1"/>
          <p:cNvSpPr txBox="1">
            <a:spLocks noChangeArrowheads="1"/>
          </p:cNvSpPr>
          <p:nvPr/>
        </p:nvSpPr>
        <p:spPr bwMode="auto">
          <a:xfrm>
            <a:off x="220071" y="1464908"/>
            <a:ext cx="8196865"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marL="0" indent="0" algn="l">
              <a:buNone/>
            </a:pPr>
            <a:r>
              <a:rPr lang="cs-CZ" sz="2000" dirty="0"/>
              <a:t>Nutná je spolupráce s řadou dalších oborů: </a:t>
            </a:r>
          </a:p>
          <a:p>
            <a:pPr marL="0" indent="0" algn="l">
              <a:buNone/>
            </a:pPr>
            <a:r>
              <a:rPr lang="cs-CZ" sz="2000" dirty="0"/>
              <a:t>Foniatrie</a:t>
            </a:r>
          </a:p>
          <a:p>
            <a:pPr marL="0" indent="0" algn="l">
              <a:buNone/>
            </a:pPr>
            <a:r>
              <a:rPr lang="cs-CZ" sz="2000" dirty="0"/>
              <a:t>Psychologie</a:t>
            </a:r>
          </a:p>
          <a:p>
            <a:pPr marL="0" indent="0" algn="l">
              <a:buNone/>
            </a:pPr>
            <a:r>
              <a:rPr lang="cs-CZ" sz="2000" dirty="0"/>
              <a:t>Pedagogika</a:t>
            </a:r>
          </a:p>
          <a:p>
            <a:pPr marL="0" indent="0" algn="l">
              <a:buNone/>
            </a:pPr>
            <a:r>
              <a:rPr lang="cs-CZ" sz="2000" dirty="0"/>
              <a:t>Logopedie</a:t>
            </a:r>
          </a:p>
          <a:p>
            <a:pPr marL="0" indent="0" algn="l">
              <a:buNone/>
            </a:pPr>
            <a:r>
              <a:rPr lang="cs-CZ" sz="2000" dirty="0"/>
              <a:t>ORL</a:t>
            </a:r>
          </a:p>
          <a:p>
            <a:pPr marL="0" indent="0" algn="l">
              <a:buNone/>
            </a:pPr>
            <a:r>
              <a:rPr lang="cs-CZ" sz="2000" dirty="0"/>
              <a:t>Technické obory </a:t>
            </a:r>
          </a:p>
          <a:p>
            <a:pPr marL="0" indent="0" algn="l">
              <a:buNone/>
            </a:pPr>
            <a:endParaRPr lang="cs-CZ" sz="2000" dirty="0"/>
          </a:p>
          <a:p>
            <a:pPr marL="0" indent="0" algn="l">
              <a:buNone/>
            </a:pPr>
            <a:r>
              <a:rPr lang="cs-CZ" sz="2000" dirty="0"/>
              <a:t>Zažitým problémem je špatná terminologie nejen v laické společnosti, ale i mezi samotnými odborníky. </a:t>
            </a:r>
          </a:p>
        </p:txBody>
      </p:sp>
    </p:spTree>
    <p:extLst>
      <p:ext uri="{BB962C8B-B14F-4D97-AF65-F5344CB8AC3E}">
        <p14:creationId xmlns:p14="http://schemas.microsoft.com/office/powerpoint/2010/main" val="234710684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p:cNvSpPr>
            <a:spLocks noGrp="1"/>
          </p:cNvSpPr>
          <p:nvPr>
            <p:ph type="title" idx="4294967295"/>
          </p:nvPr>
        </p:nvSpPr>
        <p:spPr>
          <a:xfrm>
            <a:off x="-1742906" y="133350"/>
            <a:ext cx="7443341" cy="782638"/>
          </a:xfrm>
        </p:spPr>
        <p:txBody>
          <a:bodyPr/>
          <a:lstStyle/>
          <a:p>
            <a:pPr algn="l" eaLnBrk="1" hangingPunct="1"/>
            <a:r>
              <a:rPr lang="cs-CZ" altLang="cs-CZ" sz="4000" dirty="0">
                <a:solidFill>
                  <a:schemeClr val="bg1"/>
                </a:solidFill>
                <a:ea typeface="ＭＳ Ｐゴシック" pitchFamily="34" charset="-128"/>
              </a:rPr>
              <a:t>             </a:t>
            </a:r>
            <a:r>
              <a:rPr lang="cs-CZ" altLang="cs-CZ" sz="3200" dirty="0">
                <a:latin typeface="Arial" charset="0"/>
                <a:ea typeface="ＭＳ Ｐゴシック" pitchFamily="34" charset="-128"/>
              </a:rPr>
              <a:t>Definice zvuku - wikipedie</a:t>
            </a:r>
            <a:endParaRPr lang="cs-CZ" altLang="cs-CZ" sz="3200" b="1" dirty="0">
              <a:latin typeface="Arial" charset="0"/>
              <a:ea typeface="ＭＳ Ｐゴシック" pitchFamily="34" charset="-128"/>
            </a:endParaRPr>
          </a:p>
        </p:txBody>
      </p:sp>
      <p:sp>
        <p:nvSpPr>
          <p:cNvPr id="20483" name="Text Box 3"/>
          <p:cNvSpPr txBox="1">
            <a:spLocks noChangeArrowheads="1"/>
          </p:cNvSpPr>
          <p:nvPr/>
        </p:nvSpPr>
        <p:spPr bwMode="auto">
          <a:xfrm>
            <a:off x="312437" y="1052513"/>
            <a:ext cx="7919655"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4" name="Rectangle 4"/>
          <p:cNvSpPr>
            <a:spLocks noChangeArrowheads="1"/>
          </p:cNvSpPr>
          <p:nvPr/>
        </p:nvSpPr>
        <p:spPr bwMode="auto">
          <a:xfrm>
            <a:off x="4318504" y="-212366"/>
            <a:ext cx="18473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5" name="Text Box 5"/>
          <p:cNvSpPr txBox="1">
            <a:spLocks noChangeArrowheads="1"/>
          </p:cNvSpPr>
          <p:nvPr/>
        </p:nvSpPr>
        <p:spPr bwMode="auto">
          <a:xfrm>
            <a:off x="2581724" y="3313113"/>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6" name="Rectangle 6"/>
          <p:cNvSpPr>
            <a:spLocks noChangeArrowheads="1"/>
          </p:cNvSpPr>
          <p:nvPr/>
        </p:nvSpPr>
        <p:spPr bwMode="auto">
          <a:xfrm>
            <a:off x="4318504" y="-212366"/>
            <a:ext cx="18473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7" name="Text Box 7"/>
          <p:cNvSpPr txBox="1">
            <a:spLocks noChangeArrowheads="1"/>
          </p:cNvSpPr>
          <p:nvPr/>
        </p:nvSpPr>
        <p:spPr bwMode="auto">
          <a:xfrm>
            <a:off x="1609189" y="3816351"/>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8" name="Text Box 8"/>
          <p:cNvSpPr txBox="1">
            <a:spLocks noChangeArrowheads="1"/>
          </p:cNvSpPr>
          <p:nvPr/>
        </p:nvSpPr>
        <p:spPr bwMode="auto">
          <a:xfrm>
            <a:off x="1886400" y="2952751"/>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9" name="TextBox 1"/>
          <p:cNvSpPr txBox="1">
            <a:spLocks noChangeArrowheads="1"/>
          </p:cNvSpPr>
          <p:nvPr/>
        </p:nvSpPr>
        <p:spPr bwMode="auto">
          <a:xfrm>
            <a:off x="173831" y="1454300"/>
            <a:ext cx="8196865" cy="5041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marL="0" indent="0" algn="l">
              <a:buNone/>
            </a:pPr>
            <a:r>
              <a:rPr lang="cs-CZ" sz="2400" b="1" dirty="0"/>
              <a:t>Zvuk</a:t>
            </a:r>
            <a:r>
              <a:rPr lang="cs-CZ" sz="2400" dirty="0"/>
              <a:t> je mechanické vlnění v látkovém prostředí, které je schopno vyvolat sluchový vjem. Frekvence tohoto vlnění, které je člověk schopen vnímat, jsou značně individuální a leží v intervalu přibližně 16 Hz až 20 000 Hz. Mechanické vlnění mimo tento frekvenční rozsah sluchový vjem nevyvolává, přesto se někdy také označuje jako zvuk.</a:t>
            </a:r>
          </a:p>
          <a:p>
            <a:pPr marL="0" indent="0" algn="l">
              <a:buNone/>
            </a:pPr>
            <a:r>
              <a:rPr lang="cs-CZ" sz="2400" dirty="0"/>
              <a:t>Frekvenci nižší než 16 Hz má infrazvuk, slyší jej např. sloni. Frekvenci vyšší než 20 kHz má ultrazvuk, který mohou vnímat např. psi, delfíni či netopýři. Děje, které jsou spojeny se vznikem zvuku, jeho šířením a vnímáním, se nazývají akustika a stejný název má i věda, která tyto děje zkoumá.</a:t>
            </a:r>
          </a:p>
        </p:txBody>
      </p:sp>
    </p:spTree>
    <p:extLst>
      <p:ext uri="{BB962C8B-B14F-4D97-AF65-F5344CB8AC3E}">
        <p14:creationId xmlns:p14="http://schemas.microsoft.com/office/powerpoint/2010/main" val="141672445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p:cNvSpPr>
            <a:spLocks noGrp="1"/>
          </p:cNvSpPr>
          <p:nvPr>
            <p:ph type="title" idx="4294967295"/>
          </p:nvPr>
        </p:nvSpPr>
        <p:spPr>
          <a:xfrm>
            <a:off x="-1742906" y="133350"/>
            <a:ext cx="7443341" cy="782638"/>
          </a:xfrm>
        </p:spPr>
        <p:txBody>
          <a:bodyPr/>
          <a:lstStyle/>
          <a:p>
            <a:pPr algn="l" eaLnBrk="1" hangingPunct="1"/>
            <a:r>
              <a:rPr lang="cs-CZ" altLang="cs-CZ" sz="4000" dirty="0">
                <a:solidFill>
                  <a:schemeClr val="bg1"/>
                </a:solidFill>
                <a:ea typeface="ＭＳ Ｐゴシック" pitchFamily="34" charset="-128"/>
              </a:rPr>
              <a:t>             </a:t>
            </a:r>
            <a:r>
              <a:rPr lang="cs-CZ" altLang="cs-CZ" sz="3200" dirty="0">
                <a:latin typeface="Arial" charset="0"/>
                <a:ea typeface="ＭＳ Ｐゴシック" pitchFamily="34" charset="-128"/>
              </a:rPr>
              <a:t>Vlastnosti zvuku</a:t>
            </a:r>
            <a:endParaRPr lang="cs-CZ" altLang="cs-CZ" sz="3200" b="1" dirty="0">
              <a:latin typeface="Arial" charset="0"/>
              <a:ea typeface="ＭＳ Ｐゴシック" pitchFamily="34" charset="-128"/>
            </a:endParaRPr>
          </a:p>
        </p:txBody>
      </p:sp>
      <p:sp>
        <p:nvSpPr>
          <p:cNvPr id="20483" name="Text Box 3"/>
          <p:cNvSpPr txBox="1">
            <a:spLocks noChangeArrowheads="1"/>
          </p:cNvSpPr>
          <p:nvPr/>
        </p:nvSpPr>
        <p:spPr bwMode="auto">
          <a:xfrm>
            <a:off x="312437" y="1052513"/>
            <a:ext cx="7919655"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4" name="Rectangle 4"/>
          <p:cNvSpPr>
            <a:spLocks noChangeArrowheads="1"/>
          </p:cNvSpPr>
          <p:nvPr/>
        </p:nvSpPr>
        <p:spPr bwMode="auto">
          <a:xfrm>
            <a:off x="4318504" y="-212366"/>
            <a:ext cx="18473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5" name="Text Box 5"/>
          <p:cNvSpPr txBox="1">
            <a:spLocks noChangeArrowheads="1"/>
          </p:cNvSpPr>
          <p:nvPr/>
        </p:nvSpPr>
        <p:spPr bwMode="auto">
          <a:xfrm>
            <a:off x="2581724" y="3313113"/>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6" name="Rectangle 6"/>
          <p:cNvSpPr>
            <a:spLocks noChangeArrowheads="1"/>
          </p:cNvSpPr>
          <p:nvPr/>
        </p:nvSpPr>
        <p:spPr bwMode="auto">
          <a:xfrm>
            <a:off x="4318504" y="-212366"/>
            <a:ext cx="18473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7" name="Text Box 7"/>
          <p:cNvSpPr txBox="1">
            <a:spLocks noChangeArrowheads="1"/>
          </p:cNvSpPr>
          <p:nvPr/>
        </p:nvSpPr>
        <p:spPr bwMode="auto">
          <a:xfrm>
            <a:off x="1609189" y="3816351"/>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8" name="Text Box 8"/>
          <p:cNvSpPr txBox="1">
            <a:spLocks noChangeArrowheads="1"/>
          </p:cNvSpPr>
          <p:nvPr/>
        </p:nvSpPr>
        <p:spPr bwMode="auto">
          <a:xfrm>
            <a:off x="1886400" y="2952751"/>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9" name="TextBox 1"/>
          <p:cNvSpPr txBox="1">
            <a:spLocks noChangeArrowheads="1"/>
          </p:cNvSpPr>
          <p:nvPr/>
        </p:nvSpPr>
        <p:spPr bwMode="auto">
          <a:xfrm>
            <a:off x="173831" y="1587646"/>
            <a:ext cx="8485510" cy="4856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lnSpc>
                <a:spcPct val="90000"/>
              </a:lnSpc>
              <a:spcBef>
                <a:spcPct val="0"/>
              </a:spcBef>
            </a:pPr>
            <a:endParaRPr lang="cs-CZ" altLang="cs-CZ" sz="2000" dirty="0">
              <a:latin typeface="Arial" charset="0"/>
            </a:endParaRPr>
          </a:p>
          <a:p>
            <a:pPr algn="l" eaLnBrk="1" hangingPunct="1">
              <a:lnSpc>
                <a:spcPct val="90000"/>
              </a:lnSpc>
              <a:spcBef>
                <a:spcPct val="0"/>
              </a:spcBef>
              <a:buFont typeface="Arial" charset="0"/>
              <a:buNone/>
            </a:pPr>
            <a:r>
              <a:rPr lang="cs-CZ" altLang="cs-CZ" sz="3600" dirty="0"/>
              <a:t>Hlasitost – decibel (dB)</a:t>
            </a:r>
          </a:p>
          <a:p>
            <a:pPr algn="l" eaLnBrk="1" hangingPunct="1">
              <a:lnSpc>
                <a:spcPct val="90000"/>
              </a:lnSpc>
              <a:spcBef>
                <a:spcPct val="0"/>
              </a:spcBef>
              <a:buFont typeface="Arial" charset="0"/>
              <a:buNone/>
            </a:pPr>
            <a:endParaRPr lang="cs-CZ" altLang="cs-CZ" sz="3600" dirty="0"/>
          </a:p>
          <a:p>
            <a:pPr algn="l" eaLnBrk="1" hangingPunct="1">
              <a:lnSpc>
                <a:spcPct val="90000"/>
              </a:lnSpc>
              <a:spcBef>
                <a:spcPct val="0"/>
              </a:spcBef>
              <a:buFont typeface="Arial" charset="0"/>
              <a:buNone/>
            </a:pPr>
            <a:r>
              <a:rPr lang="cs-CZ" altLang="cs-CZ" sz="3600" dirty="0"/>
              <a:t>Frekvence – herz (Hz)</a:t>
            </a:r>
          </a:p>
          <a:p>
            <a:pPr algn="l" eaLnBrk="1" hangingPunct="1">
              <a:lnSpc>
                <a:spcPct val="90000"/>
              </a:lnSpc>
              <a:spcBef>
                <a:spcPct val="0"/>
              </a:spcBef>
              <a:buFont typeface="Arial" charset="0"/>
              <a:buNone/>
            </a:pPr>
            <a:endParaRPr lang="cs-CZ" altLang="cs-CZ" sz="3600" dirty="0"/>
          </a:p>
          <a:p>
            <a:pPr algn="l" eaLnBrk="1" hangingPunct="1">
              <a:lnSpc>
                <a:spcPct val="90000"/>
              </a:lnSpc>
              <a:spcBef>
                <a:spcPct val="0"/>
              </a:spcBef>
              <a:buNone/>
            </a:pPr>
            <a:r>
              <a:rPr lang="cs-CZ" altLang="cs-CZ" sz="3600" dirty="0"/>
              <a:t>https://www.youtube.com/watch?v=H-iCZElJ8m0</a:t>
            </a:r>
          </a:p>
          <a:p>
            <a:pPr algn="l" eaLnBrk="1" hangingPunct="1">
              <a:lnSpc>
                <a:spcPct val="90000"/>
              </a:lnSpc>
              <a:spcBef>
                <a:spcPct val="0"/>
              </a:spcBef>
              <a:buNone/>
            </a:pPr>
            <a:endParaRPr lang="cs-CZ" altLang="cs-CZ" sz="3600" dirty="0"/>
          </a:p>
          <a:p>
            <a:pPr algn="l" eaLnBrk="1" hangingPunct="1">
              <a:lnSpc>
                <a:spcPct val="90000"/>
              </a:lnSpc>
              <a:spcBef>
                <a:spcPct val="0"/>
              </a:spcBef>
              <a:buNone/>
            </a:pPr>
            <a:r>
              <a:rPr lang="cs-CZ" altLang="cs-CZ" sz="3600" dirty="0"/>
              <a:t>https://www.widex.cz/cs-cz/online-hearing-test</a:t>
            </a:r>
          </a:p>
        </p:txBody>
      </p:sp>
    </p:spTree>
    <p:extLst>
      <p:ext uri="{BB962C8B-B14F-4D97-AF65-F5344CB8AC3E}">
        <p14:creationId xmlns:p14="http://schemas.microsoft.com/office/powerpoint/2010/main" val="45215531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p:cNvSpPr>
            <a:spLocks noGrp="1"/>
          </p:cNvSpPr>
          <p:nvPr>
            <p:ph type="title" idx="4294967295"/>
          </p:nvPr>
        </p:nvSpPr>
        <p:spPr>
          <a:xfrm>
            <a:off x="-1742906" y="133350"/>
            <a:ext cx="7443341" cy="782638"/>
          </a:xfrm>
        </p:spPr>
        <p:txBody>
          <a:bodyPr/>
          <a:lstStyle/>
          <a:p>
            <a:pPr algn="l" eaLnBrk="1" hangingPunct="1"/>
            <a:r>
              <a:rPr lang="cs-CZ" altLang="cs-CZ" sz="4000" dirty="0">
                <a:solidFill>
                  <a:schemeClr val="bg1"/>
                </a:solidFill>
                <a:ea typeface="ＭＳ Ｐゴシック" pitchFamily="34" charset="-128"/>
              </a:rPr>
              <a:t>             </a:t>
            </a:r>
            <a:r>
              <a:rPr lang="cs-CZ" altLang="cs-CZ" sz="3200" dirty="0">
                <a:latin typeface="Arial" charset="0"/>
                <a:ea typeface="ＭＳ Ｐゴシック" pitchFamily="34" charset="-128"/>
              </a:rPr>
              <a:t>Řečový banán</a:t>
            </a:r>
            <a:endParaRPr lang="cs-CZ" altLang="cs-CZ" sz="3200" b="1" dirty="0">
              <a:latin typeface="Arial" charset="0"/>
              <a:ea typeface="ＭＳ Ｐゴシック" pitchFamily="34" charset="-128"/>
            </a:endParaRPr>
          </a:p>
        </p:txBody>
      </p:sp>
      <p:sp>
        <p:nvSpPr>
          <p:cNvPr id="20483" name="Text Box 3"/>
          <p:cNvSpPr txBox="1">
            <a:spLocks noChangeArrowheads="1"/>
          </p:cNvSpPr>
          <p:nvPr/>
        </p:nvSpPr>
        <p:spPr bwMode="auto">
          <a:xfrm>
            <a:off x="312437" y="1052513"/>
            <a:ext cx="7919655"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4" name="Rectangle 4"/>
          <p:cNvSpPr>
            <a:spLocks noChangeArrowheads="1"/>
          </p:cNvSpPr>
          <p:nvPr/>
        </p:nvSpPr>
        <p:spPr bwMode="auto">
          <a:xfrm>
            <a:off x="4318504" y="-212366"/>
            <a:ext cx="18473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5" name="Text Box 5"/>
          <p:cNvSpPr txBox="1">
            <a:spLocks noChangeArrowheads="1"/>
          </p:cNvSpPr>
          <p:nvPr/>
        </p:nvSpPr>
        <p:spPr bwMode="auto">
          <a:xfrm>
            <a:off x="2581724" y="3313113"/>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6" name="Rectangle 6"/>
          <p:cNvSpPr>
            <a:spLocks noChangeArrowheads="1"/>
          </p:cNvSpPr>
          <p:nvPr/>
        </p:nvSpPr>
        <p:spPr bwMode="auto">
          <a:xfrm>
            <a:off x="4318504" y="-212366"/>
            <a:ext cx="18473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7" name="Text Box 7"/>
          <p:cNvSpPr txBox="1">
            <a:spLocks noChangeArrowheads="1"/>
          </p:cNvSpPr>
          <p:nvPr/>
        </p:nvSpPr>
        <p:spPr bwMode="auto">
          <a:xfrm>
            <a:off x="1609189" y="3816351"/>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8" name="Text Box 8"/>
          <p:cNvSpPr txBox="1">
            <a:spLocks noChangeArrowheads="1"/>
          </p:cNvSpPr>
          <p:nvPr/>
        </p:nvSpPr>
        <p:spPr bwMode="auto">
          <a:xfrm>
            <a:off x="1886400" y="2952751"/>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9" name="TextBox 1"/>
          <p:cNvSpPr txBox="1">
            <a:spLocks noChangeArrowheads="1"/>
          </p:cNvSpPr>
          <p:nvPr/>
        </p:nvSpPr>
        <p:spPr bwMode="auto">
          <a:xfrm>
            <a:off x="451808" y="981076"/>
            <a:ext cx="8196865"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lnSpc>
                <a:spcPct val="90000"/>
              </a:lnSpc>
              <a:spcBef>
                <a:spcPct val="0"/>
              </a:spcBef>
            </a:pPr>
            <a:endParaRPr lang="cs-CZ" altLang="cs-CZ" sz="2000">
              <a:latin typeface="Arial" charset="0"/>
            </a:endParaRPr>
          </a:p>
          <a:p>
            <a:pPr eaLnBrk="1" hangingPunct="1">
              <a:lnSpc>
                <a:spcPct val="90000"/>
              </a:lnSpc>
              <a:spcBef>
                <a:spcPct val="0"/>
              </a:spcBef>
            </a:pPr>
            <a:endParaRPr lang="cs-CZ" altLang="cs-CZ" sz="2000">
              <a:latin typeface="Arial" charset="0"/>
            </a:endParaRPr>
          </a:p>
          <a:p>
            <a:pPr eaLnBrk="1" hangingPunct="1">
              <a:lnSpc>
                <a:spcPct val="90000"/>
              </a:lnSpc>
              <a:spcBef>
                <a:spcPct val="0"/>
              </a:spcBef>
              <a:buFont typeface="Arial" charset="0"/>
              <a:buNone/>
            </a:pPr>
            <a:endParaRPr lang="cs-CZ" altLang="cs-CZ" sz="2000">
              <a:latin typeface="Arial" charset="0"/>
            </a:endParaRPr>
          </a:p>
          <a:p>
            <a:pPr eaLnBrk="1" hangingPunct="1">
              <a:lnSpc>
                <a:spcPct val="90000"/>
              </a:lnSpc>
              <a:spcBef>
                <a:spcPct val="0"/>
              </a:spcBef>
              <a:buFont typeface="Arial" charset="0"/>
              <a:buNone/>
            </a:pPr>
            <a:endParaRPr lang="cs-CZ" altLang="cs-CZ" sz="2000">
              <a:latin typeface="Arial" charset="0"/>
            </a:endParaRPr>
          </a:p>
          <a:p>
            <a:pPr eaLnBrk="1" hangingPunct="1">
              <a:lnSpc>
                <a:spcPct val="90000"/>
              </a:lnSpc>
              <a:spcBef>
                <a:spcPct val="0"/>
              </a:spcBef>
              <a:buFont typeface="Arial" charset="0"/>
              <a:buNone/>
            </a:pPr>
            <a:endParaRPr lang="cs-CZ" altLang="cs-CZ" sz="2000">
              <a:latin typeface="Arial" charset="0"/>
            </a:endParaRPr>
          </a:p>
          <a:p>
            <a:pPr eaLnBrk="1" hangingPunct="1">
              <a:lnSpc>
                <a:spcPct val="90000"/>
              </a:lnSpc>
              <a:spcBef>
                <a:spcPct val="0"/>
              </a:spcBef>
              <a:buFont typeface="Arial" charset="0"/>
              <a:buNone/>
            </a:pPr>
            <a:endParaRPr lang="cs-CZ" altLang="cs-CZ" sz="1600">
              <a:latin typeface="Arial" charset="0"/>
            </a:endParaRPr>
          </a:p>
        </p:txBody>
      </p:sp>
      <p:graphicFrame>
        <p:nvGraphicFramePr>
          <p:cNvPr id="10" name="Chart 3"/>
          <p:cNvGraphicFramePr>
            <a:graphicFrameLocks/>
          </p:cNvGraphicFramePr>
          <p:nvPr>
            <p:extLst>
              <p:ext uri="{D42A27DB-BD31-4B8C-83A1-F6EECF244321}">
                <p14:modId xmlns:p14="http://schemas.microsoft.com/office/powerpoint/2010/main" val="4176064917"/>
              </p:ext>
            </p:extLst>
          </p:nvPr>
        </p:nvGraphicFramePr>
        <p:xfrm>
          <a:off x="80760" y="1052513"/>
          <a:ext cx="8475488" cy="6264696"/>
        </p:xfrm>
        <a:graphic>
          <a:graphicData uri="http://schemas.openxmlformats.org/drawingml/2006/chart">
            <c:chart xmlns:c="http://schemas.openxmlformats.org/drawingml/2006/chart" xmlns:r="http://schemas.openxmlformats.org/officeDocument/2006/relationships" r:id="rId3"/>
          </a:graphicData>
        </a:graphic>
      </p:graphicFrame>
      <p:pic>
        <p:nvPicPr>
          <p:cNvPr id="59394" name="Picture 2" descr="VÃ½sledek obrÃ¡zku pro speech banana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0509" y="1187891"/>
            <a:ext cx="5791228" cy="5256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1171480"/>
      </p:ext>
    </p:extLst>
  </p:cSld>
  <p:clrMapOvr>
    <a:masterClrMapping/>
  </p:clrMapOvr>
  <p:transition/>
</p:sld>
</file>

<file path=ppt/theme/theme1.xml><?xml version="1.0" encoding="utf-8"?>
<a:theme xmlns:a="http://schemas.openxmlformats.org/drawingml/2006/main" name="141219_tamtam_ppt_04">
  <a:themeElements>
    <a:clrScheme name="090907_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090907_pot">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20000"/>
          </a:lnSpc>
          <a:spcBef>
            <a:spcPct val="50000"/>
          </a:spcBef>
          <a:spcAft>
            <a:spcPct val="0"/>
          </a:spcAft>
          <a:buClr>
            <a:srgbClr val="666C68"/>
          </a:buClr>
          <a:buSzPct val="125000"/>
          <a:buFont typeface="Wingdings" pitchFamily="2" charset="2"/>
          <a:buNone/>
          <a:tabLst/>
          <a:defRPr kumimoji="0" lang="en-US" altLang="cs-CZ" sz="1400" b="0" i="0" u="none" strike="noStrike" cap="none" normalizeH="0" baseline="0" smtClean="0">
            <a:ln>
              <a:noFill/>
            </a:ln>
            <a:solidFill>
              <a:srgbClr val="000000"/>
            </a:solidFill>
            <a:effectLst/>
            <a:latin typeface="Arial Unicode MS" pitchFamily="34"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20000"/>
          </a:lnSpc>
          <a:spcBef>
            <a:spcPct val="50000"/>
          </a:spcBef>
          <a:spcAft>
            <a:spcPct val="0"/>
          </a:spcAft>
          <a:buClr>
            <a:srgbClr val="666C68"/>
          </a:buClr>
          <a:buSzPct val="125000"/>
          <a:buFont typeface="Wingdings" pitchFamily="2" charset="2"/>
          <a:buNone/>
          <a:tabLst/>
          <a:defRPr kumimoji="0" lang="en-US" altLang="cs-CZ" sz="1400" b="0" i="0" u="none" strike="noStrike" cap="none" normalizeH="0" baseline="0" smtClean="0">
            <a:ln>
              <a:noFill/>
            </a:ln>
            <a:solidFill>
              <a:srgbClr val="000000"/>
            </a:solidFill>
            <a:effectLst/>
            <a:latin typeface="Arial Unicode MS" pitchFamily="34" charset="-128"/>
          </a:defRPr>
        </a:defPPr>
      </a:lstStyle>
    </a:lnDef>
  </a:objectDefaults>
  <a:extraClrSchemeLst>
    <a:extraClrScheme>
      <a:clrScheme name="090907_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090907_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090907_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090907_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090907_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090907_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090907_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141219_tamtam_ppt_04</Template>
  <TotalTime>917</TotalTime>
  <Words>754</Words>
  <Application>Microsoft Office PowerPoint</Application>
  <PresentationFormat>Vlastní</PresentationFormat>
  <Paragraphs>175</Paragraphs>
  <Slides>27</Slides>
  <Notes>24</Notes>
  <HiddenSlides>0</HiddenSlides>
  <MMClips>2</MMClips>
  <ScaleCrop>false</ScaleCrop>
  <HeadingPairs>
    <vt:vector size="8" baseType="variant">
      <vt:variant>
        <vt:lpstr>Použitá písma</vt:lpstr>
      </vt:variant>
      <vt:variant>
        <vt:i4>7</vt:i4>
      </vt:variant>
      <vt:variant>
        <vt:lpstr>Motiv</vt:lpstr>
      </vt:variant>
      <vt:variant>
        <vt:i4>1</vt:i4>
      </vt:variant>
      <vt:variant>
        <vt:lpstr>Vložené servery OLE</vt:lpstr>
      </vt:variant>
      <vt:variant>
        <vt:i4>2</vt:i4>
      </vt:variant>
      <vt:variant>
        <vt:lpstr>Nadpisy snímků</vt:lpstr>
      </vt:variant>
      <vt:variant>
        <vt:i4>27</vt:i4>
      </vt:variant>
    </vt:vector>
  </HeadingPairs>
  <TitlesOfParts>
    <vt:vector size="37" baseType="lpstr">
      <vt:lpstr>Arial Unicode MS</vt:lpstr>
      <vt:lpstr>Arial</vt:lpstr>
      <vt:lpstr>Calibri</vt:lpstr>
      <vt:lpstr>NovareseCE</vt:lpstr>
      <vt:lpstr>Open Sans</vt:lpstr>
      <vt:lpstr>Times New Roman</vt:lpstr>
      <vt:lpstr>Wingdings</vt:lpstr>
      <vt:lpstr>141219_tamtam_ppt_04</vt:lpstr>
      <vt:lpstr>Slide</vt:lpstr>
      <vt:lpstr>Snímek</vt:lpstr>
      <vt:lpstr> </vt:lpstr>
      <vt:lpstr> </vt:lpstr>
      <vt:lpstr>             Vymezení oboru - wikipedie</vt:lpstr>
      <vt:lpstr>             S kým spolupracuje surdopedie?</vt:lpstr>
      <vt:lpstr>             S kým spolupracuje surdopedie?</vt:lpstr>
      <vt:lpstr>             S kým spolupracuje surdopedie?</vt:lpstr>
      <vt:lpstr>             Definice zvuku - wikipedie</vt:lpstr>
      <vt:lpstr>             Vlastnosti zvuku</vt:lpstr>
      <vt:lpstr>             Řečový banán</vt:lpstr>
      <vt:lpstr>            </vt:lpstr>
      <vt:lpstr>             Co je jak hlasité?</vt:lpstr>
      <vt:lpstr>             Co je jak vysoké?</vt:lpstr>
      <vt:lpstr>             Ztráta sluchu</vt:lpstr>
      <vt:lpstr>             Audiogram   </vt:lpstr>
      <vt:lpstr>             Audiogram s řečovým banánem   </vt:lpstr>
      <vt:lpstr>Prezentace aplikace PowerPoint</vt:lpstr>
      <vt:lpstr>             Audiogram</vt:lpstr>
      <vt:lpstr>Prezentace aplikace PowerPoint</vt:lpstr>
      <vt:lpstr>Prezentace aplikace PowerPoint</vt:lpstr>
      <vt:lpstr>             Ucho</vt:lpstr>
      <vt:lpstr>             Typy vad sluchu</vt:lpstr>
      <vt:lpstr>             Typy vad sluchu</vt:lpstr>
      <vt:lpstr>             Ucho</vt:lpstr>
      <vt:lpstr>             Typy vad sluchu</vt:lpstr>
      <vt:lpstr>             Etiologie sluchových vad </vt:lpstr>
      <vt:lpstr>             Etiologie sluchových vad </vt:lpstr>
      <vt:lpstr>Hezký den v Praze!</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CENTRUM PRO DĚTSKÝ SLUCH TAMTAM, o.p.s.</dc:title>
  <dc:creator>Zacho</dc:creator>
  <cp:lastModifiedBy>User</cp:lastModifiedBy>
  <cp:revision>113</cp:revision>
  <cp:lastPrinted>2000-03-22T09:21:57Z</cp:lastPrinted>
  <dcterms:created xsi:type="dcterms:W3CDTF">2015-04-16T05:52:34Z</dcterms:created>
  <dcterms:modified xsi:type="dcterms:W3CDTF">2022-03-15T13:11:43Z</dcterms:modified>
</cp:coreProperties>
</file>