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_rels/presentation.xml.rels" ContentType="application/vnd.openxmlformats-package.relationships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22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media/image1.png" ContentType="image/png"/>
  <Override PartName="/ppt/media/image9.png" ContentType="image/png"/>
  <Override PartName="/ppt/media/image2.png" ContentType="image/png"/>
  <Override PartName="/ppt/media/image3.png" ContentType="image/png"/>
  <Override PartName="/ppt/media/image4.png" ContentType="image/png"/>
  <Override PartName="/ppt/media/image5.png" ContentType="image/png"/>
  <Override PartName="/ppt/media/image6.png" ContentType="image/png"/>
  <Override PartName="/ppt/media/image7.png" ContentType="image/png"/>
  <Override PartName="/ppt/media/image8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8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7.jpeg" ContentType="image/jpeg"/>
  <Override PartName="/ppt/media/image36.png" ContentType="image/png"/>
  <Override PartName="/ppt/media/image38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7559675" cy="10691812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Relationship Id="rId11" Type="http://schemas.openxmlformats.org/officeDocument/2006/relationships/slide" Target="slides/slide7.xml"/><Relationship Id="rId12" Type="http://schemas.openxmlformats.org/officeDocument/2006/relationships/slide" Target="slides/slide8.xml"/><Relationship Id="rId13" Type="http://schemas.openxmlformats.org/officeDocument/2006/relationships/slide" Target="slides/slide9.xml"/><Relationship Id="rId14" Type="http://schemas.openxmlformats.org/officeDocument/2006/relationships/slide" Target="slides/slide10.xml"/><Relationship Id="rId15" Type="http://schemas.openxmlformats.org/officeDocument/2006/relationships/slide" Target="slides/slide11.xml"/><Relationship Id="rId16" Type="http://schemas.openxmlformats.org/officeDocument/2006/relationships/slide" Target="slides/slide12.xml"/><Relationship Id="rId17" Type="http://schemas.openxmlformats.org/officeDocument/2006/relationships/slide" Target="slides/slide13.xml"/><Relationship Id="rId18" Type="http://schemas.openxmlformats.org/officeDocument/2006/relationships/slide" Target="slides/slide14.xml"/><Relationship Id="rId19" Type="http://schemas.openxmlformats.org/officeDocument/2006/relationships/slide" Target="slides/slide15.xml"/><Relationship Id="rId20" Type="http://schemas.openxmlformats.org/officeDocument/2006/relationships/slide" Target="slides/slide16.xml"/><Relationship Id="rId21" Type="http://schemas.openxmlformats.org/officeDocument/2006/relationships/slide" Target="slides/slide17.xml"/><Relationship Id="rId22" Type="http://schemas.openxmlformats.org/officeDocument/2006/relationships/slide" Target="slides/slide18.xml"/><Relationship Id="rId23" Type="http://schemas.openxmlformats.org/officeDocument/2006/relationships/slide" Target="slides/slide19.xml"/><Relationship Id="rId24" Type="http://schemas.openxmlformats.org/officeDocument/2006/relationships/slide" Target="slides/slide20.xml"/><Relationship Id="rId25" Type="http://schemas.openxmlformats.org/officeDocument/2006/relationships/slide" Target="slides/slide21.xml"/><Relationship Id="rId26" Type="http://schemas.openxmlformats.org/officeDocument/2006/relationships/slide" Target="slides/slide22.xml"/><Relationship Id="rId27" Type="http://schemas.openxmlformats.org/officeDocument/2006/relationships/slide" Target="slides/slide23.xml"/><Relationship Id="rId28" Type="http://schemas.openxmlformats.org/officeDocument/2006/relationships/slide" Target="slides/slide24.xml"/><Relationship Id="rId29" Type="http://schemas.openxmlformats.org/officeDocument/2006/relationships/slide" Target="slides/slide25.xml"/><Relationship Id="rId30" Type="http://schemas.openxmlformats.org/officeDocument/2006/relationships/slide" Target="slides/slide26.xml"/><Relationship Id="rId31" Type="http://schemas.openxmlformats.org/officeDocument/2006/relationships/slide" Target="slides/slide27.xml"/><Relationship Id="rId32" Type="http://schemas.openxmlformats.org/officeDocument/2006/relationships/slide" Target="slides/slide28.xml"/><Relationship Id="rId33" Type="http://schemas.openxmlformats.org/officeDocument/2006/relationships/slide" Target="slides/slide29.xml"/><Relationship Id="rId34" Type="http://schemas.openxmlformats.org/officeDocument/2006/relationships/slide" Target="slides/slide30.xml"/><Relationship Id="rId35" Type="http://schemas.openxmlformats.org/officeDocument/2006/relationships/slide" Target="slides/slide31.xml"/><Relationship Id="rId36" Type="http://schemas.openxmlformats.org/officeDocument/2006/relationships/slide" Target="slides/slide32.xml"/><Relationship Id="rId37" Type="http://schemas.openxmlformats.org/officeDocument/2006/relationships/slide" Target="slides/slide33.xml"/><Relationship Id="rId38" Type="http://schemas.openxmlformats.org/officeDocument/2006/relationships/slide" Target="slides/slide34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" name="PlaceHolder 5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 type="body"/>
          </p:nvPr>
        </p:nvSpPr>
        <p:spPr>
          <a:xfrm>
            <a:off x="448956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 type="body"/>
          </p:nvPr>
        </p:nvSpPr>
        <p:spPr>
          <a:xfrm>
            <a:off x="809028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9" name="PlaceHolder 5"/>
          <p:cNvSpPr>
            <a:spLocks noGrp="1"/>
          </p:cNvSpPr>
          <p:nvPr>
            <p:ph type="body"/>
          </p:nvPr>
        </p:nvSpPr>
        <p:spPr>
          <a:xfrm>
            <a:off x="88920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0" name="PlaceHolder 6"/>
          <p:cNvSpPr>
            <a:spLocks noGrp="1"/>
          </p:cNvSpPr>
          <p:nvPr>
            <p:ph type="body"/>
          </p:nvPr>
        </p:nvSpPr>
        <p:spPr>
          <a:xfrm>
            <a:off x="448956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1" name="PlaceHolder 7"/>
          <p:cNvSpPr>
            <a:spLocks noGrp="1"/>
          </p:cNvSpPr>
          <p:nvPr>
            <p:ph type="body"/>
          </p:nvPr>
        </p:nvSpPr>
        <p:spPr>
          <a:xfrm>
            <a:off x="809028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9" name="PlaceHolder 2"/>
          <p:cNvSpPr>
            <a:spLocks noGrp="1"/>
          </p:cNvSpPr>
          <p:nvPr>
            <p:ph type="subTitle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subTitle"/>
          </p:nvPr>
        </p:nvSpPr>
        <p:spPr>
          <a:xfrm>
            <a:off x="3426120" y="783000"/>
            <a:ext cx="5339880" cy="3652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3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5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6" name="PlaceHolder 5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 type="body"/>
          </p:nvPr>
        </p:nvSpPr>
        <p:spPr>
          <a:xfrm>
            <a:off x="448956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 type="body"/>
          </p:nvPr>
        </p:nvSpPr>
        <p:spPr>
          <a:xfrm>
            <a:off x="809028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 type="body"/>
          </p:nvPr>
        </p:nvSpPr>
        <p:spPr>
          <a:xfrm>
            <a:off x="88920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2" name="PlaceHolder 6"/>
          <p:cNvSpPr>
            <a:spLocks noGrp="1"/>
          </p:cNvSpPr>
          <p:nvPr>
            <p:ph type="body"/>
          </p:nvPr>
        </p:nvSpPr>
        <p:spPr>
          <a:xfrm>
            <a:off x="448956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3" name="PlaceHolder 7"/>
          <p:cNvSpPr>
            <a:spLocks noGrp="1"/>
          </p:cNvSpPr>
          <p:nvPr>
            <p:ph type="body"/>
          </p:nvPr>
        </p:nvSpPr>
        <p:spPr>
          <a:xfrm>
            <a:off x="809028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4" name="PlaceHolder 2"/>
          <p:cNvSpPr>
            <a:spLocks noGrp="1"/>
          </p:cNvSpPr>
          <p:nvPr>
            <p:ph type="subTitle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9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PlaceHolder 1"/>
          <p:cNvSpPr>
            <a:spLocks noGrp="1"/>
          </p:cNvSpPr>
          <p:nvPr>
            <p:ph type="subTitle"/>
          </p:nvPr>
        </p:nvSpPr>
        <p:spPr>
          <a:xfrm>
            <a:off x="3426120" y="783000"/>
            <a:ext cx="5339880" cy="3652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8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09" name="PlaceHolder 4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1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2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3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6" name="PlaceHolder 3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1" name="PlaceHolder 5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3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4" name="PlaceHolder 3"/>
          <p:cNvSpPr>
            <a:spLocks noGrp="1"/>
          </p:cNvSpPr>
          <p:nvPr>
            <p:ph type="body"/>
          </p:nvPr>
        </p:nvSpPr>
        <p:spPr>
          <a:xfrm>
            <a:off x="448956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5" name="PlaceHolder 4"/>
          <p:cNvSpPr>
            <a:spLocks noGrp="1"/>
          </p:cNvSpPr>
          <p:nvPr>
            <p:ph type="body"/>
          </p:nvPr>
        </p:nvSpPr>
        <p:spPr>
          <a:xfrm>
            <a:off x="8090280" y="108396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6" name="PlaceHolder 5"/>
          <p:cNvSpPr>
            <a:spLocks noGrp="1"/>
          </p:cNvSpPr>
          <p:nvPr>
            <p:ph type="body"/>
          </p:nvPr>
        </p:nvSpPr>
        <p:spPr>
          <a:xfrm>
            <a:off x="88920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7" name="PlaceHolder 6"/>
          <p:cNvSpPr>
            <a:spLocks noGrp="1"/>
          </p:cNvSpPr>
          <p:nvPr>
            <p:ph type="body"/>
          </p:nvPr>
        </p:nvSpPr>
        <p:spPr>
          <a:xfrm>
            <a:off x="448956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8" name="PlaceHolder 7"/>
          <p:cNvSpPr>
            <a:spLocks noGrp="1"/>
          </p:cNvSpPr>
          <p:nvPr>
            <p:ph type="body"/>
          </p:nvPr>
        </p:nvSpPr>
        <p:spPr>
          <a:xfrm>
            <a:off x="8090280" y="3149280"/>
            <a:ext cx="342864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2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3426120" y="783000"/>
            <a:ext cx="5339880" cy="36525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cs-CZ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39538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6346080" y="314928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88920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6346080" y="1083960"/>
            <a:ext cx="519660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 type="body"/>
          </p:nvPr>
        </p:nvSpPr>
        <p:spPr>
          <a:xfrm>
            <a:off x="889200" y="3149280"/>
            <a:ext cx="10649160" cy="18856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CustomShape 1"/>
          <p:cNvSpPr/>
          <p:nvPr/>
        </p:nvSpPr>
        <p:spPr>
          <a:xfrm>
            <a:off x="762840" y="826920"/>
            <a:ext cx="360" cy="914040"/>
          </a:xfrm>
          <a:custGeom>
            <a:avLst/>
            <a:gdLst/>
            <a:ah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PlaceHolder 2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0519507B-7687-443B-81E6-E1316FA9BEC2}" type="datetime">
              <a:rPr b="0" lang="cs-CZ" sz="1800" spc="-1" strike="noStrike">
                <a:solidFill>
                  <a:srgbClr val="b2b2b2"/>
                </a:solidFill>
                <a:latin typeface="Calibri"/>
              </a:rPr>
              <a:t>3. 3. 2020</a:t>
            </a:fld>
            <a:endParaRPr b="0" lang="cs-CZ" sz="1800" spc="-1" strike="noStrike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B21955E7-2839-4D01-B014-BCA6193EB19F}" type="slidenum">
              <a:rPr b="0" lang="cs-CZ" sz="1800" spc="-1" strike="noStrike">
                <a:solidFill>
                  <a:srgbClr val="b2b2b2"/>
                </a:solidFill>
                <a:latin typeface="Calibri"/>
              </a:rPr>
              <a:t>34</a:t>
            </a:fld>
            <a:endParaRPr b="0" lang="cs-CZ" sz="1800" spc="-1" strike="noStrike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18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18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0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CustomShape 1"/>
          <p:cNvSpPr/>
          <p:nvPr/>
        </p:nvSpPr>
        <p:spPr>
          <a:xfrm>
            <a:off x="762840" y="826920"/>
            <a:ext cx="360" cy="914040"/>
          </a:xfrm>
          <a:custGeom>
            <a:avLst/>
            <a:gdLst/>
            <a:ah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" name="PlaceHolder 2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50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4" name="PlaceHolder 3"/>
          <p:cNvSpPr>
            <a:spLocks noGrp="1"/>
          </p:cNvSpPr>
          <p:nvPr>
            <p:ph type="body"/>
          </p:nvPr>
        </p:nvSpPr>
        <p:spPr>
          <a:xfrm>
            <a:off x="889200" y="1083960"/>
            <a:ext cx="10649160" cy="39538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45" name="PlaceHolder 4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46" name="PlaceHolder 5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1A730CA6-6B7E-4639-92B6-06531E6244E7}" type="datetime">
              <a:rPr b="0" lang="cs-CZ" sz="1800" spc="-1" strike="noStrike">
                <a:solidFill>
                  <a:srgbClr val="b2b2b2"/>
                </a:solidFill>
                <a:latin typeface="Calibri"/>
              </a:rPr>
              <a:t>3. 3. 2020</a:t>
            </a:fld>
            <a:endParaRPr b="0" lang="cs-CZ" sz="1800" spc="-1" strike="noStrike">
              <a:latin typeface="Times New Roman"/>
            </a:endParaRPr>
          </a:p>
        </p:txBody>
      </p:sp>
      <p:sp>
        <p:nvSpPr>
          <p:cNvPr id="47" name="PlaceHolder 6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0233A6EE-B82F-4C67-A454-3DEC942115E7}" type="slidenum">
              <a:rPr b="0" lang="cs-CZ" sz="1800" spc="-1" strike="noStrike">
                <a:solidFill>
                  <a:srgbClr val="b2b2b2"/>
                </a:solidFill>
                <a:latin typeface="Calibri"/>
              </a:rPr>
              <a:t>&lt;číslo&gt;</a:t>
            </a:fld>
            <a:endParaRPr b="0" lang="cs-CZ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CustomShape 1" hidden="1"/>
          <p:cNvSpPr/>
          <p:nvPr/>
        </p:nvSpPr>
        <p:spPr>
          <a:xfrm>
            <a:off x="762840" y="826920"/>
            <a:ext cx="360" cy="914040"/>
          </a:xfrm>
          <a:custGeom>
            <a:avLst/>
            <a:gdLst/>
            <a:ah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5" name="CustomShape 2"/>
          <p:cNvSpPr/>
          <p:nvPr/>
        </p:nvSpPr>
        <p:spPr>
          <a:xfrm>
            <a:off x="762840" y="826920"/>
            <a:ext cx="360" cy="914040"/>
          </a:xfrm>
          <a:custGeom>
            <a:avLst/>
            <a:gdLst/>
            <a:ahLst/>
            <a:rect l="l" t="t" r="r" b="b"/>
            <a:pathLst>
              <a:path w="0" h="914400">
                <a:moveTo>
                  <a:pt x="0" y="914400"/>
                </a:moveTo>
                <a:lnTo>
                  <a:pt x="0" y="0"/>
                </a:lnTo>
              </a:path>
            </a:pathLst>
          </a:custGeom>
          <a:noFill/>
          <a:ln w="198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86" name="CustomShape 3"/>
          <p:cNvSpPr/>
          <p:nvPr/>
        </p:nvSpPr>
        <p:spPr>
          <a:xfrm>
            <a:off x="757440" y="883800"/>
            <a:ext cx="11081160" cy="778680"/>
          </a:xfrm>
          <a:custGeom>
            <a:avLst/>
            <a:gdLst/>
            <a:ahLst/>
            <a:rect l="l" t="t" r="r" b="b"/>
            <a:pathLst>
              <a:path w="11081385" h="779144">
                <a:moveTo>
                  <a:pt x="0" y="778763"/>
                </a:moveTo>
                <a:lnTo>
                  <a:pt x="11081004" y="778763"/>
                </a:lnTo>
                <a:lnTo>
                  <a:pt x="11081004" y="0"/>
                </a:lnTo>
                <a:lnTo>
                  <a:pt x="0" y="0"/>
                </a:lnTo>
                <a:lnTo>
                  <a:pt x="0" y="778763"/>
                </a:lnTo>
                <a:close/>
              </a:path>
            </a:pathLst>
          </a:custGeom>
          <a:solidFill>
            <a:srgbClr val="ffffff">
              <a:alpha val="51000"/>
            </a:srgbClr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87" name="PlaceHolder 4"/>
          <p:cNvSpPr>
            <a:spLocks noGrp="1"/>
          </p:cNvSpPr>
          <p:nvPr>
            <p:ph type="title"/>
          </p:nvPr>
        </p:nvSpPr>
        <p:spPr>
          <a:xfrm>
            <a:off x="3426120" y="783000"/>
            <a:ext cx="5339880" cy="787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cs-CZ" sz="5000" spc="-1" strike="noStrike">
                <a:solidFill>
                  <a:srgbClr val="000000"/>
                </a:solidFill>
                <a:latin typeface="Calibri"/>
              </a:rPr>
              <a:t>Klikněte pro úpravu formátu textu nadpisu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8" name="PlaceHolder 5"/>
          <p:cNvSpPr>
            <a:spLocks noGrp="1"/>
          </p:cNvSpPr>
          <p:nvPr>
            <p:ph type="body"/>
          </p:nvPr>
        </p:nvSpPr>
        <p:spPr>
          <a:xfrm>
            <a:off x="609480" y="1577520"/>
            <a:ext cx="5303160" cy="39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9" name="PlaceHolder 6"/>
          <p:cNvSpPr>
            <a:spLocks noGrp="1"/>
          </p:cNvSpPr>
          <p:nvPr>
            <p:ph type="body"/>
          </p:nvPr>
        </p:nvSpPr>
        <p:spPr>
          <a:xfrm>
            <a:off x="6278760" y="1577520"/>
            <a:ext cx="5303160" cy="39776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Klikněte pro úpravu formátu textu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Druhá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Třetí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Čtvrtá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Pátá úroveň osnovy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Šestá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cs-CZ" sz="2200" spc="-1" strike="noStrike">
                <a:solidFill>
                  <a:srgbClr val="000000"/>
                </a:solidFill>
                <a:latin typeface="Calibri"/>
              </a:rPr>
              <a:t>Sedmá úroveň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90" name="PlaceHolder 7"/>
          <p:cNvSpPr>
            <a:spLocks noGrp="1"/>
          </p:cNvSpPr>
          <p:nvPr>
            <p:ph type="ftr"/>
          </p:nvPr>
        </p:nvSpPr>
        <p:spPr>
          <a:xfrm>
            <a:off x="4145400" y="6378120"/>
            <a:ext cx="390096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cs-CZ" sz="2400" spc="-1" strike="noStrike">
              <a:latin typeface="Times New Roman"/>
            </a:endParaRPr>
          </a:p>
        </p:txBody>
      </p:sp>
      <p:sp>
        <p:nvSpPr>
          <p:cNvPr id="91" name="PlaceHolder 8"/>
          <p:cNvSpPr>
            <a:spLocks noGrp="1"/>
          </p:cNvSpPr>
          <p:nvPr>
            <p:ph type="dt"/>
          </p:nvPr>
        </p:nvSpPr>
        <p:spPr>
          <a:xfrm>
            <a:off x="60948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>
              <a:lnSpc>
                <a:spcPct val="100000"/>
              </a:lnSpc>
            </a:pPr>
            <a:fld id="{5E980229-61E9-4FFE-AF2C-6C46DBDD0990}" type="datetime">
              <a:rPr b="0" lang="cs-CZ" sz="1800" spc="-1" strike="noStrike">
                <a:solidFill>
                  <a:srgbClr val="b2b2b2"/>
                </a:solidFill>
                <a:latin typeface="Calibri"/>
              </a:rPr>
              <a:t>3. 3. 2020</a:t>
            </a:fld>
            <a:endParaRPr b="0" lang="cs-CZ" sz="1800" spc="-1" strike="noStrike">
              <a:latin typeface="Times New Roman"/>
            </a:endParaRPr>
          </a:p>
        </p:txBody>
      </p:sp>
      <p:sp>
        <p:nvSpPr>
          <p:cNvPr id="92" name="PlaceHolder 9"/>
          <p:cNvSpPr>
            <a:spLocks noGrp="1"/>
          </p:cNvSpPr>
          <p:nvPr>
            <p:ph type="sldNum"/>
          </p:nvPr>
        </p:nvSpPr>
        <p:spPr>
          <a:xfrm>
            <a:off x="8778240" y="6378120"/>
            <a:ext cx="2803680" cy="3427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>
              <a:lnSpc>
                <a:spcPct val="100000"/>
              </a:lnSpc>
            </a:pPr>
            <a:fld id="{29DED35D-5A67-4562-BEA2-CE8EE707F789}" type="slidenum">
              <a:rPr b="0" lang="cs-CZ" sz="1800" spc="-1" strike="noStrike">
                <a:solidFill>
                  <a:srgbClr val="b2b2b2"/>
                </a:solidFill>
                <a:latin typeface="Calibri"/>
              </a:rPr>
              <a:t>&lt;číslo&gt;</a:t>
            </a:fld>
            <a:endParaRPr b="0" lang="cs-CZ" sz="18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image" Target="../media/image17.png"/><Relationship Id="rId18" Type="http://schemas.openxmlformats.org/officeDocument/2006/relationships/image" Target="../media/image18.png"/><Relationship Id="rId19" Type="http://schemas.openxmlformats.org/officeDocument/2006/relationships/image" Target="../media/image19.png"/><Relationship Id="rId20" Type="http://schemas.openxmlformats.org/officeDocument/2006/relationships/image" Target="../media/image20.png"/><Relationship Id="rId21" Type="http://schemas.openxmlformats.org/officeDocument/2006/relationships/image" Target="../media/image21.png"/><Relationship Id="rId22" Type="http://schemas.openxmlformats.org/officeDocument/2006/relationships/image" Target="../media/image22.png"/><Relationship Id="rId23" Type="http://schemas.openxmlformats.org/officeDocument/2006/relationships/image" Target="../media/image23.png"/><Relationship Id="rId24" Type="http://schemas.openxmlformats.org/officeDocument/2006/relationships/image" Target="../media/image24.png"/><Relationship Id="rId25" Type="http://schemas.openxmlformats.org/officeDocument/2006/relationships/image" Target="../media/image25.png"/><Relationship Id="rId26" Type="http://schemas.openxmlformats.org/officeDocument/2006/relationships/image" Target="../media/image26.png"/><Relationship Id="rId27" Type="http://schemas.openxmlformats.org/officeDocument/2006/relationships/image" Target="../media/image27.png"/><Relationship Id="rId28" Type="http://schemas.openxmlformats.org/officeDocument/2006/relationships/image" Target="../media/image28.png"/><Relationship Id="rId29" Type="http://schemas.openxmlformats.org/officeDocument/2006/relationships/image" Target="../media/image29.png"/><Relationship Id="rId30" Type="http://schemas.openxmlformats.org/officeDocument/2006/relationships/image" Target="../media/image30.png"/><Relationship Id="rId31" Type="http://schemas.openxmlformats.org/officeDocument/2006/relationships/image" Target="../media/image31.png"/><Relationship Id="rId32" Type="http://schemas.openxmlformats.org/officeDocument/2006/relationships/image" Target="../media/image32.png"/><Relationship Id="rId33" Type="http://schemas.openxmlformats.org/officeDocument/2006/relationships/image" Target="../media/image33.png"/><Relationship Id="rId34" Type="http://schemas.openxmlformats.org/officeDocument/2006/relationships/image" Target="../media/image34.png"/><Relationship Id="rId35" Type="http://schemas.openxmlformats.org/officeDocument/2006/relationships/image" Target="../media/image35.png"/><Relationship Id="rId36" Type="http://schemas.openxmlformats.org/officeDocument/2006/relationships/image" Target="../media/image36.png"/><Relationship Id="rId37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image" Target="../media/image41.png"/><Relationship Id="rId5" Type="http://schemas.openxmlformats.org/officeDocument/2006/relationships/image" Target="../media/image42.png"/><Relationship Id="rId6" Type="http://schemas.openxmlformats.org/officeDocument/2006/relationships/slideLayout" Target="../slideLayouts/slideLayout13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hyperlink" Target="http://wearelumos.org/" TargetMode="External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hyperlink" Target="http://www.genopro.com/" TargetMode="External"/><Relationship Id="rId2" Type="http://schemas.openxmlformats.org/officeDocument/2006/relationships/image" Target="../media/image37.jpeg"/><Relationship Id="rId3" Type="http://schemas.openxmlformats.org/officeDocument/2006/relationships/slideLayout" Target="../slideLayouts/slideLayout13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CustomShape 1"/>
          <p:cNvSpPr/>
          <p:nvPr/>
        </p:nvSpPr>
        <p:spPr>
          <a:xfrm>
            <a:off x="720" y="421632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0" name="CustomShape 2"/>
          <p:cNvSpPr/>
          <p:nvPr/>
        </p:nvSpPr>
        <p:spPr>
          <a:xfrm>
            <a:off x="720" y="379548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1" name="CustomShape 3"/>
          <p:cNvSpPr/>
          <p:nvPr/>
        </p:nvSpPr>
        <p:spPr>
          <a:xfrm>
            <a:off x="720" y="337320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2" name="CustomShape 4"/>
          <p:cNvSpPr/>
          <p:nvPr/>
        </p:nvSpPr>
        <p:spPr>
          <a:xfrm>
            <a:off x="720" y="295128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3" name="CustomShape 5"/>
          <p:cNvSpPr/>
          <p:nvPr/>
        </p:nvSpPr>
        <p:spPr>
          <a:xfrm>
            <a:off x="720" y="252900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4" name="CustomShape 6"/>
          <p:cNvSpPr/>
          <p:nvPr/>
        </p:nvSpPr>
        <p:spPr>
          <a:xfrm>
            <a:off x="720" y="210852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5" name="CustomShape 7"/>
          <p:cNvSpPr/>
          <p:nvPr/>
        </p:nvSpPr>
        <p:spPr>
          <a:xfrm>
            <a:off x="720" y="168624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6" name="CustomShape 8"/>
          <p:cNvSpPr/>
          <p:nvPr/>
        </p:nvSpPr>
        <p:spPr>
          <a:xfrm>
            <a:off x="720" y="126432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7" name="CustomShape 9"/>
          <p:cNvSpPr/>
          <p:nvPr/>
        </p:nvSpPr>
        <p:spPr>
          <a:xfrm>
            <a:off x="720" y="84204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8" name="CustomShape 10"/>
          <p:cNvSpPr/>
          <p:nvPr/>
        </p:nvSpPr>
        <p:spPr>
          <a:xfrm>
            <a:off x="720" y="421560"/>
            <a:ext cx="12189240" cy="360"/>
          </a:xfrm>
          <a:custGeom>
            <a:avLst/>
            <a:gdLst/>
            <a:ahLst/>
            <a:rect l="l" t="t" r="r" b="b"/>
            <a:pathLst>
              <a:path w="12189460" h="0">
                <a:moveTo>
                  <a:pt x="0" y="0"/>
                </a:moveTo>
                <a:lnTo>
                  <a:pt x="12188952" y="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39" name="CustomShape 11"/>
          <p:cNvSpPr/>
          <p:nvPr/>
        </p:nvSpPr>
        <p:spPr>
          <a:xfrm>
            <a:off x="716184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431" y="0"/>
                </a:moveTo>
                <a:lnTo>
                  <a:pt x="0" y="0"/>
                </a:lnTo>
                <a:lnTo>
                  <a:pt x="4572000" y="4572000"/>
                </a:lnTo>
                <a:lnTo>
                  <a:pt x="4591431" y="4572000"/>
                </a:lnTo>
                <a:lnTo>
                  <a:pt x="19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CustomShape 12"/>
          <p:cNvSpPr/>
          <p:nvPr/>
        </p:nvSpPr>
        <p:spPr>
          <a:xfrm>
            <a:off x="118101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CustomShape 13"/>
          <p:cNvSpPr/>
          <p:nvPr/>
        </p:nvSpPr>
        <p:spPr>
          <a:xfrm>
            <a:off x="590868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2" name="CustomShape 14"/>
          <p:cNvSpPr/>
          <p:nvPr/>
        </p:nvSpPr>
        <p:spPr>
          <a:xfrm>
            <a:off x="109670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3" name="CustomShape 15"/>
          <p:cNvSpPr/>
          <p:nvPr/>
        </p:nvSpPr>
        <p:spPr>
          <a:xfrm>
            <a:off x="50655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4" name="CustomShape 16"/>
          <p:cNvSpPr/>
          <p:nvPr/>
        </p:nvSpPr>
        <p:spPr>
          <a:xfrm>
            <a:off x="113886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CustomShape 17"/>
          <p:cNvSpPr/>
          <p:nvPr/>
        </p:nvSpPr>
        <p:spPr>
          <a:xfrm>
            <a:off x="1054548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6" name="CustomShape 18"/>
          <p:cNvSpPr/>
          <p:nvPr/>
        </p:nvSpPr>
        <p:spPr>
          <a:xfrm>
            <a:off x="1012392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7" name="CustomShape 19"/>
          <p:cNvSpPr/>
          <p:nvPr/>
        </p:nvSpPr>
        <p:spPr>
          <a:xfrm>
            <a:off x="63302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8" name="CustomShape 20"/>
          <p:cNvSpPr/>
          <p:nvPr/>
        </p:nvSpPr>
        <p:spPr>
          <a:xfrm>
            <a:off x="548712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49" name="CustomShape 21"/>
          <p:cNvSpPr/>
          <p:nvPr/>
        </p:nvSpPr>
        <p:spPr>
          <a:xfrm>
            <a:off x="46440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0" name="CustomShape 22"/>
          <p:cNvSpPr/>
          <p:nvPr/>
        </p:nvSpPr>
        <p:spPr>
          <a:xfrm>
            <a:off x="42224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1" name="CustomShape 23"/>
          <p:cNvSpPr/>
          <p:nvPr/>
        </p:nvSpPr>
        <p:spPr>
          <a:xfrm>
            <a:off x="4284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2" name="CustomShape 24"/>
          <p:cNvSpPr/>
          <p:nvPr/>
        </p:nvSpPr>
        <p:spPr>
          <a:xfrm>
            <a:off x="68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3" name="CustomShape 25"/>
          <p:cNvSpPr/>
          <p:nvPr/>
        </p:nvSpPr>
        <p:spPr>
          <a:xfrm>
            <a:off x="92808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4" name="CustomShape 26"/>
          <p:cNvSpPr/>
          <p:nvPr/>
        </p:nvSpPr>
        <p:spPr>
          <a:xfrm>
            <a:off x="337932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5" name="CustomShape 27"/>
          <p:cNvSpPr/>
          <p:nvPr/>
        </p:nvSpPr>
        <p:spPr>
          <a:xfrm>
            <a:off x="97023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6" name="CustomShape 28"/>
          <p:cNvSpPr/>
          <p:nvPr/>
        </p:nvSpPr>
        <p:spPr>
          <a:xfrm>
            <a:off x="88592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7" name="CustomShape 29"/>
          <p:cNvSpPr/>
          <p:nvPr/>
        </p:nvSpPr>
        <p:spPr>
          <a:xfrm>
            <a:off x="84380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8" name="CustomShape 30"/>
          <p:cNvSpPr/>
          <p:nvPr/>
        </p:nvSpPr>
        <p:spPr>
          <a:xfrm>
            <a:off x="801612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59" name="CustomShape 31"/>
          <p:cNvSpPr/>
          <p:nvPr/>
        </p:nvSpPr>
        <p:spPr>
          <a:xfrm>
            <a:off x="75945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0" name="CustomShape 32"/>
          <p:cNvSpPr/>
          <p:nvPr/>
        </p:nvSpPr>
        <p:spPr>
          <a:xfrm>
            <a:off x="71733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1" name="CustomShape 33"/>
          <p:cNvSpPr/>
          <p:nvPr/>
        </p:nvSpPr>
        <p:spPr>
          <a:xfrm>
            <a:off x="67518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2" name="CustomShape 34"/>
          <p:cNvSpPr/>
          <p:nvPr/>
        </p:nvSpPr>
        <p:spPr>
          <a:xfrm>
            <a:off x="380088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3" name="CustomShape 35"/>
          <p:cNvSpPr/>
          <p:nvPr/>
        </p:nvSpPr>
        <p:spPr>
          <a:xfrm>
            <a:off x="29577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4" name="CustomShape 36"/>
          <p:cNvSpPr/>
          <p:nvPr/>
        </p:nvSpPr>
        <p:spPr>
          <a:xfrm>
            <a:off x="253620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5" name="CustomShape 37"/>
          <p:cNvSpPr/>
          <p:nvPr/>
        </p:nvSpPr>
        <p:spPr>
          <a:xfrm>
            <a:off x="211464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6" name="CustomShape 38"/>
          <p:cNvSpPr/>
          <p:nvPr/>
        </p:nvSpPr>
        <p:spPr>
          <a:xfrm>
            <a:off x="169308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7" name="CustomShape 39"/>
          <p:cNvSpPr/>
          <p:nvPr/>
        </p:nvSpPr>
        <p:spPr>
          <a:xfrm>
            <a:off x="127152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8" name="CustomShape 40"/>
          <p:cNvSpPr/>
          <p:nvPr/>
        </p:nvSpPr>
        <p:spPr>
          <a:xfrm>
            <a:off x="849960" y="0"/>
            <a:ext cx="360" cy="4571640"/>
          </a:xfrm>
          <a:custGeom>
            <a:avLst/>
            <a:gdLst/>
            <a:ahLst/>
            <a:rect l="l" t="t" r="r" b="b"/>
            <a:pathLst>
              <a:path w="0" h="4572000">
                <a:moveTo>
                  <a:pt x="0" y="0"/>
                </a:moveTo>
                <a:lnTo>
                  <a:pt x="0" y="4572000"/>
                </a:lnTo>
              </a:path>
            </a:pathLst>
          </a:custGeom>
          <a:noFill/>
          <a:ln w="13680">
            <a:solidFill>
              <a:srgbClr val="caae21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169" name="CustomShape 41"/>
          <p:cNvSpPr/>
          <p:nvPr/>
        </p:nvSpPr>
        <p:spPr>
          <a:xfrm>
            <a:off x="54360" y="0"/>
            <a:ext cx="4591440" cy="4571640"/>
          </a:xfrm>
          <a:custGeom>
            <a:avLst/>
            <a:gdLst/>
            <a:ahLst/>
            <a:rect l="l" t="t" r="r" b="b"/>
            <a:pathLst>
              <a:path w="4591685" h="4572000">
                <a:moveTo>
                  <a:pt x="4591414" y="0"/>
                </a:moveTo>
                <a:lnTo>
                  <a:pt x="4571983" y="0"/>
                </a:lnTo>
                <a:lnTo>
                  <a:pt x="0" y="4572000"/>
                </a:lnTo>
                <a:lnTo>
                  <a:pt x="19397" y="4572000"/>
                </a:lnTo>
                <a:lnTo>
                  <a:pt x="459141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0" name="CustomShape 42"/>
          <p:cNvSpPr/>
          <p:nvPr/>
        </p:nvSpPr>
        <p:spPr>
          <a:xfrm>
            <a:off x="897840" y="0"/>
            <a:ext cx="4591440" cy="4571640"/>
          </a:xfrm>
          <a:custGeom>
            <a:avLst/>
            <a:gdLst/>
            <a:ahLst/>
            <a:rect l="l" t="t" r="r" b="b"/>
            <a:pathLst>
              <a:path w="4591685" h="4572000">
                <a:moveTo>
                  <a:pt x="4591380" y="0"/>
                </a:moveTo>
                <a:lnTo>
                  <a:pt x="4571949" y="0"/>
                </a:lnTo>
                <a:lnTo>
                  <a:pt x="0" y="4572000"/>
                </a:lnTo>
                <a:lnTo>
                  <a:pt x="19392" y="4572000"/>
                </a:lnTo>
                <a:lnTo>
                  <a:pt x="459138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1" name="CustomShape 43"/>
          <p:cNvSpPr/>
          <p:nvPr/>
        </p:nvSpPr>
        <p:spPr>
          <a:xfrm>
            <a:off x="1740960" y="0"/>
            <a:ext cx="4591440" cy="4571640"/>
          </a:xfrm>
          <a:custGeom>
            <a:avLst/>
            <a:gdLst/>
            <a:ahLst/>
            <a:rect l="l" t="t" r="r" b="b"/>
            <a:pathLst>
              <a:path w="4591685" h="4572000">
                <a:moveTo>
                  <a:pt x="4591304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304" y="4572000"/>
                </a:lnTo>
                <a:lnTo>
                  <a:pt x="459130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2" name="CustomShape 44"/>
          <p:cNvSpPr/>
          <p:nvPr/>
        </p:nvSpPr>
        <p:spPr>
          <a:xfrm>
            <a:off x="258408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431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431" y="4572000"/>
                </a:lnTo>
                <a:lnTo>
                  <a:pt x="4591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3" name="CustomShape 45"/>
          <p:cNvSpPr/>
          <p:nvPr/>
        </p:nvSpPr>
        <p:spPr>
          <a:xfrm>
            <a:off x="342720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431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430" y="4572000"/>
                </a:lnTo>
                <a:lnTo>
                  <a:pt x="4591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4" name="CustomShape 46"/>
          <p:cNvSpPr/>
          <p:nvPr/>
        </p:nvSpPr>
        <p:spPr>
          <a:xfrm>
            <a:off x="427032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431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430" y="4572000"/>
                </a:lnTo>
                <a:lnTo>
                  <a:pt x="4591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5" name="CustomShape 47"/>
          <p:cNvSpPr/>
          <p:nvPr/>
        </p:nvSpPr>
        <p:spPr>
          <a:xfrm>
            <a:off x="5113800" y="972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304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304" y="4572000"/>
                </a:lnTo>
                <a:lnTo>
                  <a:pt x="459130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6" name="CustomShape 48"/>
          <p:cNvSpPr/>
          <p:nvPr/>
        </p:nvSpPr>
        <p:spPr>
          <a:xfrm>
            <a:off x="595692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431" y="0"/>
                </a:moveTo>
                <a:lnTo>
                  <a:pt x="4571999" y="0"/>
                </a:lnTo>
                <a:lnTo>
                  <a:pt x="0" y="4572000"/>
                </a:lnTo>
                <a:lnTo>
                  <a:pt x="19430" y="4572000"/>
                </a:lnTo>
                <a:lnTo>
                  <a:pt x="4591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7" name="CustomShape 49"/>
          <p:cNvSpPr/>
          <p:nvPr/>
        </p:nvSpPr>
        <p:spPr>
          <a:xfrm>
            <a:off x="680004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4591431" y="0"/>
                </a:moveTo>
                <a:lnTo>
                  <a:pt x="4572000" y="0"/>
                </a:lnTo>
                <a:lnTo>
                  <a:pt x="0" y="4572000"/>
                </a:lnTo>
                <a:lnTo>
                  <a:pt x="19431" y="4572000"/>
                </a:lnTo>
                <a:lnTo>
                  <a:pt x="4591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8" name="CustomShape 50"/>
          <p:cNvSpPr/>
          <p:nvPr/>
        </p:nvSpPr>
        <p:spPr>
          <a:xfrm>
            <a:off x="7643160" y="28440"/>
            <a:ext cx="4543560" cy="4543200"/>
          </a:xfrm>
          <a:custGeom>
            <a:avLst/>
            <a:gdLst/>
            <a:ahLst/>
            <a:rect l="l" t="t" r="r" b="b"/>
            <a:pathLst>
              <a:path w="4544059" h="4543425">
                <a:moveTo>
                  <a:pt x="4543552" y="0"/>
                </a:moveTo>
                <a:lnTo>
                  <a:pt x="0" y="4543425"/>
                </a:lnTo>
                <a:lnTo>
                  <a:pt x="19430" y="4543425"/>
                </a:lnTo>
                <a:lnTo>
                  <a:pt x="4543552" y="19303"/>
                </a:lnTo>
                <a:lnTo>
                  <a:pt x="454355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79" name="CustomShape 51"/>
          <p:cNvSpPr/>
          <p:nvPr/>
        </p:nvSpPr>
        <p:spPr>
          <a:xfrm>
            <a:off x="8486280" y="871560"/>
            <a:ext cx="3700440" cy="3700440"/>
          </a:xfrm>
          <a:custGeom>
            <a:avLst/>
            <a:gdLst/>
            <a:ahLst/>
            <a:rect l="l" t="t" r="r" b="b"/>
            <a:pathLst>
              <a:path w="3700779" h="3700779">
                <a:moveTo>
                  <a:pt x="3700272" y="0"/>
                </a:moveTo>
                <a:lnTo>
                  <a:pt x="0" y="3700272"/>
                </a:lnTo>
                <a:lnTo>
                  <a:pt x="19303" y="3700272"/>
                </a:lnTo>
                <a:lnTo>
                  <a:pt x="3700272" y="19431"/>
                </a:lnTo>
                <a:lnTo>
                  <a:pt x="370027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0" name="CustomShape 52"/>
          <p:cNvSpPr/>
          <p:nvPr/>
        </p:nvSpPr>
        <p:spPr>
          <a:xfrm>
            <a:off x="9329400" y="1715040"/>
            <a:ext cx="2857320" cy="2857320"/>
          </a:xfrm>
          <a:custGeom>
            <a:avLst/>
            <a:gdLst/>
            <a:ahLst/>
            <a:rect l="l" t="t" r="r" b="b"/>
            <a:pathLst>
              <a:path w="2857500" h="2857500">
                <a:moveTo>
                  <a:pt x="2857119" y="0"/>
                </a:moveTo>
                <a:lnTo>
                  <a:pt x="0" y="2857119"/>
                </a:lnTo>
                <a:lnTo>
                  <a:pt x="19430" y="2857119"/>
                </a:lnTo>
                <a:lnTo>
                  <a:pt x="2857119" y="19431"/>
                </a:lnTo>
                <a:lnTo>
                  <a:pt x="2857119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1" name="CustomShape 53"/>
          <p:cNvSpPr/>
          <p:nvPr/>
        </p:nvSpPr>
        <p:spPr>
          <a:xfrm>
            <a:off x="10172880" y="2558160"/>
            <a:ext cx="2013840" cy="2013840"/>
          </a:xfrm>
          <a:custGeom>
            <a:avLst/>
            <a:gdLst/>
            <a:ahLst/>
            <a:rect l="l" t="t" r="r" b="b"/>
            <a:pathLst>
              <a:path w="2014220" h="2014220">
                <a:moveTo>
                  <a:pt x="2013966" y="0"/>
                </a:moveTo>
                <a:lnTo>
                  <a:pt x="0" y="2013965"/>
                </a:lnTo>
                <a:lnTo>
                  <a:pt x="19430" y="2013965"/>
                </a:lnTo>
                <a:lnTo>
                  <a:pt x="2013966" y="19430"/>
                </a:lnTo>
                <a:lnTo>
                  <a:pt x="2013966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2" name="CustomShape 54"/>
          <p:cNvSpPr/>
          <p:nvPr/>
        </p:nvSpPr>
        <p:spPr>
          <a:xfrm>
            <a:off x="11016000" y="3401280"/>
            <a:ext cx="1170720" cy="1170720"/>
          </a:xfrm>
          <a:custGeom>
            <a:avLst/>
            <a:gdLst/>
            <a:ahLst/>
            <a:rect l="l" t="t" r="r" b="b"/>
            <a:pathLst>
              <a:path w="1170940" h="1170939">
                <a:moveTo>
                  <a:pt x="1170686" y="0"/>
                </a:moveTo>
                <a:lnTo>
                  <a:pt x="0" y="1170686"/>
                </a:lnTo>
                <a:lnTo>
                  <a:pt x="19303" y="1170686"/>
                </a:lnTo>
                <a:lnTo>
                  <a:pt x="1170686" y="19303"/>
                </a:lnTo>
                <a:lnTo>
                  <a:pt x="1170686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3" name="CustomShape 55"/>
          <p:cNvSpPr/>
          <p:nvPr/>
        </p:nvSpPr>
        <p:spPr>
          <a:xfrm>
            <a:off x="11859120" y="4244400"/>
            <a:ext cx="327240" cy="327240"/>
          </a:xfrm>
          <a:custGeom>
            <a:avLst/>
            <a:gdLst/>
            <a:ahLst/>
            <a:rect l="l" t="t" r="r" b="b"/>
            <a:pathLst>
              <a:path w="327659" h="327660">
                <a:moveTo>
                  <a:pt x="327533" y="0"/>
                </a:moveTo>
                <a:lnTo>
                  <a:pt x="0" y="327532"/>
                </a:lnTo>
                <a:lnTo>
                  <a:pt x="19431" y="327532"/>
                </a:lnTo>
                <a:lnTo>
                  <a:pt x="327533" y="19430"/>
                </a:lnTo>
                <a:lnTo>
                  <a:pt x="327533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CustomShape 56"/>
          <p:cNvSpPr/>
          <p:nvPr/>
        </p:nvSpPr>
        <p:spPr>
          <a:xfrm>
            <a:off x="0" y="0"/>
            <a:ext cx="430200" cy="430200"/>
          </a:xfrm>
          <a:custGeom>
            <a:avLst/>
            <a:gdLst/>
            <a:ahLst/>
            <a:rect l="l" t="t" r="r" b="b"/>
            <a:pathLst>
              <a:path w="430530" h="430530">
                <a:moveTo>
                  <a:pt x="429971" y="0"/>
                </a:moveTo>
                <a:lnTo>
                  <a:pt x="410565" y="0"/>
                </a:lnTo>
                <a:lnTo>
                  <a:pt x="0" y="410590"/>
                </a:lnTo>
                <a:lnTo>
                  <a:pt x="0" y="430022"/>
                </a:lnTo>
                <a:lnTo>
                  <a:pt x="42997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CustomShape 57"/>
          <p:cNvSpPr/>
          <p:nvPr/>
        </p:nvSpPr>
        <p:spPr>
          <a:xfrm>
            <a:off x="0" y="0"/>
            <a:ext cx="1272960" cy="1272960"/>
          </a:xfrm>
          <a:custGeom>
            <a:avLst/>
            <a:gdLst/>
            <a:ahLst/>
            <a:rect l="l" t="t" r="r" b="b"/>
            <a:pathLst>
              <a:path w="1273175" h="1273175">
                <a:moveTo>
                  <a:pt x="1273175" y="0"/>
                </a:moveTo>
                <a:lnTo>
                  <a:pt x="1253757" y="0"/>
                </a:lnTo>
                <a:lnTo>
                  <a:pt x="0" y="1253744"/>
                </a:lnTo>
                <a:lnTo>
                  <a:pt x="0" y="1273175"/>
                </a:lnTo>
                <a:lnTo>
                  <a:pt x="1273175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CustomShape 58"/>
          <p:cNvSpPr/>
          <p:nvPr/>
        </p:nvSpPr>
        <p:spPr>
          <a:xfrm>
            <a:off x="0" y="0"/>
            <a:ext cx="2116080" cy="2116080"/>
          </a:xfrm>
          <a:custGeom>
            <a:avLst/>
            <a:gdLst/>
            <a:ahLst/>
            <a:rect l="l" t="t" r="r" b="b"/>
            <a:pathLst>
              <a:path w="2116455" h="2116455">
                <a:moveTo>
                  <a:pt x="2116328" y="0"/>
                </a:moveTo>
                <a:lnTo>
                  <a:pt x="2096897" y="0"/>
                </a:lnTo>
                <a:lnTo>
                  <a:pt x="0" y="2096897"/>
                </a:lnTo>
                <a:lnTo>
                  <a:pt x="0" y="2116328"/>
                </a:lnTo>
                <a:lnTo>
                  <a:pt x="2116328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CustomShape 59"/>
          <p:cNvSpPr/>
          <p:nvPr/>
        </p:nvSpPr>
        <p:spPr>
          <a:xfrm>
            <a:off x="0" y="0"/>
            <a:ext cx="2959200" cy="2959200"/>
          </a:xfrm>
          <a:custGeom>
            <a:avLst/>
            <a:gdLst/>
            <a:ahLst/>
            <a:rect l="l" t="t" r="r" b="b"/>
            <a:pathLst>
              <a:path w="2959735" h="2959735">
                <a:moveTo>
                  <a:pt x="2959481" y="0"/>
                </a:moveTo>
                <a:lnTo>
                  <a:pt x="2940177" y="0"/>
                </a:lnTo>
                <a:lnTo>
                  <a:pt x="0" y="2940177"/>
                </a:lnTo>
                <a:lnTo>
                  <a:pt x="0" y="2959480"/>
                </a:lnTo>
                <a:lnTo>
                  <a:pt x="295948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8" name="CustomShape 60"/>
          <p:cNvSpPr/>
          <p:nvPr/>
        </p:nvSpPr>
        <p:spPr>
          <a:xfrm>
            <a:off x="0" y="0"/>
            <a:ext cx="3802680" cy="3802680"/>
          </a:xfrm>
          <a:custGeom>
            <a:avLst/>
            <a:gdLst/>
            <a:ahLst/>
            <a:rect l="l" t="t" r="r" b="b"/>
            <a:pathLst>
              <a:path w="3803015" h="3803015">
                <a:moveTo>
                  <a:pt x="3802762" y="0"/>
                </a:moveTo>
                <a:lnTo>
                  <a:pt x="3783331" y="0"/>
                </a:lnTo>
                <a:lnTo>
                  <a:pt x="0" y="3783329"/>
                </a:lnTo>
                <a:lnTo>
                  <a:pt x="0" y="3802761"/>
                </a:lnTo>
                <a:lnTo>
                  <a:pt x="380276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9" name="CustomShape 61"/>
          <p:cNvSpPr/>
          <p:nvPr/>
        </p:nvSpPr>
        <p:spPr>
          <a:xfrm>
            <a:off x="0" y="407520"/>
            <a:ext cx="4164480" cy="4164480"/>
          </a:xfrm>
          <a:custGeom>
            <a:avLst/>
            <a:gdLst/>
            <a:ahLst/>
            <a:rect l="l" t="t" r="r" b="b"/>
            <a:pathLst>
              <a:path w="4164965" h="4164965">
                <a:moveTo>
                  <a:pt x="0" y="0"/>
                </a:moveTo>
                <a:lnTo>
                  <a:pt x="0" y="19431"/>
                </a:lnTo>
                <a:lnTo>
                  <a:pt x="4145153" y="4164584"/>
                </a:lnTo>
                <a:lnTo>
                  <a:pt x="4164584" y="4164584"/>
                </a:lnTo>
                <a:lnTo>
                  <a:pt x="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0" name="CustomShape 62"/>
          <p:cNvSpPr/>
          <p:nvPr/>
        </p:nvSpPr>
        <p:spPr>
          <a:xfrm>
            <a:off x="0" y="1250640"/>
            <a:ext cx="3321360" cy="3321360"/>
          </a:xfrm>
          <a:custGeom>
            <a:avLst/>
            <a:gdLst/>
            <a:ahLst/>
            <a:rect l="l" t="t" r="r" b="b"/>
            <a:pathLst>
              <a:path w="3321685" h="3321685">
                <a:moveTo>
                  <a:pt x="0" y="0"/>
                </a:moveTo>
                <a:lnTo>
                  <a:pt x="0" y="19303"/>
                </a:lnTo>
                <a:lnTo>
                  <a:pt x="3301999" y="3321304"/>
                </a:lnTo>
                <a:lnTo>
                  <a:pt x="3321303" y="3321304"/>
                </a:lnTo>
                <a:lnTo>
                  <a:pt x="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1" name="CustomShape 63"/>
          <p:cNvSpPr/>
          <p:nvPr/>
        </p:nvSpPr>
        <p:spPr>
          <a:xfrm>
            <a:off x="0" y="2093760"/>
            <a:ext cx="2477880" cy="2477880"/>
          </a:xfrm>
          <a:custGeom>
            <a:avLst/>
            <a:gdLst/>
            <a:ahLst/>
            <a:rect l="l" t="t" r="r" b="b"/>
            <a:pathLst>
              <a:path w="2478405" h="2478404">
                <a:moveTo>
                  <a:pt x="0" y="0"/>
                </a:moveTo>
                <a:lnTo>
                  <a:pt x="0" y="19430"/>
                </a:lnTo>
                <a:lnTo>
                  <a:pt x="2458719" y="2478151"/>
                </a:lnTo>
                <a:lnTo>
                  <a:pt x="2478150" y="2478151"/>
                </a:lnTo>
                <a:lnTo>
                  <a:pt x="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2" name="CustomShape 64"/>
          <p:cNvSpPr/>
          <p:nvPr/>
        </p:nvSpPr>
        <p:spPr>
          <a:xfrm>
            <a:off x="0" y="2936880"/>
            <a:ext cx="1634760" cy="1634760"/>
          </a:xfrm>
          <a:custGeom>
            <a:avLst/>
            <a:gdLst/>
            <a:ahLst/>
            <a:rect l="l" t="t" r="r" b="b"/>
            <a:pathLst>
              <a:path w="1635125" h="1635125">
                <a:moveTo>
                  <a:pt x="0" y="0"/>
                </a:moveTo>
                <a:lnTo>
                  <a:pt x="0" y="19431"/>
                </a:lnTo>
                <a:lnTo>
                  <a:pt x="1615565" y="1634998"/>
                </a:lnTo>
                <a:lnTo>
                  <a:pt x="1634996" y="1634998"/>
                </a:lnTo>
                <a:lnTo>
                  <a:pt x="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3" name="CustomShape 65"/>
          <p:cNvSpPr/>
          <p:nvPr/>
        </p:nvSpPr>
        <p:spPr>
          <a:xfrm>
            <a:off x="0" y="3780000"/>
            <a:ext cx="791640" cy="791640"/>
          </a:xfrm>
          <a:custGeom>
            <a:avLst/>
            <a:gdLst/>
            <a:ahLst/>
            <a:rect l="l" t="t" r="r" b="b"/>
            <a:pathLst>
              <a:path w="791845" h="791845">
                <a:moveTo>
                  <a:pt x="0" y="0"/>
                </a:moveTo>
                <a:lnTo>
                  <a:pt x="0" y="19431"/>
                </a:lnTo>
                <a:lnTo>
                  <a:pt x="772411" y="791845"/>
                </a:lnTo>
                <a:lnTo>
                  <a:pt x="791804" y="791845"/>
                </a:lnTo>
                <a:lnTo>
                  <a:pt x="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4" name="CustomShape 66"/>
          <p:cNvSpPr/>
          <p:nvPr/>
        </p:nvSpPr>
        <p:spPr>
          <a:xfrm>
            <a:off x="416520" y="0"/>
            <a:ext cx="4591440" cy="4571640"/>
          </a:xfrm>
          <a:custGeom>
            <a:avLst/>
            <a:gdLst/>
            <a:ahLst/>
            <a:rect l="l" t="t" r="r" b="b"/>
            <a:pathLst>
              <a:path w="4591685" h="4572000">
                <a:moveTo>
                  <a:pt x="19392" y="0"/>
                </a:moveTo>
                <a:lnTo>
                  <a:pt x="0" y="0"/>
                </a:lnTo>
                <a:lnTo>
                  <a:pt x="4571961" y="4572000"/>
                </a:lnTo>
                <a:lnTo>
                  <a:pt x="4591392" y="4572000"/>
                </a:lnTo>
                <a:lnTo>
                  <a:pt x="1939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5" name="CustomShape 67"/>
          <p:cNvSpPr/>
          <p:nvPr/>
        </p:nvSpPr>
        <p:spPr>
          <a:xfrm>
            <a:off x="210276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431" y="0"/>
                </a:moveTo>
                <a:lnTo>
                  <a:pt x="0" y="0"/>
                </a:lnTo>
                <a:lnTo>
                  <a:pt x="4572000" y="4572000"/>
                </a:lnTo>
                <a:lnTo>
                  <a:pt x="4591431" y="4572000"/>
                </a:lnTo>
                <a:lnTo>
                  <a:pt x="19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6" name="CustomShape 68"/>
          <p:cNvSpPr/>
          <p:nvPr/>
        </p:nvSpPr>
        <p:spPr>
          <a:xfrm>
            <a:off x="378900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430" y="0"/>
                </a:moveTo>
                <a:lnTo>
                  <a:pt x="0" y="0"/>
                </a:lnTo>
                <a:lnTo>
                  <a:pt x="4572000" y="4572000"/>
                </a:lnTo>
                <a:lnTo>
                  <a:pt x="4591431" y="4572000"/>
                </a:lnTo>
                <a:lnTo>
                  <a:pt x="1943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7" name="CustomShape 69"/>
          <p:cNvSpPr/>
          <p:nvPr/>
        </p:nvSpPr>
        <p:spPr>
          <a:xfrm>
            <a:off x="463212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430" y="0"/>
                </a:moveTo>
                <a:lnTo>
                  <a:pt x="0" y="0"/>
                </a:lnTo>
                <a:lnTo>
                  <a:pt x="4572126" y="4572000"/>
                </a:lnTo>
                <a:lnTo>
                  <a:pt x="4591430" y="4572000"/>
                </a:lnTo>
                <a:lnTo>
                  <a:pt x="1943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8" name="CustomShape 70"/>
          <p:cNvSpPr/>
          <p:nvPr/>
        </p:nvSpPr>
        <p:spPr>
          <a:xfrm>
            <a:off x="547524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430" y="0"/>
                </a:moveTo>
                <a:lnTo>
                  <a:pt x="0" y="0"/>
                </a:lnTo>
                <a:lnTo>
                  <a:pt x="4572126" y="4572000"/>
                </a:lnTo>
                <a:lnTo>
                  <a:pt x="4591557" y="4572000"/>
                </a:lnTo>
                <a:lnTo>
                  <a:pt x="1943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99" name="CustomShape 71"/>
          <p:cNvSpPr/>
          <p:nvPr/>
        </p:nvSpPr>
        <p:spPr>
          <a:xfrm>
            <a:off x="631872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304" y="0"/>
                </a:moveTo>
                <a:lnTo>
                  <a:pt x="0" y="0"/>
                </a:lnTo>
                <a:lnTo>
                  <a:pt x="4572000" y="4572000"/>
                </a:lnTo>
                <a:lnTo>
                  <a:pt x="4591431" y="4572000"/>
                </a:lnTo>
                <a:lnTo>
                  <a:pt x="1930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0" name="CustomShape 72"/>
          <p:cNvSpPr/>
          <p:nvPr/>
        </p:nvSpPr>
        <p:spPr>
          <a:xfrm>
            <a:off x="8004960" y="0"/>
            <a:ext cx="4181760" cy="4181760"/>
          </a:xfrm>
          <a:custGeom>
            <a:avLst/>
            <a:gdLst/>
            <a:ahLst/>
            <a:rect l="l" t="t" r="r" b="b"/>
            <a:pathLst>
              <a:path w="4182109" h="4182110">
                <a:moveTo>
                  <a:pt x="19431" y="0"/>
                </a:moveTo>
                <a:lnTo>
                  <a:pt x="0" y="0"/>
                </a:lnTo>
                <a:lnTo>
                  <a:pt x="4181728" y="4181602"/>
                </a:lnTo>
                <a:lnTo>
                  <a:pt x="4181728" y="4162171"/>
                </a:lnTo>
                <a:lnTo>
                  <a:pt x="19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1" name="CustomShape 73"/>
          <p:cNvSpPr/>
          <p:nvPr/>
        </p:nvSpPr>
        <p:spPr>
          <a:xfrm>
            <a:off x="8848080" y="0"/>
            <a:ext cx="3338640" cy="3338640"/>
          </a:xfrm>
          <a:custGeom>
            <a:avLst/>
            <a:gdLst/>
            <a:ahLst/>
            <a:rect l="l" t="t" r="r" b="b"/>
            <a:pathLst>
              <a:path w="3338829" h="3338829">
                <a:moveTo>
                  <a:pt x="19431" y="0"/>
                </a:moveTo>
                <a:lnTo>
                  <a:pt x="0" y="0"/>
                </a:lnTo>
                <a:lnTo>
                  <a:pt x="3338575" y="3338449"/>
                </a:lnTo>
                <a:lnTo>
                  <a:pt x="3338575" y="3319017"/>
                </a:lnTo>
                <a:lnTo>
                  <a:pt x="19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2" name="CustomShape 74"/>
          <p:cNvSpPr/>
          <p:nvPr/>
        </p:nvSpPr>
        <p:spPr>
          <a:xfrm>
            <a:off x="9691200" y="0"/>
            <a:ext cx="2495160" cy="2495160"/>
          </a:xfrm>
          <a:custGeom>
            <a:avLst/>
            <a:gdLst/>
            <a:ahLst/>
            <a:rect l="l" t="t" r="r" b="b"/>
            <a:pathLst>
              <a:path w="2495550" h="2495550">
                <a:moveTo>
                  <a:pt x="19304" y="0"/>
                </a:moveTo>
                <a:lnTo>
                  <a:pt x="0" y="0"/>
                </a:lnTo>
                <a:lnTo>
                  <a:pt x="2495296" y="2495296"/>
                </a:lnTo>
                <a:lnTo>
                  <a:pt x="2495296" y="2475865"/>
                </a:lnTo>
                <a:lnTo>
                  <a:pt x="1930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3" name="CustomShape 75"/>
          <p:cNvSpPr/>
          <p:nvPr/>
        </p:nvSpPr>
        <p:spPr>
          <a:xfrm>
            <a:off x="10534680" y="0"/>
            <a:ext cx="1652040" cy="1652040"/>
          </a:xfrm>
          <a:custGeom>
            <a:avLst/>
            <a:gdLst/>
            <a:ahLst/>
            <a:rect l="l" t="t" r="r" b="b"/>
            <a:pathLst>
              <a:path w="1652270" h="1652270">
                <a:moveTo>
                  <a:pt x="19430" y="0"/>
                </a:moveTo>
                <a:lnTo>
                  <a:pt x="0" y="0"/>
                </a:lnTo>
                <a:lnTo>
                  <a:pt x="1652142" y="1652015"/>
                </a:lnTo>
                <a:lnTo>
                  <a:pt x="1652142" y="1632712"/>
                </a:lnTo>
                <a:lnTo>
                  <a:pt x="19430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4" name="CustomShape 76"/>
          <p:cNvSpPr/>
          <p:nvPr/>
        </p:nvSpPr>
        <p:spPr>
          <a:xfrm>
            <a:off x="11377800" y="0"/>
            <a:ext cx="808560" cy="808560"/>
          </a:xfrm>
          <a:custGeom>
            <a:avLst/>
            <a:gdLst/>
            <a:ahLst/>
            <a:rect l="l" t="t" r="r" b="b"/>
            <a:pathLst>
              <a:path w="808990" h="808990">
                <a:moveTo>
                  <a:pt x="19431" y="0"/>
                </a:moveTo>
                <a:lnTo>
                  <a:pt x="0" y="0"/>
                </a:lnTo>
                <a:lnTo>
                  <a:pt x="808988" y="808863"/>
                </a:lnTo>
                <a:lnTo>
                  <a:pt x="808988" y="789432"/>
                </a:lnTo>
                <a:lnTo>
                  <a:pt x="19431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5" name="CustomShape 77"/>
          <p:cNvSpPr/>
          <p:nvPr/>
        </p:nvSpPr>
        <p:spPr>
          <a:xfrm>
            <a:off x="1259640" y="0"/>
            <a:ext cx="4591440" cy="4571640"/>
          </a:xfrm>
          <a:custGeom>
            <a:avLst/>
            <a:gdLst/>
            <a:ahLst/>
            <a:rect l="l" t="t" r="r" b="b"/>
            <a:pathLst>
              <a:path w="4591685" h="4572000">
                <a:moveTo>
                  <a:pt x="19405" y="0"/>
                </a:moveTo>
                <a:lnTo>
                  <a:pt x="0" y="0"/>
                </a:lnTo>
                <a:lnTo>
                  <a:pt x="4572114" y="4572000"/>
                </a:lnTo>
                <a:lnTo>
                  <a:pt x="4591418" y="4572000"/>
                </a:lnTo>
                <a:lnTo>
                  <a:pt x="19405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6" name="CustomShape 78"/>
          <p:cNvSpPr/>
          <p:nvPr/>
        </p:nvSpPr>
        <p:spPr>
          <a:xfrm>
            <a:off x="2945880" y="0"/>
            <a:ext cx="4591440" cy="4571640"/>
          </a:xfrm>
          <a:custGeom>
            <a:avLst/>
            <a:gdLst/>
            <a:ahLst/>
            <a:rect l="l" t="t" r="r" b="b"/>
            <a:pathLst>
              <a:path w="4591684" h="4572000">
                <a:moveTo>
                  <a:pt x="19304" y="0"/>
                </a:moveTo>
                <a:lnTo>
                  <a:pt x="0" y="0"/>
                </a:lnTo>
                <a:lnTo>
                  <a:pt x="4572000" y="4572000"/>
                </a:lnTo>
                <a:lnTo>
                  <a:pt x="4591431" y="4572000"/>
                </a:lnTo>
                <a:lnTo>
                  <a:pt x="1930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7" name="CustomShape 79"/>
          <p:cNvSpPr/>
          <p:nvPr/>
        </p:nvSpPr>
        <p:spPr>
          <a:xfrm>
            <a:off x="0" y="110160"/>
            <a:ext cx="315360" cy="611640"/>
          </a:xfrm>
          <a:custGeom>
            <a:avLst/>
            <a:gdLst/>
            <a:ahLst/>
            <a:rect l="l" t="t" r="r" b="b"/>
            <a:pathLst>
              <a:path w="315595" h="612140">
                <a:moveTo>
                  <a:pt x="0" y="599440"/>
                </a:moveTo>
                <a:lnTo>
                  <a:pt x="0" y="610870"/>
                </a:lnTo>
                <a:lnTo>
                  <a:pt x="8786" y="612140"/>
                </a:lnTo>
                <a:lnTo>
                  <a:pt x="27626" y="610870"/>
                </a:lnTo>
                <a:lnTo>
                  <a:pt x="45871" y="604520"/>
                </a:lnTo>
                <a:lnTo>
                  <a:pt x="53208" y="600710"/>
                </a:lnTo>
                <a:lnTo>
                  <a:pt x="2805" y="600710"/>
                </a:lnTo>
                <a:lnTo>
                  <a:pt x="0" y="599440"/>
                </a:lnTo>
                <a:close/>
                <a:moveTo>
                  <a:pt x="8818" y="515620"/>
                </a:moveTo>
                <a:lnTo>
                  <a:pt x="8754" y="600710"/>
                </a:lnTo>
                <a:lnTo>
                  <a:pt x="8818" y="515620"/>
                </a:lnTo>
                <a:close/>
                <a:moveTo>
                  <a:pt x="0" y="388620"/>
                </a:moveTo>
                <a:lnTo>
                  <a:pt x="0" y="397510"/>
                </a:lnTo>
                <a:lnTo>
                  <a:pt x="33502" y="397510"/>
                </a:lnTo>
                <a:lnTo>
                  <a:pt x="35584" y="398780"/>
                </a:lnTo>
                <a:lnTo>
                  <a:pt x="53111" y="434340"/>
                </a:lnTo>
                <a:lnTo>
                  <a:pt x="53494" y="449580"/>
                </a:lnTo>
                <a:lnTo>
                  <a:pt x="56338" y="473710"/>
                </a:lnTo>
                <a:lnTo>
                  <a:pt x="64442" y="495300"/>
                </a:lnTo>
                <a:lnTo>
                  <a:pt x="77163" y="514350"/>
                </a:lnTo>
                <a:lnTo>
                  <a:pt x="93861" y="529590"/>
                </a:lnTo>
                <a:lnTo>
                  <a:pt x="90625" y="542290"/>
                </a:lnTo>
                <a:lnTo>
                  <a:pt x="69881" y="575310"/>
                </a:lnTo>
                <a:lnTo>
                  <a:pt x="25337" y="599440"/>
                </a:lnTo>
                <a:lnTo>
                  <a:pt x="8818" y="600710"/>
                </a:lnTo>
                <a:lnTo>
                  <a:pt x="53208" y="600710"/>
                </a:lnTo>
                <a:lnTo>
                  <a:pt x="87520" y="572770"/>
                </a:lnTo>
                <a:lnTo>
                  <a:pt x="104612" y="537210"/>
                </a:lnTo>
                <a:lnTo>
                  <a:pt x="143975" y="537210"/>
                </a:lnTo>
                <a:lnTo>
                  <a:pt x="91622" y="513080"/>
                </a:lnTo>
                <a:lnTo>
                  <a:pt x="65064" y="449580"/>
                </a:lnTo>
                <a:lnTo>
                  <a:pt x="64249" y="434340"/>
                </a:lnTo>
                <a:lnTo>
                  <a:pt x="61107" y="419100"/>
                </a:lnTo>
                <a:lnTo>
                  <a:pt x="55418" y="403860"/>
                </a:lnTo>
                <a:lnTo>
                  <a:pt x="46963" y="392430"/>
                </a:lnTo>
                <a:lnTo>
                  <a:pt x="52118" y="389890"/>
                </a:lnTo>
                <a:lnTo>
                  <a:pt x="18362" y="389890"/>
                </a:lnTo>
                <a:lnTo>
                  <a:pt x="0" y="388620"/>
                </a:lnTo>
                <a:close/>
                <a:moveTo>
                  <a:pt x="143975" y="537210"/>
                </a:moveTo>
                <a:lnTo>
                  <a:pt x="104612" y="537210"/>
                </a:lnTo>
                <a:lnTo>
                  <a:pt x="116176" y="543560"/>
                </a:lnTo>
                <a:lnTo>
                  <a:pt x="128591" y="547370"/>
                </a:lnTo>
                <a:lnTo>
                  <a:pt x="141719" y="549910"/>
                </a:lnTo>
                <a:lnTo>
                  <a:pt x="155422" y="551180"/>
                </a:lnTo>
                <a:lnTo>
                  <a:pt x="175356" y="549910"/>
                </a:lnTo>
                <a:lnTo>
                  <a:pt x="193960" y="543560"/>
                </a:lnTo>
                <a:lnTo>
                  <a:pt x="201199" y="539750"/>
                </a:lnTo>
                <a:lnTo>
                  <a:pt x="155740" y="539750"/>
                </a:lnTo>
                <a:lnTo>
                  <a:pt x="143975" y="537210"/>
                </a:lnTo>
                <a:close/>
                <a:moveTo>
                  <a:pt x="75803" y="373380"/>
                </a:moveTo>
                <a:lnTo>
                  <a:pt x="217474" y="515620"/>
                </a:lnTo>
                <a:lnTo>
                  <a:pt x="204433" y="525780"/>
                </a:lnTo>
                <a:lnTo>
                  <a:pt x="189574" y="533400"/>
                </a:lnTo>
                <a:lnTo>
                  <a:pt x="173231" y="537210"/>
                </a:lnTo>
                <a:lnTo>
                  <a:pt x="155740" y="539750"/>
                </a:lnTo>
                <a:lnTo>
                  <a:pt x="201199" y="539750"/>
                </a:lnTo>
                <a:lnTo>
                  <a:pt x="210850" y="534670"/>
                </a:lnTo>
                <a:lnTo>
                  <a:pt x="225640" y="523240"/>
                </a:lnTo>
                <a:lnTo>
                  <a:pt x="232554" y="514350"/>
                </a:lnTo>
                <a:lnTo>
                  <a:pt x="217525" y="514350"/>
                </a:lnTo>
                <a:lnTo>
                  <a:pt x="75803" y="373380"/>
                </a:lnTo>
                <a:close/>
                <a:moveTo>
                  <a:pt x="113048" y="344170"/>
                </a:moveTo>
                <a:lnTo>
                  <a:pt x="95267" y="344170"/>
                </a:lnTo>
                <a:lnTo>
                  <a:pt x="106785" y="353060"/>
                </a:lnTo>
                <a:lnTo>
                  <a:pt x="121020" y="358140"/>
                </a:lnTo>
                <a:lnTo>
                  <a:pt x="136430" y="361950"/>
                </a:lnTo>
                <a:lnTo>
                  <a:pt x="151472" y="363220"/>
                </a:lnTo>
                <a:lnTo>
                  <a:pt x="169742" y="364490"/>
                </a:lnTo>
                <a:lnTo>
                  <a:pt x="186761" y="369570"/>
                </a:lnTo>
                <a:lnTo>
                  <a:pt x="226654" y="402590"/>
                </a:lnTo>
                <a:lnTo>
                  <a:pt x="242138" y="453390"/>
                </a:lnTo>
                <a:lnTo>
                  <a:pt x="240449" y="471170"/>
                </a:lnTo>
                <a:lnTo>
                  <a:pt x="235584" y="486410"/>
                </a:lnTo>
                <a:lnTo>
                  <a:pt x="227843" y="501650"/>
                </a:lnTo>
                <a:lnTo>
                  <a:pt x="217525" y="514350"/>
                </a:lnTo>
                <a:lnTo>
                  <a:pt x="232554" y="514350"/>
                </a:lnTo>
                <a:lnTo>
                  <a:pt x="237491" y="508000"/>
                </a:lnTo>
                <a:lnTo>
                  <a:pt x="246402" y="491490"/>
                </a:lnTo>
                <a:lnTo>
                  <a:pt x="252012" y="472440"/>
                </a:lnTo>
                <a:lnTo>
                  <a:pt x="253961" y="453390"/>
                </a:lnTo>
                <a:lnTo>
                  <a:pt x="253042" y="439420"/>
                </a:lnTo>
                <a:lnTo>
                  <a:pt x="250337" y="426720"/>
                </a:lnTo>
                <a:lnTo>
                  <a:pt x="245930" y="414020"/>
                </a:lnTo>
                <a:lnTo>
                  <a:pt x="239903" y="402590"/>
                </a:lnTo>
                <a:lnTo>
                  <a:pt x="252349" y="398780"/>
                </a:lnTo>
                <a:lnTo>
                  <a:pt x="264261" y="392430"/>
                </a:lnTo>
                <a:lnTo>
                  <a:pt x="266131" y="391160"/>
                </a:lnTo>
                <a:lnTo>
                  <a:pt x="232778" y="391160"/>
                </a:lnTo>
                <a:lnTo>
                  <a:pt x="224104" y="381000"/>
                </a:lnTo>
                <a:lnTo>
                  <a:pt x="209020" y="368300"/>
                </a:lnTo>
                <a:lnTo>
                  <a:pt x="191706" y="359410"/>
                </a:lnTo>
                <a:lnTo>
                  <a:pt x="172572" y="353060"/>
                </a:lnTo>
                <a:lnTo>
                  <a:pt x="152031" y="350520"/>
                </a:lnTo>
                <a:lnTo>
                  <a:pt x="134228" y="350520"/>
                </a:lnTo>
                <a:lnTo>
                  <a:pt x="119849" y="347980"/>
                </a:lnTo>
                <a:lnTo>
                  <a:pt x="113048" y="344170"/>
                </a:lnTo>
                <a:close/>
                <a:moveTo>
                  <a:pt x="264247" y="220980"/>
                </a:moveTo>
                <a:lnTo>
                  <a:pt x="232765" y="220980"/>
                </a:lnTo>
                <a:lnTo>
                  <a:pt x="244960" y="224790"/>
                </a:lnTo>
                <a:lnTo>
                  <a:pt x="256636" y="229870"/>
                </a:lnTo>
                <a:lnTo>
                  <a:pt x="288874" y="259080"/>
                </a:lnTo>
                <a:lnTo>
                  <a:pt x="303949" y="306070"/>
                </a:lnTo>
                <a:lnTo>
                  <a:pt x="302024" y="322580"/>
                </a:lnTo>
                <a:lnTo>
                  <a:pt x="277698" y="367030"/>
                </a:lnTo>
                <a:lnTo>
                  <a:pt x="244972" y="388620"/>
                </a:lnTo>
                <a:lnTo>
                  <a:pt x="232778" y="391160"/>
                </a:lnTo>
                <a:lnTo>
                  <a:pt x="266131" y="391160"/>
                </a:lnTo>
                <a:lnTo>
                  <a:pt x="298551" y="360680"/>
                </a:lnTo>
                <a:lnTo>
                  <a:pt x="313385" y="325120"/>
                </a:lnTo>
                <a:lnTo>
                  <a:pt x="315468" y="306070"/>
                </a:lnTo>
                <a:lnTo>
                  <a:pt x="313385" y="287020"/>
                </a:lnTo>
                <a:lnTo>
                  <a:pt x="307740" y="269240"/>
                </a:lnTo>
                <a:lnTo>
                  <a:pt x="298551" y="252730"/>
                </a:lnTo>
                <a:lnTo>
                  <a:pt x="285838" y="236220"/>
                </a:lnTo>
                <a:lnTo>
                  <a:pt x="275471" y="227330"/>
                </a:lnTo>
                <a:lnTo>
                  <a:pt x="264247" y="220980"/>
                </a:lnTo>
                <a:close/>
                <a:moveTo>
                  <a:pt x="81827" y="246380"/>
                </a:moveTo>
                <a:lnTo>
                  <a:pt x="68644" y="246380"/>
                </a:lnTo>
                <a:lnTo>
                  <a:pt x="87219" y="274320"/>
                </a:lnTo>
                <a:lnTo>
                  <a:pt x="93410" y="306070"/>
                </a:lnTo>
                <a:lnTo>
                  <a:pt x="87219" y="337820"/>
                </a:lnTo>
                <a:lnTo>
                  <a:pt x="68644" y="365760"/>
                </a:lnTo>
                <a:lnTo>
                  <a:pt x="53382" y="378460"/>
                </a:lnTo>
                <a:lnTo>
                  <a:pt x="36396" y="386080"/>
                </a:lnTo>
                <a:lnTo>
                  <a:pt x="18362" y="389890"/>
                </a:lnTo>
                <a:lnTo>
                  <a:pt x="52118" y="389890"/>
                </a:lnTo>
                <a:lnTo>
                  <a:pt x="54696" y="388620"/>
                </a:lnTo>
                <a:lnTo>
                  <a:pt x="62102" y="384810"/>
                </a:lnTo>
                <a:lnTo>
                  <a:pt x="69137" y="379730"/>
                </a:lnTo>
                <a:lnTo>
                  <a:pt x="75758" y="373380"/>
                </a:lnTo>
                <a:lnTo>
                  <a:pt x="81827" y="367030"/>
                </a:lnTo>
                <a:lnTo>
                  <a:pt x="87093" y="359410"/>
                </a:lnTo>
                <a:lnTo>
                  <a:pt x="91580" y="351790"/>
                </a:lnTo>
                <a:lnTo>
                  <a:pt x="95267" y="344170"/>
                </a:lnTo>
                <a:lnTo>
                  <a:pt x="113048" y="344170"/>
                </a:lnTo>
                <a:lnTo>
                  <a:pt x="108513" y="341630"/>
                </a:lnTo>
                <a:lnTo>
                  <a:pt x="99837" y="331470"/>
                </a:lnTo>
                <a:lnTo>
                  <a:pt x="102450" y="318770"/>
                </a:lnTo>
                <a:lnTo>
                  <a:pt x="103358" y="306070"/>
                </a:lnTo>
                <a:lnTo>
                  <a:pt x="102559" y="293370"/>
                </a:lnTo>
                <a:lnTo>
                  <a:pt x="100050" y="281940"/>
                </a:lnTo>
                <a:lnTo>
                  <a:pt x="108720" y="271780"/>
                </a:lnTo>
                <a:lnTo>
                  <a:pt x="115502" y="267970"/>
                </a:lnTo>
                <a:lnTo>
                  <a:pt x="95319" y="267970"/>
                </a:lnTo>
                <a:lnTo>
                  <a:pt x="91599" y="260350"/>
                </a:lnTo>
                <a:lnTo>
                  <a:pt x="87096" y="252730"/>
                </a:lnTo>
                <a:lnTo>
                  <a:pt x="81827" y="246380"/>
                </a:lnTo>
                <a:close/>
                <a:moveTo>
                  <a:pt x="60408" y="358140"/>
                </a:moveTo>
                <a:lnTo>
                  <a:pt x="68600" y="365760"/>
                </a:lnTo>
                <a:lnTo>
                  <a:pt x="60408" y="358140"/>
                </a:lnTo>
                <a:close/>
                <a:moveTo>
                  <a:pt x="232105" y="97790"/>
                </a:moveTo>
                <a:lnTo>
                  <a:pt x="217525" y="97790"/>
                </a:lnTo>
                <a:lnTo>
                  <a:pt x="227843" y="110490"/>
                </a:lnTo>
                <a:lnTo>
                  <a:pt x="235584" y="125730"/>
                </a:lnTo>
                <a:lnTo>
                  <a:pt x="240449" y="142240"/>
                </a:lnTo>
                <a:lnTo>
                  <a:pt x="242138" y="160020"/>
                </a:lnTo>
                <a:lnTo>
                  <a:pt x="235013" y="194310"/>
                </a:lnTo>
                <a:lnTo>
                  <a:pt x="215584" y="223520"/>
                </a:lnTo>
                <a:lnTo>
                  <a:pt x="186765" y="242570"/>
                </a:lnTo>
                <a:lnTo>
                  <a:pt x="151472" y="250190"/>
                </a:lnTo>
                <a:lnTo>
                  <a:pt x="136451" y="251460"/>
                </a:lnTo>
                <a:lnTo>
                  <a:pt x="121060" y="254000"/>
                </a:lnTo>
                <a:lnTo>
                  <a:pt x="106838" y="260350"/>
                </a:lnTo>
                <a:lnTo>
                  <a:pt x="95319" y="267970"/>
                </a:lnTo>
                <a:lnTo>
                  <a:pt x="115502" y="267970"/>
                </a:lnTo>
                <a:lnTo>
                  <a:pt x="120023" y="265430"/>
                </a:lnTo>
                <a:lnTo>
                  <a:pt x="134336" y="262890"/>
                </a:lnTo>
                <a:lnTo>
                  <a:pt x="176012" y="259080"/>
                </a:lnTo>
                <a:lnTo>
                  <a:pt x="217071" y="238760"/>
                </a:lnTo>
                <a:lnTo>
                  <a:pt x="232765" y="220980"/>
                </a:lnTo>
                <a:lnTo>
                  <a:pt x="264247" y="220980"/>
                </a:lnTo>
                <a:lnTo>
                  <a:pt x="252325" y="214630"/>
                </a:lnTo>
                <a:lnTo>
                  <a:pt x="239864" y="210820"/>
                </a:lnTo>
                <a:lnTo>
                  <a:pt x="245909" y="199390"/>
                </a:lnTo>
                <a:lnTo>
                  <a:pt x="250328" y="186690"/>
                </a:lnTo>
                <a:lnTo>
                  <a:pt x="253039" y="173990"/>
                </a:lnTo>
                <a:lnTo>
                  <a:pt x="253961" y="160020"/>
                </a:lnTo>
                <a:lnTo>
                  <a:pt x="252012" y="139700"/>
                </a:lnTo>
                <a:lnTo>
                  <a:pt x="246402" y="121920"/>
                </a:lnTo>
                <a:lnTo>
                  <a:pt x="237491" y="104140"/>
                </a:lnTo>
                <a:lnTo>
                  <a:pt x="232105" y="97790"/>
                </a:lnTo>
                <a:close/>
                <a:moveTo>
                  <a:pt x="16904" y="212090"/>
                </a:moveTo>
                <a:lnTo>
                  <a:pt x="8405" y="213360"/>
                </a:lnTo>
                <a:lnTo>
                  <a:pt x="0" y="215900"/>
                </a:lnTo>
                <a:lnTo>
                  <a:pt x="0" y="223520"/>
                </a:lnTo>
                <a:lnTo>
                  <a:pt x="18362" y="223520"/>
                </a:lnTo>
                <a:lnTo>
                  <a:pt x="36396" y="227330"/>
                </a:lnTo>
                <a:lnTo>
                  <a:pt x="53382" y="234950"/>
                </a:lnTo>
                <a:lnTo>
                  <a:pt x="68600" y="246380"/>
                </a:lnTo>
                <a:lnTo>
                  <a:pt x="60363" y="255270"/>
                </a:lnTo>
                <a:lnTo>
                  <a:pt x="68644" y="246380"/>
                </a:lnTo>
                <a:lnTo>
                  <a:pt x="81827" y="246380"/>
                </a:lnTo>
                <a:lnTo>
                  <a:pt x="75805" y="240030"/>
                </a:lnTo>
                <a:lnTo>
                  <a:pt x="69142" y="233680"/>
                </a:lnTo>
                <a:lnTo>
                  <a:pt x="62114" y="228600"/>
                </a:lnTo>
                <a:lnTo>
                  <a:pt x="54722" y="223520"/>
                </a:lnTo>
                <a:lnTo>
                  <a:pt x="47015" y="219710"/>
                </a:lnTo>
                <a:lnTo>
                  <a:pt x="49825" y="215900"/>
                </a:lnTo>
                <a:lnTo>
                  <a:pt x="33828" y="215900"/>
                </a:lnTo>
                <a:lnTo>
                  <a:pt x="25407" y="213360"/>
                </a:lnTo>
                <a:lnTo>
                  <a:pt x="16904" y="212090"/>
                </a:lnTo>
                <a:close/>
                <a:moveTo>
                  <a:pt x="203612" y="73660"/>
                </a:moveTo>
                <a:lnTo>
                  <a:pt x="155740" y="73660"/>
                </a:lnTo>
                <a:lnTo>
                  <a:pt x="173231" y="74930"/>
                </a:lnTo>
                <a:lnTo>
                  <a:pt x="189574" y="80010"/>
                </a:lnTo>
                <a:lnTo>
                  <a:pt x="204433" y="87630"/>
                </a:lnTo>
                <a:lnTo>
                  <a:pt x="217474" y="97790"/>
                </a:lnTo>
                <a:lnTo>
                  <a:pt x="75759" y="240030"/>
                </a:lnTo>
                <a:lnTo>
                  <a:pt x="217525" y="97790"/>
                </a:lnTo>
                <a:lnTo>
                  <a:pt x="232105" y="97790"/>
                </a:lnTo>
                <a:lnTo>
                  <a:pt x="225640" y="90170"/>
                </a:lnTo>
                <a:lnTo>
                  <a:pt x="210850" y="77470"/>
                </a:lnTo>
                <a:lnTo>
                  <a:pt x="203612" y="73660"/>
                </a:lnTo>
                <a:close/>
                <a:moveTo>
                  <a:pt x="53208" y="11430"/>
                </a:moveTo>
                <a:lnTo>
                  <a:pt x="8818" y="11430"/>
                </a:lnTo>
                <a:lnTo>
                  <a:pt x="25337" y="13970"/>
                </a:lnTo>
                <a:lnTo>
                  <a:pt x="41320" y="19050"/>
                </a:lnTo>
                <a:lnTo>
                  <a:pt x="78591" y="48260"/>
                </a:lnTo>
                <a:lnTo>
                  <a:pt x="93836" y="82550"/>
                </a:lnTo>
                <a:lnTo>
                  <a:pt x="77148" y="97790"/>
                </a:lnTo>
                <a:lnTo>
                  <a:pt x="64435" y="118110"/>
                </a:lnTo>
                <a:lnTo>
                  <a:pt x="56337" y="139700"/>
                </a:lnTo>
                <a:lnTo>
                  <a:pt x="53494" y="163830"/>
                </a:lnTo>
                <a:lnTo>
                  <a:pt x="52935" y="181610"/>
                </a:lnTo>
                <a:lnTo>
                  <a:pt x="49988" y="195580"/>
                </a:lnTo>
                <a:lnTo>
                  <a:pt x="43878" y="207010"/>
                </a:lnTo>
                <a:lnTo>
                  <a:pt x="33828" y="215900"/>
                </a:lnTo>
                <a:lnTo>
                  <a:pt x="49825" y="215900"/>
                </a:lnTo>
                <a:lnTo>
                  <a:pt x="55445" y="208280"/>
                </a:lnTo>
                <a:lnTo>
                  <a:pt x="61118" y="194310"/>
                </a:lnTo>
                <a:lnTo>
                  <a:pt x="64252" y="179070"/>
                </a:lnTo>
                <a:lnTo>
                  <a:pt x="65064" y="163830"/>
                </a:lnTo>
                <a:lnTo>
                  <a:pt x="72190" y="128270"/>
                </a:lnTo>
                <a:lnTo>
                  <a:pt x="91622" y="100330"/>
                </a:lnTo>
                <a:lnTo>
                  <a:pt x="120445" y="80010"/>
                </a:lnTo>
                <a:lnTo>
                  <a:pt x="141622" y="76200"/>
                </a:lnTo>
                <a:lnTo>
                  <a:pt x="104537" y="76200"/>
                </a:lnTo>
                <a:lnTo>
                  <a:pt x="87523" y="40640"/>
                </a:lnTo>
                <a:lnTo>
                  <a:pt x="62991" y="16510"/>
                </a:lnTo>
                <a:lnTo>
                  <a:pt x="53208" y="11430"/>
                </a:lnTo>
                <a:close/>
                <a:moveTo>
                  <a:pt x="8818" y="11430"/>
                </a:moveTo>
                <a:lnTo>
                  <a:pt x="8754" y="96520"/>
                </a:lnTo>
                <a:lnTo>
                  <a:pt x="8818" y="11430"/>
                </a:lnTo>
                <a:close/>
                <a:moveTo>
                  <a:pt x="155422" y="62230"/>
                </a:moveTo>
                <a:lnTo>
                  <a:pt x="141699" y="62230"/>
                </a:lnTo>
                <a:lnTo>
                  <a:pt x="128550" y="64770"/>
                </a:lnTo>
                <a:lnTo>
                  <a:pt x="116116" y="69850"/>
                </a:lnTo>
                <a:lnTo>
                  <a:pt x="104537" y="76200"/>
                </a:lnTo>
                <a:lnTo>
                  <a:pt x="141622" y="76200"/>
                </a:lnTo>
                <a:lnTo>
                  <a:pt x="155740" y="73660"/>
                </a:lnTo>
                <a:lnTo>
                  <a:pt x="203612" y="73660"/>
                </a:lnTo>
                <a:lnTo>
                  <a:pt x="193960" y="68580"/>
                </a:lnTo>
                <a:lnTo>
                  <a:pt x="175356" y="63500"/>
                </a:lnTo>
                <a:lnTo>
                  <a:pt x="155422" y="62230"/>
                </a:lnTo>
                <a:close/>
                <a:moveTo>
                  <a:pt x="8786" y="0"/>
                </a:moveTo>
                <a:lnTo>
                  <a:pt x="2829" y="0"/>
                </a:lnTo>
                <a:lnTo>
                  <a:pt x="0" y="1270"/>
                </a:lnTo>
                <a:lnTo>
                  <a:pt x="0" y="13970"/>
                </a:lnTo>
                <a:lnTo>
                  <a:pt x="8754" y="11430"/>
                </a:lnTo>
                <a:lnTo>
                  <a:pt x="53208" y="11430"/>
                </a:lnTo>
                <a:lnTo>
                  <a:pt x="45871" y="7620"/>
                </a:lnTo>
                <a:lnTo>
                  <a:pt x="27626" y="2540"/>
                </a:lnTo>
                <a:lnTo>
                  <a:pt x="8786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8" name="CustomShape 80"/>
          <p:cNvSpPr/>
          <p:nvPr/>
        </p:nvSpPr>
        <p:spPr>
          <a:xfrm>
            <a:off x="371880" y="359640"/>
            <a:ext cx="112320" cy="1141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09" name="CustomShape 81"/>
          <p:cNvSpPr/>
          <p:nvPr/>
        </p:nvSpPr>
        <p:spPr>
          <a:xfrm>
            <a:off x="1214640" y="110160"/>
            <a:ext cx="6013440" cy="6116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0" name="CustomShape 82"/>
          <p:cNvSpPr/>
          <p:nvPr/>
        </p:nvSpPr>
        <p:spPr>
          <a:xfrm>
            <a:off x="7284600" y="110160"/>
            <a:ext cx="1628640" cy="61164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1" name="CustomShape 83"/>
          <p:cNvSpPr/>
          <p:nvPr/>
        </p:nvSpPr>
        <p:spPr>
          <a:xfrm>
            <a:off x="8970120" y="110160"/>
            <a:ext cx="1628640" cy="61164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2" name="CustomShape 84"/>
          <p:cNvSpPr/>
          <p:nvPr/>
        </p:nvSpPr>
        <p:spPr>
          <a:xfrm>
            <a:off x="10655640" y="110160"/>
            <a:ext cx="1455120" cy="61164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3" name="CustomShape 85"/>
          <p:cNvSpPr/>
          <p:nvPr/>
        </p:nvSpPr>
        <p:spPr>
          <a:xfrm>
            <a:off x="545760" y="110160"/>
            <a:ext cx="612360" cy="611640"/>
          </a:xfrm>
          <a:prstGeom prst="rect">
            <a:avLst/>
          </a:prstGeom>
          <a:blipFill rotWithShape="0">
            <a:blip r:embed="rId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4" name="CustomShape 86"/>
          <p:cNvSpPr/>
          <p:nvPr/>
        </p:nvSpPr>
        <p:spPr>
          <a:xfrm>
            <a:off x="0" y="332280"/>
            <a:ext cx="94320" cy="4239360"/>
          </a:xfrm>
          <a:custGeom>
            <a:avLst/>
            <a:gdLst/>
            <a:ahLst/>
            <a:rect l="l" t="t" r="r" b="b"/>
            <a:pathLst>
              <a:path w="94615" h="4239895">
                <a:moveTo>
                  <a:pt x="9118" y="4229100"/>
                </a:moveTo>
                <a:lnTo>
                  <a:pt x="5988" y="4229100"/>
                </a:lnTo>
                <a:lnTo>
                  <a:pt x="2897" y="4229227"/>
                </a:lnTo>
                <a:lnTo>
                  <a:pt x="0" y="4230878"/>
                </a:lnTo>
                <a:lnTo>
                  <a:pt x="0" y="4239768"/>
                </a:lnTo>
                <a:lnTo>
                  <a:pt x="48333" y="4239768"/>
                </a:lnTo>
                <a:lnTo>
                  <a:pt x="39430" y="4235100"/>
                </a:lnTo>
                <a:lnTo>
                  <a:pt x="29844" y="4231767"/>
                </a:lnTo>
                <a:lnTo>
                  <a:pt x="19698" y="4229766"/>
                </a:lnTo>
                <a:lnTo>
                  <a:pt x="9118" y="4229100"/>
                </a:lnTo>
                <a:close/>
                <a:moveTo>
                  <a:pt x="9118" y="3380486"/>
                </a:moveTo>
                <a:lnTo>
                  <a:pt x="5988" y="3380486"/>
                </a:lnTo>
                <a:lnTo>
                  <a:pt x="2897" y="3380740"/>
                </a:lnTo>
                <a:lnTo>
                  <a:pt x="0" y="3382391"/>
                </a:lnTo>
                <a:lnTo>
                  <a:pt x="0" y="3548380"/>
                </a:lnTo>
                <a:lnTo>
                  <a:pt x="9118" y="3550285"/>
                </a:lnTo>
                <a:lnTo>
                  <a:pt x="42348" y="3543617"/>
                </a:lnTo>
                <a:lnTo>
                  <a:pt x="69484" y="3525424"/>
                </a:lnTo>
                <a:lnTo>
                  <a:pt x="87779" y="3498421"/>
                </a:lnTo>
                <a:lnTo>
                  <a:pt x="94488" y="3465322"/>
                </a:lnTo>
                <a:lnTo>
                  <a:pt x="87779" y="3432296"/>
                </a:lnTo>
                <a:lnTo>
                  <a:pt x="69484" y="3405330"/>
                </a:lnTo>
                <a:lnTo>
                  <a:pt x="42348" y="3387151"/>
                </a:lnTo>
                <a:lnTo>
                  <a:pt x="9118" y="3380486"/>
                </a:lnTo>
                <a:close/>
                <a:moveTo>
                  <a:pt x="9118" y="2536444"/>
                </a:moveTo>
                <a:lnTo>
                  <a:pt x="5988" y="2536444"/>
                </a:lnTo>
                <a:lnTo>
                  <a:pt x="2897" y="2536571"/>
                </a:lnTo>
                <a:lnTo>
                  <a:pt x="0" y="2538222"/>
                </a:lnTo>
                <a:lnTo>
                  <a:pt x="0" y="2704338"/>
                </a:lnTo>
                <a:lnTo>
                  <a:pt x="9118" y="2706116"/>
                </a:lnTo>
                <a:lnTo>
                  <a:pt x="42348" y="2699450"/>
                </a:lnTo>
                <a:lnTo>
                  <a:pt x="69484" y="2681271"/>
                </a:lnTo>
                <a:lnTo>
                  <a:pt x="87779" y="2654305"/>
                </a:lnTo>
                <a:lnTo>
                  <a:pt x="94488" y="2621280"/>
                </a:lnTo>
                <a:lnTo>
                  <a:pt x="87779" y="2588254"/>
                </a:lnTo>
                <a:lnTo>
                  <a:pt x="69484" y="2561288"/>
                </a:lnTo>
                <a:lnTo>
                  <a:pt x="42348" y="2543109"/>
                </a:lnTo>
                <a:lnTo>
                  <a:pt x="9118" y="2536444"/>
                </a:lnTo>
                <a:close/>
                <a:moveTo>
                  <a:pt x="9118" y="1687830"/>
                </a:moveTo>
                <a:lnTo>
                  <a:pt x="5988" y="1687830"/>
                </a:lnTo>
                <a:lnTo>
                  <a:pt x="2897" y="1688084"/>
                </a:lnTo>
                <a:lnTo>
                  <a:pt x="0" y="1689735"/>
                </a:lnTo>
                <a:lnTo>
                  <a:pt x="0" y="1855724"/>
                </a:lnTo>
                <a:lnTo>
                  <a:pt x="9118" y="1857629"/>
                </a:lnTo>
                <a:lnTo>
                  <a:pt x="42348" y="1850963"/>
                </a:lnTo>
                <a:lnTo>
                  <a:pt x="69484" y="1832784"/>
                </a:lnTo>
                <a:lnTo>
                  <a:pt x="87779" y="1805818"/>
                </a:lnTo>
                <a:lnTo>
                  <a:pt x="94488" y="1772793"/>
                </a:lnTo>
                <a:lnTo>
                  <a:pt x="87779" y="1739747"/>
                </a:lnTo>
                <a:lnTo>
                  <a:pt x="69484" y="1712737"/>
                </a:lnTo>
                <a:lnTo>
                  <a:pt x="42348" y="1694515"/>
                </a:lnTo>
                <a:lnTo>
                  <a:pt x="9118" y="1687830"/>
                </a:lnTo>
                <a:close/>
                <a:moveTo>
                  <a:pt x="9118" y="845439"/>
                </a:moveTo>
                <a:lnTo>
                  <a:pt x="5988" y="845439"/>
                </a:lnTo>
                <a:lnTo>
                  <a:pt x="2897" y="845566"/>
                </a:lnTo>
                <a:lnTo>
                  <a:pt x="0" y="847217"/>
                </a:lnTo>
                <a:lnTo>
                  <a:pt x="0" y="1013333"/>
                </a:lnTo>
                <a:lnTo>
                  <a:pt x="9118" y="1015111"/>
                </a:lnTo>
                <a:lnTo>
                  <a:pt x="42348" y="1008445"/>
                </a:lnTo>
                <a:lnTo>
                  <a:pt x="69484" y="990266"/>
                </a:lnTo>
                <a:lnTo>
                  <a:pt x="87779" y="963300"/>
                </a:lnTo>
                <a:lnTo>
                  <a:pt x="94488" y="930275"/>
                </a:lnTo>
                <a:lnTo>
                  <a:pt x="87779" y="897249"/>
                </a:lnTo>
                <a:lnTo>
                  <a:pt x="69484" y="870283"/>
                </a:lnTo>
                <a:lnTo>
                  <a:pt x="42348" y="852104"/>
                </a:lnTo>
                <a:lnTo>
                  <a:pt x="9118" y="845439"/>
                </a:lnTo>
                <a:close/>
                <a:moveTo>
                  <a:pt x="9118" y="0"/>
                </a:moveTo>
                <a:lnTo>
                  <a:pt x="5988" y="0"/>
                </a:lnTo>
                <a:lnTo>
                  <a:pt x="2897" y="126"/>
                </a:lnTo>
                <a:lnTo>
                  <a:pt x="0" y="1777"/>
                </a:lnTo>
                <a:lnTo>
                  <a:pt x="0" y="167894"/>
                </a:lnTo>
                <a:lnTo>
                  <a:pt x="9118" y="169672"/>
                </a:lnTo>
                <a:lnTo>
                  <a:pt x="42348" y="163006"/>
                </a:lnTo>
                <a:lnTo>
                  <a:pt x="69484" y="144827"/>
                </a:lnTo>
                <a:lnTo>
                  <a:pt x="87779" y="117861"/>
                </a:lnTo>
                <a:lnTo>
                  <a:pt x="94488" y="84836"/>
                </a:lnTo>
                <a:lnTo>
                  <a:pt x="87779" y="51810"/>
                </a:lnTo>
                <a:lnTo>
                  <a:pt x="69484" y="24844"/>
                </a:lnTo>
                <a:lnTo>
                  <a:pt x="42348" y="6665"/>
                </a:lnTo>
                <a:lnTo>
                  <a:pt x="9118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87"/>
          <p:cNvSpPr/>
          <p:nvPr/>
        </p:nvSpPr>
        <p:spPr>
          <a:xfrm>
            <a:off x="1609200" y="332280"/>
            <a:ext cx="168840" cy="168840"/>
          </a:xfrm>
          <a:prstGeom prst="rect">
            <a:avLst/>
          </a:prstGeom>
          <a:blipFill rotWithShape="0">
            <a:blip r:embed="rId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6" name="CustomShape 88"/>
          <p:cNvSpPr/>
          <p:nvPr/>
        </p:nvSpPr>
        <p:spPr>
          <a:xfrm>
            <a:off x="766440" y="332280"/>
            <a:ext cx="168840" cy="168840"/>
          </a:xfrm>
          <a:prstGeom prst="rect">
            <a:avLst/>
          </a:prstGeom>
          <a:blipFill rotWithShape="0">
            <a:blip r:embed="rId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7" name="CustomShape 89"/>
          <p:cNvSpPr/>
          <p:nvPr/>
        </p:nvSpPr>
        <p:spPr>
          <a:xfrm>
            <a:off x="2451960" y="332280"/>
            <a:ext cx="168840" cy="168840"/>
          </a:xfrm>
          <a:prstGeom prst="rect">
            <a:avLst/>
          </a:prstGeom>
          <a:blipFill rotWithShape="0">
            <a:blip r:embed="rId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8" name="CustomShape 90"/>
          <p:cNvSpPr/>
          <p:nvPr/>
        </p:nvSpPr>
        <p:spPr>
          <a:xfrm>
            <a:off x="3294720" y="332280"/>
            <a:ext cx="168840" cy="168840"/>
          </a:xfrm>
          <a:prstGeom prst="rect">
            <a:avLst/>
          </a:prstGeom>
          <a:blipFill rotWithShape="0">
            <a:blip r:embed="rId1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19" name="CustomShape 91"/>
          <p:cNvSpPr/>
          <p:nvPr/>
        </p:nvSpPr>
        <p:spPr>
          <a:xfrm>
            <a:off x="4136040" y="332280"/>
            <a:ext cx="170280" cy="168840"/>
          </a:xfrm>
          <a:prstGeom prst="rect">
            <a:avLst/>
          </a:prstGeom>
          <a:blipFill rotWithShape="0">
            <a:blip r:embed="rId1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0" name="CustomShape 92"/>
          <p:cNvSpPr/>
          <p:nvPr/>
        </p:nvSpPr>
        <p:spPr>
          <a:xfrm>
            <a:off x="4978800" y="332280"/>
            <a:ext cx="170280" cy="168840"/>
          </a:xfrm>
          <a:prstGeom prst="rect">
            <a:avLst/>
          </a:prstGeom>
          <a:blipFill rotWithShape="0">
            <a:blip r:embed="rId1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1" name="CustomShape 93"/>
          <p:cNvSpPr/>
          <p:nvPr/>
        </p:nvSpPr>
        <p:spPr>
          <a:xfrm>
            <a:off x="5821560" y="332280"/>
            <a:ext cx="170280" cy="168840"/>
          </a:xfrm>
          <a:prstGeom prst="rect">
            <a:avLst/>
          </a:prstGeom>
          <a:blipFill rotWithShape="0">
            <a:blip r:embed="rId1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2" name="CustomShape 94"/>
          <p:cNvSpPr/>
          <p:nvPr/>
        </p:nvSpPr>
        <p:spPr>
          <a:xfrm>
            <a:off x="8349840" y="332280"/>
            <a:ext cx="168840" cy="168840"/>
          </a:xfrm>
          <a:prstGeom prst="rect">
            <a:avLst/>
          </a:prstGeom>
          <a:blipFill rotWithShape="0">
            <a:blip r:embed="rId1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95"/>
          <p:cNvSpPr/>
          <p:nvPr/>
        </p:nvSpPr>
        <p:spPr>
          <a:xfrm>
            <a:off x="7507080" y="332280"/>
            <a:ext cx="168840" cy="168840"/>
          </a:xfrm>
          <a:prstGeom prst="rect">
            <a:avLst/>
          </a:prstGeom>
          <a:blipFill rotWithShape="0">
            <a:blip r:embed="rId1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96"/>
          <p:cNvSpPr/>
          <p:nvPr/>
        </p:nvSpPr>
        <p:spPr>
          <a:xfrm>
            <a:off x="10033920" y="332280"/>
            <a:ext cx="170280" cy="168840"/>
          </a:xfrm>
          <a:prstGeom prst="rect">
            <a:avLst/>
          </a:prstGeom>
          <a:blipFill rotWithShape="0">
            <a:blip r:embed="rId1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97"/>
          <p:cNvSpPr/>
          <p:nvPr/>
        </p:nvSpPr>
        <p:spPr>
          <a:xfrm>
            <a:off x="9192600" y="332280"/>
            <a:ext cx="168840" cy="168840"/>
          </a:xfrm>
          <a:prstGeom prst="rect">
            <a:avLst/>
          </a:prstGeom>
          <a:blipFill rotWithShape="0">
            <a:blip r:embed="rId1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98"/>
          <p:cNvSpPr/>
          <p:nvPr/>
        </p:nvSpPr>
        <p:spPr>
          <a:xfrm>
            <a:off x="11719440" y="332280"/>
            <a:ext cx="170280" cy="168840"/>
          </a:xfrm>
          <a:prstGeom prst="rect">
            <a:avLst/>
          </a:prstGeom>
          <a:blipFill rotWithShape="0">
            <a:blip r:embed="rId1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7" name="CustomShape 99"/>
          <p:cNvSpPr/>
          <p:nvPr/>
        </p:nvSpPr>
        <p:spPr>
          <a:xfrm>
            <a:off x="10876680" y="332280"/>
            <a:ext cx="170280" cy="168840"/>
          </a:xfrm>
          <a:prstGeom prst="rect">
            <a:avLst/>
          </a:prstGeom>
          <a:blipFill rotWithShape="0">
            <a:blip r:embed="rId1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8" name="CustomShape 100"/>
          <p:cNvSpPr/>
          <p:nvPr/>
        </p:nvSpPr>
        <p:spPr>
          <a:xfrm>
            <a:off x="6021360" y="531000"/>
            <a:ext cx="612360" cy="611640"/>
          </a:xfrm>
          <a:prstGeom prst="rect">
            <a:avLst/>
          </a:prstGeom>
          <a:blipFill rotWithShape="0">
            <a:blip r:embed="rId2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9" name="CustomShape 101"/>
          <p:cNvSpPr/>
          <p:nvPr/>
        </p:nvSpPr>
        <p:spPr>
          <a:xfrm>
            <a:off x="966240" y="531000"/>
            <a:ext cx="612360" cy="611640"/>
          </a:xfrm>
          <a:prstGeom prst="rect">
            <a:avLst/>
          </a:prstGeom>
          <a:blipFill rotWithShape="0">
            <a:blip r:embed="rId2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0" name="CustomShape 102"/>
          <p:cNvSpPr/>
          <p:nvPr/>
        </p:nvSpPr>
        <p:spPr>
          <a:xfrm>
            <a:off x="1809000" y="531000"/>
            <a:ext cx="612360" cy="611640"/>
          </a:xfrm>
          <a:prstGeom prst="rect">
            <a:avLst/>
          </a:prstGeom>
          <a:blipFill rotWithShape="0">
            <a:blip r:embed="rId2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1" name="CustomShape 103"/>
          <p:cNvSpPr/>
          <p:nvPr/>
        </p:nvSpPr>
        <p:spPr>
          <a:xfrm>
            <a:off x="2651760" y="531000"/>
            <a:ext cx="612360" cy="611640"/>
          </a:xfrm>
          <a:prstGeom prst="rect">
            <a:avLst/>
          </a:prstGeom>
          <a:blipFill rotWithShape="0">
            <a:blip r:embed="rId2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2" name="CustomShape 104"/>
          <p:cNvSpPr/>
          <p:nvPr/>
        </p:nvSpPr>
        <p:spPr>
          <a:xfrm>
            <a:off x="3493080" y="531000"/>
            <a:ext cx="612360" cy="611640"/>
          </a:xfrm>
          <a:prstGeom prst="rect">
            <a:avLst/>
          </a:prstGeom>
          <a:blipFill rotWithShape="0">
            <a:blip r:embed="rId2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3" name="CustomShape 105"/>
          <p:cNvSpPr/>
          <p:nvPr/>
        </p:nvSpPr>
        <p:spPr>
          <a:xfrm>
            <a:off x="4335840" y="531000"/>
            <a:ext cx="612360" cy="611640"/>
          </a:xfrm>
          <a:prstGeom prst="rect">
            <a:avLst/>
          </a:prstGeom>
          <a:blipFill rotWithShape="0">
            <a:blip r:embed="rId2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4" name="CustomShape 106"/>
          <p:cNvSpPr/>
          <p:nvPr/>
        </p:nvSpPr>
        <p:spPr>
          <a:xfrm>
            <a:off x="5178600" y="531000"/>
            <a:ext cx="612360" cy="611640"/>
          </a:xfrm>
          <a:prstGeom prst="rect">
            <a:avLst/>
          </a:prstGeom>
          <a:blipFill rotWithShape="0">
            <a:blip r:embed="rId2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107"/>
          <p:cNvSpPr/>
          <p:nvPr/>
        </p:nvSpPr>
        <p:spPr>
          <a:xfrm>
            <a:off x="6864120" y="531000"/>
            <a:ext cx="612360" cy="611640"/>
          </a:xfrm>
          <a:prstGeom prst="rect">
            <a:avLst/>
          </a:prstGeom>
          <a:blipFill rotWithShape="0">
            <a:blip r:embed="rId27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108"/>
          <p:cNvSpPr/>
          <p:nvPr/>
        </p:nvSpPr>
        <p:spPr>
          <a:xfrm>
            <a:off x="7706880" y="531000"/>
            <a:ext cx="612360" cy="611640"/>
          </a:xfrm>
          <a:prstGeom prst="rect">
            <a:avLst/>
          </a:prstGeom>
          <a:blipFill rotWithShape="0">
            <a:blip r:embed="rId28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7" name="CustomShape 109"/>
          <p:cNvSpPr/>
          <p:nvPr/>
        </p:nvSpPr>
        <p:spPr>
          <a:xfrm>
            <a:off x="8548200" y="531000"/>
            <a:ext cx="612360" cy="611640"/>
          </a:xfrm>
          <a:prstGeom prst="rect">
            <a:avLst/>
          </a:prstGeom>
          <a:blipFill rotWithShape="0">
            <a:blip r:embed="rId29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8" name="CustomShape 110"/>
          <p:cNvSpPr/>
          <p:nvPr/>
        </p:nvSpPr>
        <p:spPr>
          <a:xfrm>
            <a:off x="9390960" y="531000"/>
            <a:ext cx="612360" cy="611640"/>
          </a:xfrm>
          <a:prstGeom prst="rect">
            <a:avLst/>
          </a:prstGeom>
          <a:blipFill rotWithShape="0">
            <a:blip r:embed="rId30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9" name="CustomShape 111"/>
          <p:cNvSpPr/>
          <p:nvPr/>
        </p:nvSpPr>
        <p:spPr>
          <a:xfrm>
            <a:off x="11076480" y="531000"/>
            <a:ext cx="612360" cy="611640"/>
          </a:xfrm>
          <a:custGeom>
            <a:avLst/>
            <a:gdLst/>
            <a:ahLst/>
            <a:rect l="l" t="t" r="r" b="b"/>
            <a:pathLst>
              <a:path w="612775" h="612140">
                <a:moveTo>
                  <a:pt x="223299" y="537210"/>
                </a:moveTo>
                <a:lnTo>
                  <a:pt x="210693" y="537210"/>
                </a:lnTo>
                <a:lnTo>
                  <a:pt x="214618" y="549910"/>
                </a:lnTo>
                <a:lnTo>
                  <a:pt x="236727" y="582929"/>
                </a:lnTo>
                <a:lnTo>
                  <a:pt x="269287" y="604519"/>
                </a:lnTo>
                <a:lnTo>
                  <a:pt x="306324" y="612139"/>
                </a:lnTo>
                <a:lnTo>
                  <a:pt x="325145" y="610869"/>
                </a:lnTo>
                <a:lnTo>
                  <a:pt x="343360" y="604519"/>
                </a:lnTo>
                <a:lnTo>
                  <a:pt x="350686" y="600710"/>
                </a:lnTo>
                <a:lnTo>
                  <a:pt x="306324" y="600710"/>
                </a:lnTo>
                <a:lnTo>
                  <a:pt x="289796" y="599439"/>
                </a:lnTo>
                <a:lnTo>
                  <a:pt x="245237" y="575310"/>
                </a:lnTo>
                <a:lnTo>
                  <a:pt x="224591" y="542289"/>
                </a:lnTo>
                <a:lnTo>
                  <a:pt x="223299" y="537210"/>
                </a:lnTo>
                <a:close/>
                <a:moveTo>
                  <a:pt x="348185" y="397510"/>
                </a:moveTo>
                <a:lnTo>
                  <a:pt x="330962" y="397510"/>
                </a:lnTo>
                <a:lnTo>
                  <a:pt x="333121" y="398779"/>
                </a:lnTo>
                <a:lnTo>
                  <a:pt x="335025" y="400050"/>
                </a:lnTo>
                <a:lnTo>
                  <a:pt x="351027" y="449579"/>
                </a:lnTo>
                <a:lnTo>
                  <a:pt x="353853" y="473710"/>
                </a:lnTo>
                <a:lnTo>
                  <a:pt x="361918" y="495300"/>
                </a:lnTo>
                <a:lnTo>
                  <a:pt x="374602" y="514350"/>
                </a:lnTo>
                <a:lnTo>
                  <a:pt x="391287" y="529589"/>
                </a:lnTo>
                <a:lnTo>
                  <a:pt x="388056" y="542289"/>
                </a:lnTo>
                <a:lnTo>
                  <a:pt x="367411" y="575310"/>
                </a:lnTo>
                <a:lnTo>
                  <a:pt x="322851" y="599439"/>
                </a:lnTo>
                <a:lnTo>
                  <a:pt x="306324" y="600710"/>
                </a:lnTo>
                <a:lnTo>
                  <a:pt x="350686" y="600710"/>
                </a:lnTo>
                <a:lnTo>
                  <a:pt x="384990" y="572769"/>
                </a:lnTo>
                <a:lnTo>
                  <a:pt x="402082" y="537210"/>
                </a:lnTo>
                <a:lnTo>
                  <a:pt x="441383" y="537210"/>
                </a:lnTo>
                <a:lnTo>
                  <a:pt x="389096" y="513079"/>
                </a:lnTo>
                <a:lnTo>
                  <a:pt x="362585" y="449579"/>
                </a:lnTo>
                <a:lnTo>
                  <a:pt x="361765" y="434339"/>
                </a:lnTo>
                <a:lnTo>
                  <a:pt x="358600" y="419100"/>
                </a:lnTo>
                <a:lnTo>
                  <a:pt x="352887" y="403860"/>
                </a:lnTo>
                <a:lnTo>
                  <a:pt x="348185" y="397510"/>
                </a:lnTo>
                <a:close/>
                <a:moveTo>
                  <a:pt x="173561" y="62229"/>
                </a:moveTo>
                <a:lnTo>
                  <a:pt x="159893" y="62229"/>
                </a:lnTo>
                <a:lnTo>
                  <a:pt x="139954" y="63500"/>
                </a:lnTo>
                <a:lnTo>
                  <a:pt x="104457" y="77469"/>
                </a:lnTo>
                <a:lnTo>
                  <a:pt x="68992" y="121919"/>
                </a:lnTo>
                <a:lnTo>
                  <a:pt x="61468" y="160019"/>
                </a:lnTo>
                <a:lnTo>
                  <a:pt x="62382" y="173989"/>
                </a:lnTo>
                <a:lnTo>
                  <a:pt x="65071" y="186689"/>
                </a:lnTo>
                <a:lnTo>
                  <a:pt x="69451" y="199389"/>
                </a:lnTo>
                <a:lnTo>
                  <a:pt x="75438" y="210819"/>
                </a:lnTo>
                <a:lnTo>
                  <a:pt x="63059" y="214629"/>
                </a:lnTo>
                <a:lnTo>
                  <a:pt x="29591" y="236219"/>
                </a:lnTo>
                <a:lnTo>
                  <a:pt x="7699" y="269239"/>
                </a:lnTo>
                <a:lnTo>
                  <a:pt x="0" y="306069"/>
                </a:lnTo>
                <a:lnTo>
                  <a:pt x="2069" y="325119"/>
                </a:lnTo>
                <a:lnTo>
                  <a:pt x="16877" y="360679"/>
                </a:lnTo>
                <a:lnTo>
                  <a:pt x="51196" y="392429"/>
                </a:lnTo>
                <a:lnTo>
                  <a:pt x="75565" y="402589"/>
                </a:lnTo>
                <a:lnTo>
                  <a:pt x="69504" y="414019"/>
                </a:lnTo>
                <a:lnTo>
                  <a:pt x="65087" y="426719"/>
                </a:lnTo>
                <a:lnTo>
                  <a:pt x="62384" y="439419"/>
                </a:lnTo>
                <a:lnTo>
                  <a:pt x="61468" y="453389"/>
                </a:lnTo>
                <a:lnTo>
                  <a:pt x="63408" y="472439"/>
                </a:lnTo>
                <a:lnTo>
                  <a:pt x="77862" y="508000"/>
                </a:lnTo>
                <a:lnTo>
                  <a:pt x="121348" y="543560"/>
                </a:lnTo>
                <a:lnTo>
                  <a:pt x="159893" y="551179"/>
                </a:lnTo>
                <a:lnTo>
                  <a:pt x="173563" y="549910"/>
                </a:lnTo>
                <a:lnTo>
                  <a:pt x="186674" y="547369"/>
                </a:lnTo>
                <a:lnTo>
                  <a:pt x="199094" y="543560"/>
                </a:lnTo>
                <a:lnTo>
                  <a:pt x="206053" y="539750"/>
                </a:lnTo>
                <a:lnTo>
                  <a:pt x="159512" y="539750"/>
                </a:lnTo>
                <a:lnTo>
                  <a:pt x="142065" y="537210"/>
                </a:lnTo>
                <a:lnTo>
                  <a:pt x="125761" y="533400"/>
                </a:lnTo>
                <a:lnTo>
                  <a:pt x="110934" y="525779"/>
                </a:lnTo>
                <a:lnTo>
                  <a:pt x="97917" y="515619"/>
                </a:lnTo>
                <a:lnTo>
                  <a:pt x="99180" y="514350"/>
                </a:lnTo>
                <a:lnTo>
                  <a:pt x="97790" y="514350"/>
                </a:lnTo>
                <a:lnTo>
                  <a:pt x="87530" y="501650"/>
                </a:lnTo>
                <a:lnTo>
                  <a:pt x="79819" y="486410"/>
                </a:lnTo>
                <a:lnTo>
                  <a:pt x="74965" y="471169"/>
                </a:lnTo>
                <a:lnTo>
                  <a:pt x="73278" y="453389"/>
                </a:lnTo>
                <a:lnTo>
                  <a:pt x="80390" y="417829"/>
                </a:lnTo>
                <a:lnTo>
                  <a:pt x="98103" y="391160"/>
                </a:lnTo>
                <a:lnTo>
                  <a:pt x="82550" y="391160"/>
                </a:lnTo>
                <a:lnTo>
                  <a:pt x="37719" y="367029"/>
                </a:lnTo>
                <a:lnTo>
                  <a:pt x="13430" y="322579"/>
                </a:lnTo>
                <a:lnTo>
                  <a:pt x="11557" y="306069"/>
                </a:lnTo>
                <a:lnTo>
                  <a:pt x="13430" y="289560"/>
                </a:lnTo>
                <a:lnTo>
                  <a:pt x="37719" y="245110"/>
                </a:lnTo>
                <a:lnTo>
                  <a:pt x="70365" y="224789"/>
                </a:lnTo>
                <a:lnTo>
                  <a:pt x="82550" y="220979"/>
                </a:lnTo>
                <a:lnTo>
                  <a:pt x="98103" y="220979"/>
                </a:lnTo>
                <a:lnTo>
                  <a:pt x="80391" y="194310"/>
                </a:lnTo>
                <a:lnTo>
                  <a:pt x="73278" y="160019"/>
                </a:lnTo>
                <a:lnTo>
                  <a:pt x="74965" y="142239"/>
                </a:lnTo>
                <a:lnTo>
                  <a:pt x="79819" y="125729"/>
                </a:lnTo>
                <a:lnTo>
                  <a:pt x="87530" y="110489"/>
                </a:lnTo>
                <a:lnTo>
                  <a:pt x="97790" y="97789"/>
                </a:lnTo>
                <a:lnTo>
                  <a:pt x="110934" y="87629"/>
                </a:lnTo>
                <a:lnTo>
                  <a:pt x="125761" y="80010"/>
                </a:lnTo>
                <a:lnTo>
                  <a:pt x="142065" y="74929"/>
                </a:lnTo>
                <a:lnTo>
                  <a:pt x="159512" y="73660"/>
                </a:lnTo>
                <a:lnTo>
                  <a:pt x="207684" y="73660"/>
                </a:lnTo>
                <a:lnTo>
                  <a:pt x="199040" y="69850"/>
                </a:lnTo>
                <a:lnTo>
                  <a:pt x="186658" y="64769"/>
                </a:lnTo>
                <a:lnTo>
                  <a:pt x="173561" y="62229"/>
                </a:lnTo>
                <a:close/>
                <a:moveTo>
                  <a:pt x="441383" y="537210"/>
                </a:moveTo>
                <a:lnTo>
                  <a:pt x="402082" y="537210"/>
                </a:lnTo>
                <a:lnTo>
                  <a:pt x="413607" y="543560"/>
                </a:lnTo>
                <a:lnTo>
                  <a:pt x="425989" y="547369"/>
                </a:lnTo>
                <a:lnTo>
                  <a:pt x="439086" y="549910"/>
                </a:lnTo>
                <a:lnTo>
                  <a:pt x="452754" y="551179"/>
                </a:lnTo>
                <a:lnTo>
                  <a:pt x="472693" y="549910"/>
                </a:lnTo>
                <a:lnTo>
                  <a:pt x="491299" y="543560"/>
                </a:lnTo>
                <a:lnTo>
                  <a:pt x="498538" y="539750"/>
                </a:lnTo>
                <a:lnTo>
                  <a:pt x="453136" y="539750"/>
                </a:lnTo>
                <a:lnTo>
                  <a:pt x="441383" y="537210"/>
                </a:lnTo>
                <a:close/>
                <a:moveTo>
                  <a:pt x="232209" y="344169"/>
                </a:moveTo>
                <a:lnTo>
                  <a:pt x="219837" y="344169"/>
                </a:lnTo>
                <a:lnTo>
                  <a:pt x="223571" y="351789"/>
                </a:lnTo>
                <a:lnTo>
                  <a:pt x="253031" y="384810"/>
                </a:lnTo>
                <a:lnTo>
                  <a:pt x="268097" y="392429"/>
                </a:lnTo>
                <a:lnTo>
                  <a:pt x="259724" y="403860"/>
                </a:lnTo>
                <a:lnTo>
                  <a:pt x="254079" y="419100"/>
                </a:lnTo>
                <a:lnTo>
                  <a:pt x="250934" y="434339"/>
                </a:lnTo>
                <a:lnTo>
                  <a:pt x="250063" y="449579"/>
                </a:lnTo>
                <a:lnTo>
                  <a:pt x="242951" y="483869"/>
                </a:lnTo>
                <a:lnTo>
                  <a:pt x="223551" y="513079"/>
                </a:lnTo>
                <a:lnTo>
                  <a:pt x="194770" y="532129"/>
                </a:lnTo>
                <a:lnTo>
                  <a:pt x="159512" y="539750"/>
                </a:lnTo>
                <a:lnTo>
                  <a:pt x="206053" y="539750"/>
                </a:lnTo>
                <a:lnTo>
                  <a:pt x="210693" y="537210"/>
                </a:lnTo>
                <a:lnTo>
                  <a:pt x="223299" y="537210"/>
                </a:lnTo>
                <a:lnTo>
                  <a:pt x="221361" y="529589"/>
                </a:lnTo>
                <a:lnTo>
                  <a:pt x="250729" y="495300"/>
                </a:lnTo>
                <a:lnTo>
                  <a:pt x="261620" y="449579"/>
                </a:lnTo>
                <a:lnTo>
                  <a:pt x="262177" y="431800"/>
                </a:lnTo>
                <a:lnTo>
                  <a:pt x="265128" y="417829"/>
                </a:lnTo>
                <a:lnTo>
                  <a:pt x="271246" y="406400"/>
                </a:lnTo>
                <a:lnTo>
                  <a:pt x="281304" y="397510"/>
                </a:lnTo>
                <a:lnTo>
                  <a:pt x="348185" y="397510"/>
                </a:lnTo>
                <a:lnTo>
                  <a:pt x="344424" y="392429"/>
                </a:lnTo>
                <a:lnTo>
                  <a:pt x="347008" y="391160"/>
                </a:lnTo>
                <a:lnTo>
                  <a:pt x="306324" y="391160"/>
                </a:lnTo>
                <a:lnTo>
                  <a:pt x="274538" y="384810"/>
                </a:lnTo>
                <a:lnTo>
                  <a:pt x="246634" y="365760"/>
                </a:lnTo>
                <a:lnTo>
                  <a:pt x="232209" y="344169"/>
                </a:lnTo>
                <a:close/>
                <a:moveTo>
                  <a:pt x="373252" y="373379"/>
                </a:moveTo>
                <a:lnTo>
                  <a:pt x="514731" y="515619"/>
                </a:lnTo>
                <a:lnTo>
                  <a:pt x="501713" y="525779"/>
                </a:lnTo>
                <a:lnTo>
                  <a:pt x="486886" y="533400"/>
                </a:lnTo>
                <a:lnTo>
                  <a:pt x="470582" y="537210"/>
                </a:lnTo>
                <a:lnTo>
                  <a:pt x="453136" y="539750"/>
                </a:lnTo>
                <a:lnTo>
                  <a:pt x="498538" y="539750"/>
                </a:lnTo>
                <a:lnTo>
                  <a:pt x="508190" y="534669"/>
                </a:lnTo>
                <a:lnTo>
                  <a:pt x="522986" y="523239"/>
                </a:lnTo>
                <a:lnTo>
                  <a:pt x="529868" y="514350"/>
                </a:lnTo>
                <a:lnTo>
                  <a:pt x="514858" y="514350"/>
                </a:lnTo>
                <a:lnTo>
                  <a:pt x="373252" y="373379"/>
                </a:lnTo>
                <a:close/>
                <a:moveTo>
                  <a:pt x="239395" y="373379"/>
                </a:moveTo>
                <a:lnTo>
                  <a:pt x="97790" y="514350"/>
                </a:lnTo>
                <a:lnTo>
                  <a:pt x="99180" y="514350"/>
                </a:lnTo>
                <a:lnTo>
                  <a:pt x="239395" y="373379"/>
                </a:lnTo>
                <a:close/>
                <a:moveTo>
                  <a:pt x="410450" y="344169"/>
                </a:moveTo>
                <a:lnTo>
                  <a:pt x="392684" y="344169"/>
                </a:lnTo>
                <a:lnTo>
                  <a:pt x="404187" y="353060"/>
                </a:lnTo>
                <a:lnTo>
                  <a:pt x="418417" y="358139"/>
                </a:lnTo>
                <a:lnTo>
                  <a:pt x="433814" y="361950"/>
                </a:lnTo>
                <a:lnTo>
                  <a:pt x="448818" y="363219"/>
                </a:lnTo>
                <a:lnTo>
                  <a:pt x="467070" y="364489"/>
                </a:lnTo>
                <a:lnTo>
                  <a:pt x="484060" y="369569"/>
                </a:lnTo>
                <a:lnTo>
                  <a:pt x="523884" y="402589"/>
                </a:lnTo>
                <a:lnTo>
                  <a:pt x="539369" y="453389"/>
                </a:lnTo>
                <a:lnTo>
                  <a:pt x="537682" y="471169"/>
                </a:lnTo>
                <a:lnTo>
                  <a:pt x="532828" y="486410"/>
                </a:lnTo>
                <a:lnTo>
                  <a:pt x="525117" y="501650"/>
                </a:lnTo>
                <a:lnTo>
                  <a:pt x="514858" y="514350"/>
                </a:lnTo>
                <a:lnTo>
                  <a:pt x="529868" y="514350"/>
                </a:lnTo>
                <a:lnTo>
                  <a:pt x="534785" y="508000"/>
                </a:lnTo>
                <a:lnTo>
                  <a:pt x="543655" y="491489"/>
                </a:lnTo>
                <a:lnTo>
                  <a:pt x="549239" y="472439"/>
                </a:lnTo>
                <a:lnTo>
                  <a:pt x="551179" y="453389"/>
                </a:lnTo>
                <a:lnTo>
                  <a:pt x="550265" y="439419"/>
                </a:lnTo>
                <a:lnTo>
                  <a:pt x="547576" y="426719"/>
                </a:lnTo>
                <a:lnTo>
                  <a:pt x="543196" y="414019"/>
                </a:lnTo>
                <a:lnTo>
                  <a:pt x="537210" y="402589"/>
                </a:lnTo>
                <a:lnTo>
                  <a:pt x="549588" y="398779"/>
                </a:lnTo>
                <a:lnTo>
                  <a:pt x="561467" y="392429"/>
                </a:lnTo>
                <a:lnTo>
                  <a:pt x="563335" y="391160"/>
                </a:lnTo>
                <a:lnTo>
                  <a:pt x="530098" y="391160"/>
                </a:lnTo>
                <a:lnTo>
                  <a:pt x="521335" y="381000"/>
                </a:lnTo>
                <a:lnTo>
                  <a:pt x="506281" y="368300"/>
                </a:lnTo>
                <a:lnTo>
                  <a:pt x="489013" y="359410"/>
                </a:lnTo>
                <a:lnTo>
                  <a:pt x="469935" y="353060"/>
                </a:lnTo>
                <a:lnTo>
                  <a:pt x="449452" y="350519"/>
                </a:lnTo>
                <a:lnTo>
                  <a:pt x="431653" y="350519"/>
                </a:lnTo>
                <a:lnTo>
                  <a:pt x="417258" y="347979"/>
                </a:lnTo>
                <a:lnTo>
                  <a:pt x="410450" y="344169"/>
                </a:lnTo>
                <a:close/>
                <a:moveTo>
                  <a:pt x="330962" y="397510"/>
                </a:moveTo>
                <a:lnTo>
                  <a:pt x="281304" y="397510"/>
                </a:lnTo>
                <a:lnTo>
                  <a:pt x="293653" y="400050"/>
                </a:lnTo>
                <a:lnTo>
                  <a:pt x="306181" y="401319"/>
                </a:lnTo>
                <a:lnTo>
                  <a:pt x="318684" y="400050"/>
                </a:lnTo>
                <a:lnTo>
                  <a:pt x="330962" y="397510"/>
                </a:lnTo>
                <a:close/>
                <a:moveTo>
                  <a:pt x="98103" y="220979"/>
                </a:moveTo>
                <a:lnTo>
                  <a:pt x="82550" y="220979"/>
                </a:lnTo>
                <a:lnTo>
                  <a:pt x="98222" y="238760"/>
                </a:lnTo>
                <a:lnTo>
                  <a:pt x="117348" y="251460"/>
                </a:lnTo>
                <a:lnTo>
                  <a:pt x="139235" y="259079"/>
                </a:lnTo>
                <a:lnTo>
                  <a:pt x="163195" y="261619"/>
                </a:lnTo>
                <a:lnTo>
                  <a:pt x="179002" y="261619"/>
                </a:lnTo>
                <a:lnTo>
                  <a:pt x="192119" y="264160"/>
                </a:lnTo>
                <a:lnTo>
                  <a:pt x="202807" y="269239"/>
                </a:lnTo>
                <a:lnTo>
                  <a:pt x="211327" y="275589"/>
                </a:lnTo>
                <a:lnTo>
                  <a:pt x="212851" y="278129"/>
                </a:lnTo>
                <a:lnTo>
                  <a:pt x="214122" y="279400"/>
                </a:lnTo>
                <a:lnTo>
                  <a:pt x="215392" y="281939"/>
                </a:lnTo>
                <a:lnTo>
                  <a:pt x="212798" y="294639"/>
                </a:lnTo>
                <a:lnTo>
                  <a:pt x="211883" y="306069"/>
                </a:lnTo>
                <a:lnTo>
                  <a:pt x="212659" y="318769"/>
                </a:lnTo>
                <a:lnTo>
                  <a:pt x="215138" y="331469"/>
                </a:lnTo>
                <a:lnTo>
                  <a:pt x="206503" y="341629"/>
                </a:lnTo>
                <a:lnTo>
                  <a:pt x="195214" y="347979"/>
                </a:lnTo>
                <a:lnTo>
                  <a:pt x="180901" y="350519"/>
                </a:lnTo>
                <a:lnTo>
                  <a:pt x="163195" y="350519"/>
                </a:lnTo>
                <a:lnTo>
                  <a:pt x="139307" y="354329"/>
                </a:lnTo>
                <a:lnTo>
                  <a:pt x="117443" y="361950"/>
                </a:lnTo>
                <a:lnTo>
                  <a:pt x="98294" y="374650"/>
                </a:lnTo>
                <a:lnTo>
                  <a:pt x="82550" y="391160"/>
                </a:lnTo>
                <a:lnTo>
                  <a:pt x="98103" y="391160"/>
                </a:lnTo>
                <a:lnTo>
                  <a:pt x="99790" y="388619"/>
                </a:lnTo>
                <a:lnTo>
                  <a:pt x="128571" y="369569"/>
                </a:lnTo>
                <a:lnTo>
                  <a:pt x="163829" y="363219"/>
                </a:lnTo>
                <a:lnTo>
                  <a:pt x="178814" y="361950"/>
                </a:lnTo>
                <a:lnTo>
                  <a:pt x="194167" y="358139"/>
                </a:lnTo>
                <a:lnTo>
                  <a:pt x="208353" y="353060"/>
                </a:lnTo>
                <a:lnTo>
                  <a:pt x="219837" y="344169"/>
                </a:lnTo>
                <a:lnTo>
                  <a:pt x="232209" y="344169"/>
                </a:lnTo>
                <a:lnTo>
                  <a:pt x="228004" y="337819"/>
                </a:lnTo>
                <a:lnTo>
                  <a:pt x="221837" y="306069"/>
                </a:lnTo>
                <a:lnTo>
                  <a:pt x="228004" y="274319"/>
                </a:lnTo>
                <a:lnTo>
                  <a:pt x="232209" y="267969"/>
                </a:lnTo>
                <a:lnTo>
                  <a:pt x="219964" y="267969"/>
                </a:lnTo>
                <a:lnTo>
                  <a:pt x="208460" y="260350"/>
                </a:lnTo>
                <a:lnTo>
                  <a:pt x="194230" y="254000"/>
                </a:lnTo>
                <a:lnTo>
                  <a:pt x="178833" y="251460"/>
                </a:lnTo>
                <a:lnTo>
                  <a:pt x="163829" y="250189"/>
                </a:lnTo>
                <a:lnTo>
                  <a:pt x="128571" y="242569"/>
                </a:lnTo>
                <a:lnTo>
                  <a:pt x="99790" y="223519"/>
                </a:lnTo>
                <a:lnTo>
                  <a:pt x="98103" y="220979"/>
                </a:lnTo>
                <a:close/>
                <a:moveTo>
                  <a:pt x="379273" y="246379"/>
                </a:moveTo>
                <a:lnTo>
                  <a:pt x="366141" y="246379"/>
                </a:lnTo>
                <a:lnTo>
                  <a:pt x="384643" y="274319"/>
                </a:lnTo>
                <a:lnTo>
                  <a:pt x="390810" y="306069"/>
                </a:lnTo>
                <a:lnTo>
                  <a:pt x="384643" y="337819"/>
                </a:lnTo>
                <a:lnTo>
                  <a:pt x="366141" y="365760"/>
                </a:lnTo>
                <a:lnTo>
                  <a:pt x="338109" y="384810"/>
                </a:lnTo>
                <a:lnTo>
                  <a:pt x="306324" y="391160"/>
                </a:lnTo>
                <a:lnTo>
                  <a:pt x="347008" y="391160"/>
                </a:lnTo>
                <a:lnTo>
                  <a:pt x="379271" y="367029"/>
                </a:lnTo>
                <a:lnTo>
                  <a:pt x="392684" y="344169"/>
                </a:lnTo>
                <a:lnTo>
                  <a:pt x="410450" y="344169"/>
                </a:lnTo>
                <a:lnTo>
                  <a:pt x="405911" y="341629"/>
                </a:lnTo>
                <a:lnTo>
                  <a:pt x="397256" y="331469"/>
                </a:lnTo>
                <a:lnTo>
                  <a:pt x="399849" y="318769"/>
                </a:lnTo>
                <a:lnTo>
                  <a:pt x="400764" y="306069"/>
                </a:lnTo>
                <a:lnTo>
                  <a:pt x="399988" y="293369"/>
                </a:lnTo>
                <a:lnTo>
                  <a:pt x="397510" y="281939"/>
                </a:lnTo>
                <a:lnTo>
                  <a:pt x="406144" y="271779"/>
                </a:lnTo>
                <a:lnTo>
                  <a:pt x="412917" y="267969"/>
                </a:lnTo>
                <a:lnTo>
                  <a:pt x="392811" y="267969"/>
                </a:lnTo>
                <a:lnTo>
                  <a:pt x="389076" y="260350"/>
                </a:lnTo>
                <a:lnTo>
                  <a:pt x="384556" y="252729"/>
                </a:lnTo>
                <a:lnTo>
                  <a:pt x="379273" y="246379"/>
                </a:lnTo>
                <a:close/>
                <a:moveTo>
                  <a:pt x="561451" y="220979"/>
                </a:moveTo>
                <a:lnTo>
                  <a:pt x="530098" y="220979"/>
                </a:lnTo>
                <a:lnTo>
                  <a:pt x="542210" y="224789"/>
                </a:lnTo>
                <a:lnTo>
                  <a:pt x="553847" y="229869"/>
                </a:lnTo>
                <a:lnTo>
                  <a:pt x="586089" y="259079"/>
                </a:lnTo>
                <a:lnTo>
                  <a:pt x="601091" y="306069"/>
                </a:lnTo>
                <a:lnTo>
                  <a:pt x="599217" y="322579"/>
                </a:lnTo>
                <a:lnTo>
                  <a:pt x="574928" y="367029"/>
                </a:lnTo>
                <a:lnTo>
                  <a:pt x="542282" y="388619"/>
                </a:lnTo>
                <a:lnTo>
                  <a:pt x="530098" y="391160"/>
                </a:lnTo>
                <a:lnTo>
                  <a:pt x="563335" y="391160"/>
                </a:lnTo>
                <a:lnTo>
                  <a:pt x="595770" y="360679"/>
                </a:lnTo>
                <a:lnTo>
                  <a:pt x="610578" y="325119"/>
                </a:lnTo>
                <a:lnTo>
                  <a:pt x="612648" y="306069"/>
                </a:lnTo>
                <a:lnTo>
                  <a:pt x="610578" y="287019"/>
                </a:lnTo>
                <a:lnTo>
                  <a:pt x="604948" y="269239"/>
                </a:lnTo>
                <a:lnTo>
                  <a:pt x="595770" y="252729"/>
                </a:lnTo>
                <a:lnTo>
                  <a:pt x="583057" y="236219"/>
                </a:lnTo>
                <a:lnTo>
                  <a:pt x="572676" y="227329"/>
                </a:lnTo>
                <a:lnTo>
                  <a:pt x="561451" y="220979"/>
                </a:lnTo>
                <a:close/>
                <a:moveTo>
                  <a:pt x="254762" y="358139"/>
                </a:moveTo>
                <a:lnTo>
                  <a:pt x="246507" y="365760"/>
                </a:lnTo>
                <a:lnTo>
                  <a:pt x="254762" y="358139"/>
                </a:lnTo>
                <a:close/>
                <a:moveTo>
                  <a:pt x="357886" y="358139"/>
                </a:moveTo>
                <a:lnTo>
                  <a:pt x="366014" y="365760"/>
                </a:lnTo>
                <a:lnTo>
                  <a:pt x="357886" y="358139"/>
                </a:lnTo>
                <a:close/>
                <a:moveTo>
                  <a:pt x="207684" y="73660"/>
                </a:moveTo>
                <a:lnTo>
                  <a:pt x="159512" y="73660"/>
                </a:lnTo>
                <a:lnTo>
                  <a:pt x="177766" y="74929"/>
                </a:lnTo>
                <a:lnTo>
                  <a:pt x="194770" y="80010"/>
                </a:lnTo>
                <a:lnTo>
                  <a:pt x="234686" y="113029"/>
                </a:lnTo>
                <a:lnTo>
                  <a:pt x="250063" y="163829"/>
                </a:lnTo>
                <a:lnTo>
                  <a:pt x="250882" y="179069"/>
                </a:lnTo>
                <a:lnTo>
                  <a:pt x="254047" y="194310"/>
                </a:lnTo>
                <a:lnTo>
                  <a:pt x="259760" y="208279"/>
                </a:lnTo>
                <a:lnTo>
                  <a:pt x="268224" y="219710"/>
                </a:lnTo>
                <a:lnTo>
                  <a:pt x="260469" y="223519"/>
                </a:lnTo>
                <a:lnTo>
                  <a:pt x="228107" y="252729"/>
                </a:lnTo>
                <a:lnTo>
                  <a:pt x="219964" y="267969"/>
                </a:lnTo>
                <a:lnTo>
                  <a:pt x="232209" y="267969"/>
                </a:lnTo>
                <a:lnTo>
                  <a:pt x="246507" y="246379"/>
                </a:lnTo>
                <a:lnTo>
                  <a:pt x="274538" y="228600"/>
                </a:lnTo>
                <a:lnTo>
                  <a:pt x="306324" y="222250"/>
                </a:lnTo>
                <a:lnTo>
                  <a:pt x="349672" y="222250"/>
                </a:lnTo>
                <a:lnTo>
                  <a:pt x="344550" y="219710"/>
                </a:lnTo>
                <a:lnTo>
                  <a:pt x="347347" y="215900"/>
                </a:lnTo>
                <a:lnTo>
                  <a:pt x="281686" y="215900"/>
                </a:lnTo>
                <a:lnTo>
                  <a:pt x="271460" y="207010"/>
                </a:lnTo>
                <a:lnTo>
                  <a:pt x="265223" y="195579"/>
                </a:lnTo>
                <a:lnTo>
                  <a:pt x="262201" y="181610"/>
                </a:lnTo>
                <a:lnTo>
                  <a:pt x="261620" y="163829"/>
                </a:lnTo>
                <a:lnTo>
                  <a:pt x="259566" y="142239"/>
                </a:lnTo>
                <a:lnTo>
                  <a:pt x="244314" y="106679"/>
                </a:lnTo>
                <a:lnTo>
                  <a:pt x="221361" y="82550"/>
                </a:lnTo>
                <a:lnTo>
                  <a:pt x="223514" y="74929"/>
                </a:lnTo>
                <a:lnTo>
                  <a:pt x="210566" y="74929"/>
                </a:lnTo>
                <a:lnTo>
                  <a:pt x="207684" y="73660"/>
                </a:lnTo>
                <a:close/>
                <a:moveTo>
                  <a:pt x="529421" y="97789"/>
                </a:moveTo>
                <a:lnTo>
                  <a:pt x="514858" y="97789"/>
                </a:lnTo>
                <a:lnTo>
                  <a:pt x="525117" y="110489"/>
                </a:lnTo>
                <a:lnTo>
                  <a:pt x="532828" y="125729"/>
                </a:lnTo>
                <a:lnTo>
                  <a:pt x="537682" y="142239"/>
                </a:lnTo>
                <a:lnTo>
                  <a:pt x="539369" y="160019"/>
                </a:lnTo>
                <a:lnTo>
                  <a:pt x="532257" y="194310"/>
                </a:lnTo>
                <a:lnTo>
                  <a:pt x="512857" y="223519"/>
                </a:lnTo>
                <a:lnTo>
                  <a:pt x="484076" y="242569"/>
                </a:lnTo>
                <a:lnTo>
                  <a:pt x="448818" y="250189"/>
                </a:lnTo>
                <a:lnTo>
                  <a:pt x="433833" y="251460"/>
                </a:lnTo>
                <a:lnTo>
                  <a:pt x="418480" y="254000"/>
                </a:lnTo>
                <a:lnTo>
                  <a:pt x="404294" y="260350"/>
                </a:lnTo>
                <a:lnTo>
                  <a:pt x="392811" y="267969"/>
                </a:lnTo>
                <a:lnTo>
                  <a:pt x="412917" y="267969"/>
                </a:lnTo>
                <a:lnTo>
                  <a:pt x="417433" y="265429"/>
                </a:lnTo>
                <a:lnTo>
                  <a:pt x="431746" y="262889"/>
                </a:lnTo>
                <a:lnTo>
                  <a:pt x="473358" y="259079"/>
                </a:lnTo>
                <a:lnTo>
                  <a:pt x="514407" y="238760"/>
                </a:lnTo>
                <a:lnTo>
                  <a:pt x="530098" y="220979"/>
                </a:lnTo>
                <a:lnTo>
                  <a:pt x="561451" y="220979"/>
                </a:lnTo>
                <a:lnTo>
                  <a:pt x="549534" y="214629"/>
                </a:lnTo>
                <a:lnTo>
                  <a:pt x="537083" y="210819"/>
                </a:lnTo>
                <a:lnTo>
                  <a:pt x="543143" y="199389"/>
                </a:lnTo>
                <a:lnTo>
                  <a:pt x="547560" y="186689"/>
                </a:lnTo>
                <a:lnTo>
                  <a:pt x="550263" y="173989"/>
                </a:lnTo>
                <a:lnTo>
                  <a:pt x="551179" y="160019"/>
                </a:lnTo>
                <a:lnTo>
                  <a:pt x="549239" y="139700"/>
                </a:lnTo>
                <a:lnTo>
                  <a:pt x="543655" y="121919"/>
                </a:lnTo>
                <a:lnTo>
                  <a:pt x="534785" y="104139"/>
                </a:lnTo>
                <a:lnTo>
                  <a:pt x="529421" y="97789"/>
                </a:lnTo>
                <a:close/>
                <a:moveTo>
                  <a:pt x="246634" y="246379"/>
                </a:moveTo>
                <a:lnTo>
                  <a:pt x="254762" y="255269"/>
                </a:lnTo>
                <a:lnTo>
                  <a:pt x="246634" y="246379"/>
                </a:lnTo>
                <a:close/>
                <a:moveTo>
                  <a:pt x="349672" y="222250"/>
                </a:moveTo>
                <a:lnTo>
                  <a:pt x="306324" y="222250"/>
                </a:lnTo>
                <a:lnTo>
                  <a:pt x="338109" y="228600"/>
                </a:lnTo>
                <a:lnTo>
                  <a:pt x="366014" y="246379"/>
                </a:lnTo>
                <a:lnTo>
                  <a:pt x="357886" y="255269"/>
                </a:lnTo>
                <a:lnTo>
                  <a:pt x="366141" y="246379"/>
                </a:lnTo>
                <a:lnTo>
                  <a:pt x="379273" y="246379"/>
                </a:lnTo>
                <a:lnTo>
                  <a:pt x="373252" y="240029"/>
                </a:lnTo>
                <a:lnTo>
                  <a:pt x="366643" y="233679"/>
                </a:lnTo>
                <a:lnTo>
                  <a:pt x="359616" y="228600"/>
                </a:lnTo>
                <a:lnTo>
                  <a:pt x="352232" y="223519"/>
                </a:lnTo>
                <a:lnTo>
                  <a:pt x="349672" y="222250"/>
                </a:lnTo>
                <a:close/>
                <a:moveTo>
                  <a:pt x="97917" y="97789"/>
                </a:moveTo>
                <a:lnTo>
                  <a:pt x="239395" y="240029"/>
                </a:lnTo>
                <a:lnTo>
                  <a:pt x="97917" y="97789"/>
                </a:lnTo>
                <a:close/>
                <a:moveTo>
                  <a:pt x="500951" y="73660"/>
                </a:moveTo>
                <a:lnTo>
                  <a:pt x="453136" y="73660"/>
                </a:lnTo>
                <a:lnTo>
                  <a:pt x="470582" y="74929"/>
                </a:lnTo>
                <a:lnTo>
                  <a:pt x="486886" y="80010"/>
                </a:lnTo>
                <a:lnTo>
                  <a:pt x="501713" y="87629"/>
                </a:lnTo>
                <a:lnTo>
                  <a:pt x="514731" y="97789"/>
                </a:lnTo>
                <a:lnTo>
                  <a:pt x="373252" y="240029"/>
                </a:lnTo>
                <a:lnTo>
                  <a:pt x="514858" y="97789"/>
                </a:lnTo>
                <a:lnTo>
                  <a:pt x="529421" y="97789"/>
                </a:lnTo>
                <a:lnTo>
                  <a:pt x="522986" y="90169"/>
                </a:lnTo>
                <a:lnTo>
                  <a:pt x="508190" y="77469"/>
                </a:lnTo>
                <a:lnTo>
                  <a:pt x="500951" y="73660"/>
                </a:lnTo>
                <a:close/>
                <a:moveTo>
                  <a:pt x="306466" y="212089"/>
                </a:moveTo>
                <a:lnTo>
                  <a:pt x="293963" y="213360"/>
                </a:lnTo>
                <a:lnTo>
                  <a:pt x="281686" y="215900"/>
                </a:lnTo>
                <a:lnTo>
                  <a:pt x="347347" y="215900"/>
                </a:lnTo>
                <a:lnTo>
                  <a:pt x="348279" y="214629"/>
                </a:lnTo>
                <a:lnTo>
                  <a:pt x="331343" y="214629"/>
                </a:lnTo>
                <a:lnTo>
                  <a:pt x="306466" y="212089"/>
                </a:lnTo>
                <a:close/>
                <a:moveTo>
                  <a:pt x="350686" y="11429"/>
                </a:moveTo>
                <a:lnTo>
                  <a:pt x="306324" y="11429"/>
                </a:lnTo>
                <a:lnTo>
                  <a:pt x="322851" y="13969"/>
                </a:lnTo>
                <a:lnTo>
                  <a:pt x="338820" y="19050"/>
                </a:lnTo>
                <a:lnTo>
                  <a:pt x="376070" y="48260"/>
                </a:lnTo>
                <a:lnTo>
                  <a:pt x="391287" y="82550"/>
                </a:lnTo>
                <a:lnTo>
                  <a:pt x="374602" y="97789"/>
                </a:lnTo>
                <a:lnTo>
                  <a:pt x="361918" y="118110"/>
                </a:lnTo>
                <a:lnTo>
                  <a:pt x="353853" y="139700"/>
                </a:lnTo>
                <a:lnTo>
                  <a:pt x="351027" y="163829"/>
                </a:lnTo>
                <a:lnTo>
                  <a:pt x="350470" y="181610"/>
                </a:lnTo>
                <a:lnTo>
                  <a:pt x="347519" y="195579"/>
                </a:lnTo>
                <a:lnTo>
                  <a:pt x="341401" y="207010"/>
                </a:lnTo>
                <a:lnTo>
                  <a:pt x="331343" y="214629"/>
                </a:lnTo>
                <a:lnTo>
                  <a:pt x="348279" y="214629"/>
                </a:lnTo>
                <a:lnTo>
                  <a:pt x="352940" y="208279"/>
                </a:lnTo>
                <a:lnTo>
                  <a:pt x="358616" y="194310"/>
                </a:lnTo>
                <a:lnTo>
                  <a:pt x="361767" y="179069"/>
                </a:lnTo>
                <a:lnTo>
                  <a:pt x="362585" y="163829"/>
                </a:lnTo>
                <a:lnTo>
                  <a:pt x="369697" y="128269"/>
                </a:lnTo>
                <a:lnTo>
                  <a:pt x="389096" y="100329"/>
                </a:lnTo>
                <a:lnTo>
                  <a:pt x="417877" y="80010"/>
                </a:lnTo>
                <a:lnTo>
                  <a:pt x="439032" y="76200"/>
                </a:lnTo>
                <a:lnTo>
                  <a:pt x="401954" y="76200"/>
                </a:lnTo>
                <a:lnTo>
                  <a:pt x="384988" y="40639"/>
                </a:lnTo>
                <a:lnTo>
                  <a:pt x="360455" y="16510"/>
                </a:lnTo>
                <a:lnTo>
                  <a:pt x="350686" y="11429"/>
                </a:lnTo>
                <a:close/>
                <a:moveTo>
                  <a:pt x="452754" y="62229"/>
                </a:moveTo>
                <a:lnTo>
                  <a:pt x="439084" y="62229"/>
                </a:lnTo>
                <a:lnTo>
                  <a:pt x="425973" y="64769"/>
                </a:lnTo>
                <a:lnTo>
                  <a:pt x="413553" y="69850"/>
                </a:lnTo>
                <a:lnTo>
                  <a:pt x="401954" y="76200"/>
                </a:lnTo>
                <a:lnTo>
                  <a:pt x="439032" y="76200"/>
                </a:lnTo>
                <a:lnTo>
                  <a:pt x="453136" y="73660"/>
                </a:lnTo>
                <a:lnTo>
                  <a:pt x="500951" y="73660"/>
                </a:lnTo>
                <a:lnTo>
                  <a:pt x="491299" y="68579"/>
                </a:lnTo>
                <a:lnTo>
                  <a:pt x="472694" y="63500"/>
                </a:lnTo>
                <a:lnTo>
                  <a:pt x="452754" y="62229"/>
                </a:lnTo>
                <a:close/>
                <a:moveTo>
                  <a:pt x="306324" y="0"/>
                </a:moveTo>
                <a:lnTo>
                  <a:pt x="252192" y="16510"/>
                </a:lnTo>
                <a:lnTo>
                  <a:pt x="220265" y="50800"/>
                </a:lnTo>
                <a:lnTo>
                  <a:pt x="210566" y="74929"/>
                </a:lnTo>
                <a:lnTo>
                  <a:pt x="223514" y="74929"/>
                </a:lnTo>
                <a:lnTo>
                  <a:pt x="224591" y="71119"/>
                </a:lnTo>
                <a:lnTo>
                  <a:pt x="229679" y="58419"/>
                </a:lnTo>
                <a:lnTo>
                  <a:pt x="258835" y="26669"/>
                </a:lnTo>
                <a:lnTo>
                  <a:pt x="306324" y="11429"/>
                </a:lnTo>
                <a:lnTo>
                  <a:pt x="350686" y="11429"/>
                </a:lnTo>
                <a:lnTo>
                  <a:pt x="343360" y="7619"/>
                </a:lnTo>
                <a:lnTo>
                  <a:pt x="325145" y="2539"/>
                </a:lnTo>
                <a:lnTo>
                  <a:pt x="306324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0" name="CustomShape 112"/>
          <p:cNvSpPr/>
          <p:nvPr/>
        </p:nvSpPr>
        <p:spPr>
          <a:xfrm>
            <a:off x="123480" y="531000"/>
            <a:ext cx="612360" cy="611640"/>
          </a:xfrm>
          <a:prstGeom prst="rect">
            <a:avLst/>
          </a:prstGeom>
          <a:blipFill rotWithShape="0">
            <a:blip r:embed="rId3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1" name="CustomShape 113"/>
          <p:cNvSpPr/>
          <p:nvPr/>
        </p:nvSpPr>
        <p:spPr>
          <a:xfrm>
            <a:off x="10233720" y="531000"/>
            <a:ext cx="612360" cy="611640"/>
          </a:xfrm>
          <a:prstGeom prst="rect">
            <a:avLst/>
          </a:prstGeom>
          <a:blipFill rotWithShape="0">
            <a:blip r:embed="rId3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2" name="CustomShape 114"/>
          <p:cNvSpPr/>
          <p:nvPr/>
        </p:nvSpPr>
        <p:spPr>
          <a:xfrm>
            <a:off x="11923920" y="521280"/>
            <a:ext cx="268200" cy="595800"/>
          </a:xfrm>
          <a:custGeom>
            <a:avLst/>
            <a:gdLst/>
            <a:ahLst/>
            <a:rect l="l" t="t" r="r" b="b"/>
            <a:pathLst>
              <a:path w="268604" h="596265">
                <a:moveTo>
                  <a:pt x="223246" y="528827"/>
                </a:moveTo>
                <a:lnTo>
                  <a:pt x="210691" y="528827"/>
                </a:lnTo>
                <a:lnTo>
                  <a:pt x="214616" y="541277"/>
                </a:lnTo>
                <a:lnTo>
                  <a:pt x="236726" y="574675"/>
                </a:lnTo>
                <a:lnTo>
                  <a:pt x="268222" y="595883"/>
                </a:lnTo>
                <a:lnTo>
                  <a:pt x="268222" y="582040"/>
                </a:lnTo>
                <a:lnTo>
                  <a:pt x="245362" y="566546"/>
                </a:lnTo>
                <a:lnTo>
                  <a:pt x="236629" y="556506"/>
                </a:lnTo>
                <a:lnTo>
                  <a:pt x="229693" y="545560"/>
                </a:lnTo>
                <a:lnTo>
                  <a:pt x="224591" y="533900"/>
                </a:lnTo>
                <a:lnTo>
                  <a:pt x="223246" y="528827"/>
                </a:lnTo>
                <a:close/>
                <a:moveTo>
                  <a:pt x="159891" y="52958"/>
                </a:moveTo>
                <a:lnTo>
                  <a:pt x="121346" y="60547"/>
                </a:lnTo>
                <a:lnTo>
                  <a:pt x="77861" y="96073"/>
                </a:lnTo>
                <a:lnTo>
                  <a:pt x="63406" y="131518"/>
                </a:lnTo>
                <a:lnTo>
                  <a:pt x="61466" y="151383"/>
                </a:lnTo>
                <a:lnTo>
                  <a:pt x="62381" y="165125"/>
                </a:lnTo>
                <a:lnTo>
                  <a:pt x="65069" y="178260"/>
                </a:lnTo>
                <a:lnTo>
                  <a:pt x="69449" y="190656"/>
                </a:lnTo>
                <a:lnTo>
                  <a:pt x="75436" y="202183"/>
                </a:lnTo>
                <a:lnTo>
                  <a:pt x="63057" y="206182"/>
                </a:lnTo>
                <a:lnTo>
                  <a:pt x="29589" y="228345"/>
                </a:lnTo>
                <a:lnTo>
                  <a:pt x="7697" y="260905"/>
                </a:lnTo>
                <a:lnTo>
                  <a:pt x="0" y="297926"/>
                </a:lnTo>
                <a:lnTo>
                  <a:pt x="2067" y="316763"/>
                </a:lnTo>
                <a:lnTo>
                  <a:pt x="16875" y="352073"/>
                </a:lnTo>
                <a:lnTo>
                  <a:pt x="51195" y="383984"/>
                </a:lnTo>
                <a:lnTo>
                  <a:pt x="75563" y="393572"/>
                </a:lnTo>
                <a:lnTo>
                  <a:pt x="69473" y="405256"/>
                </a:lnTo>
                <a:lnTo>
                  <a:pt x="65085" y="417607"/>
                </a:lnTo>
                <a:lnTo>
                  <a:pt x="62383" y="430756"/>
                </a:lnTo>
                <a:lnTo>
                  <a:pt x="61466" y="444500"/>
                </a:lnTo>
                <a:lnTo>
                  <a:pt x="63406" y="464365"/>
                </a:lnTo>
                <a:lnTo>
                  <a:pt x="77861" y="499810"/>
                </a:lnTo>
                <a:lnTo>
                  <a:pt x="121346" y="535336"/>
                </a:lnTo>
                <a:lnTo>
                  <a:pt x="159891" y="542925"/>
                </a:lnTo>
                <a:lnTo>
                  <a:pt x="173579" y="541990"/>
                </a:lnTo>
                <a:lnTo>
                  <a:pt x="186720" y="539257"/>
                </a:lnTo>
                <a:lnTo>
                  <a:pt x="199146" y="534834"/>
                </a:lnTo>
                <a:lnTo>
                  <a:pt x="206297" y="531113"/>
                </a:lnTo>
                <a:lnTo>
                  <a:pt x="159510" y="531113"/>
                </a:lnTo>
                <a:lnTo>
                  <a:pt x="142063" y="529425"/>
                </a:lnTo>
                <a:lnTo>
                  <a:pt x="125760" y="524557"/>
                </a:lnTo>
                <a:lnTo>
                  <a:pt x="110932" y="516808"/>
                </a:lnTo>
                <a:lnTo>
                  <a:pt x="97915" y="506475"/>
                </a:lnTo>
                <a:lnTo>
                  <a:pt x="87529" y="493438"/>
                </a:lnTo>
                <a:lnTo>
                  <a:pt x="79817" y="478567"/>
                </a:lnTo>
                <a:lnTo>
                  <a:pt x="74963" y="462220"/>
                </a:lnTo>
                <a:lnTo>
                  <a:pt x="73277" y="444753"/>
                </a:lnTo>
                <a:lnTo>
                  <a:pt x="80389" y="409495"/>
                </a:lnTo>
                <a:lnTo>
                  <a:pt x="98311" y="382904"/>
                </a:lnTo>
                <a:lnTo>
                  <a:pt x="82675" y="382904"/>
                </a:lnTo>
                <a:lnTo>
                  <a:pt x="37717" y="359028"/>
                </a:lnTo>
                <a:lnTo>
                  <a:pt x="13428" y="314469"/>
                </a:lnTo>
                <a:lnTo>
                  <a:pt x="11557" y="297926"/>
                </a:lnTo>
                <a:lnTo>
                  <a:pt x="13428" y="281414"/>
                </a:lnTo>
                <a:lnTo>
                  <a:pt x="37717" y="236854"/>
                </a:lnTo>
                <a:lnTo>
                  <a:pt x="70364" y="216209"/>
                </a:lnTo>
                <a:lnTo>
                  <a:pt x="82548" y="212978"/>
                </a:lnTo>
                <a:lnTo>
                  <a:pt x="98311" y="212978"/>
                </a:lnTo>
                <a:lnTo>
                  <a:pt x="80389" y="186388"/>
                </a:lnTo>
                <a:lnTo>
                  <a:pt x="73277" y="151129"/>
                </a:lnTo>
                <a:lnTo>
                  <a:pt x="74963" y="133663"/>
                </a:lnTo>
                <a:lnTo>
                  <a:pt x="79817" y="117316"/>
                </a:lnTo>
                <a:lnTo>
                  <a:pt x="87529" y="102445"/>
                </a:lnTo>
                <a:lnTo>
                  <a:pt x="97788" y="89407"/>
                </a:lnTo>
                <a:lnTo>
                  <a:pt x="110932" y="79075"/>
                </a:lnTo>
                <a:lnTo>
                  <a:pt x="125760" y="71326"/>
                </a:lnTo>
                <a:lnTo>
                  <a:pt x="142063" y="66458"/>
                </a:lnTo>
                <a:lnTo>
                  <a:pt x="159510" y="64769"/>
                </a:lnTo>
                <a:lnTo>
                  <a:pt x="206178" y="64769"/>
                </a:lnTo>
                <a:lnTo>
                  <a:pt x="199039" y="61049"/>
                </a:lnTo>
                <a:lnTo>
                  <a:pt x="186656" y="56626"/>
                </a:lnTo>
                <a:lnTo>
                  <a:pt x="173559" y="53893"/>
                </a:lnTo>
                <a:lnTo>
                  <a:pt x="159891" y="52958"/>
                </a:lnTo>
                <a:close/>
                <a:moveTo>
                  <a:pt x="232274" y="336168"/>
                </a:moveTo>
                <a:lnTo>
                  <a:pt x="219835" y="336168"/>
                </a:lnTo>
                <a:lnTo>
                  <a:pt x="223569" y="343850"/>
                </a:lnTo>
                <a:lnTo>
                  <a:pt x="253029" y="376174"/>
                </a:lnTo>
                <a:lnTo>
                  <a:pt x="268095" y="384428"/>
                </a:lnTo>
                <a:lnTo>
                  <a:pt x="259723" y="395912"/>
                </a:lnTo>
                <a:lnTo>
                  <a:pt x="254077" y="410098"/>
                </a:lnTo>
                <a:lnTo>
                  <a:pt x="250932" y="425451"/>
                </a:lnTo>
                <a:lnTo>
                  <a:pt x="250061" y="440436"/>
                </a:lnTo>
                <a:lnTo>
                  <a:pt x="242949" y="475714"/>
                </a:lnTo>
                <a:lnTo>
                  <a:pt x="223550" y="504539"/>
                </a:lnTo>
                <a:lnTo>
                  <a:pt x="194768" y="523982"/>
                </a:lnTo>
                <a:lnTo>
                  <a:pt x="159510" y="531113"/>
                </a:lnTo>
                <a:lnTo>
                  <a:pt x="206297" y="531113"/>
                </a:lnTo>
                <a:lnTo>
                  <a:pt x="210691" y="528827"/>
                </a:lnTo>
                <a:lnTo>
                  <a:pt x="223246" y="528827"/>
                </a:lnTo>
                <a:lnTo>
                  <a:pt x="221359" y="521715"/>
                </a:lnTo>
                <a:lnTo>
                  <a:pt x="250728" y="486917"/>
                </a:lnTo>
                <a:lnTo>
                  <a:pt x="261618" y="441070"/>
                </a:lnTo>
                <a:lnTo>
                  <a:pt x="261757" y="430206"/>
                </a:lnTo>
                <a:lnTo>
                  <a:pt x="262729" y="420639"/>
                </a:lnTo>
                <a:lnTo>
                  <a:pt x="264797" y="412335"/>
                </a:lnTo>
                <a:lnTo>
                  <a:pt x="268222" y="405256"/>
                </a:lnTo>
                <a:lnTo>
                  <a:pt x="268222" y="372109"/>
                </a:lnTo>
                <a:lnTo>
                  <a:pt x="246632" y="357758"/>
                </a:lnTo>
                <a:lnTo>
                  <a:pt x="232274" y="336168"/>
                </a:lnTo>
                <a:close/>
                <a:moveTo>
                  <a:pt x="239393" y="364870"/>
                </a:moveTo>
                <a:lnTo>
                  <a:pt x="97788" y="506475"/>
                </a:lnTo>
                <a:lnTo>
                  <a:pt x="239393" y="364870"/>
                </a:lnTo>
                <a:close/>
                <a:moveTo>
                  <a:pt x="98311" y="212978"/>
                </a:moveTo>
                <a:lnTo>
                  <a:pt x="82548" y="212978"/>
                </a:lnTo>
                <a:lnTo>
                  <a:pt x="98220" y="229663"/>
                </a:lnTo>
                <a:lnTo>
                  <a:pt x="117346" y="242347"/>
                </a:lnTo>
                <a:lnTo>
                  <a:pt x="139233" y="250412"/>
                </a:lnTo>
                <a:lnTo>
                  <a:pt x="163193" y="253237"/>
                </a:lnTo>
                <a:lnTo>
                  <a:pt x="179000" y="253658"/>
                </a:lnTo>
                <a:lnTo>
                  <a:pt x="192117" y="255841"/>
                </a:lnTo>
                <a:lnTo>
                  <a:pt x="215390" y="273303"/>
                </a:lnTo>
                <a:lnTo>
                  <a:pt x="212796" y="285581"/>
                </a:lnTo>
                <a:lnTo>
                  <a:pt x="211881" y="298084"/>
                </a:lnTo>
                <a:lnTo>
                  <a:pt x="212657" y="310612"/>
                </a:lnTo>
                <a:lnTo>
                  <a:pt x="215136" y="322961"/>
                </a:lnTo>
                <a:lnTo>
                  <a:pt x="206502" y="333019"/>
                </a:lnTo>
                <a:lnTo>
                  <a:pt x="195213" y="339137"/>
                </a:lnTo>
                <a:lnTo>
                  <a:pt x="180899" y="342088"/>
                </a:lnTo>
                <a:lnTo>
                  <a:pt x="163193" y="342645"/>
                </a:lnTo>
                <a:lnTo>
                  <a:pt x="139307" y="345471"/>
                </a:lnTo>
                <a:lnTo>
                  <a:pt x="117457" y="353536"/>
                </a:lnTo>
                <a:lnTo>
                  <a:pt x="98345" y="366220"/>
                </a:lnTo>
                <a:lnTo>
                  <a:pt x="82675" y="382904"/>
                </a:lnTo>
                <a:lnTo>
                  <a:pt x="98311" y="382904"/>
                </a:lnTo>
                <a:lnTo>
                  <a:pt x="99788" y="380714"/>
                </a:lnTo>
                <a:lnTo>
                  <a:pt x="128569" y="361314"/>
                </a:lnTo>
                <a:lnTo>
                  <a:pt x="163828" y="354202"/>
                </a:lnTo>
                <a:lnTo>
                  <a:pt x="178812" y="353385"/>
                </a:lnTo>
                <a:lnTo>
                  <a:pt x="194165" y="350234"/>
                </a:lnTo>
                <a:lnTo>
                  <a:pt x="208351" y="344558"/>
                </a:lnTo>
                <a:lnTo>
                  <a:pt x="219835" y="336168"/>
                </a:lnTo>
                <a:lnTo>
                  <a:pt x="232274" y="336168"/>
                </a:lnTo>
                <a:lnTo>
                  <a:pt x="228002" y="329725"/>
                </a:lnTo>
                <a:lnTo>
                  <a:pt x="221835" y="297926"/>
                </a:lnTo>
                <a:lnTo>
                  <a:pt x="228002" y="266102"/>
                </a:lnTo>
                <a:lnTo>
                  <a:pt x="232143" y="259841"/>
                </a:lnTo>
                <a:lnTo>
                  <a:pt x="219962" y="259841"/>
                </a:lnTo>
                <a:lnTo>
                  <a:pt x="208458" y="251378"/>
                </a:lnTo>
                <a:lnTo>
                  <a:pt x="194228" y="245665"/>
                </a:lnTo>
                <a:lnTo>
                  <a:pt x="178832" y="242500"/>
                </a:lnTo>
                <a:lnTo>
                  <a:pt x="163828" y="241680"/>
                </a:lnTo>
                <a:lnTo>
                  <a:pt x="128569" y="234568"/>
                </a:lnTo>
                <a:lnTo>
                  <a:pt x="99788" y="215169"/>
                </a:lnTo>
                <a:lnTo>
                  <a:pt x="98311" y="212978"/>
                </a:lnTo>
                <a:close/>
                <a:moveTo>
                  <a:pt x="254760" y="349503"/>
                </a:moveTo>
                <a:lnTo>
                  <a:pt x="246505" y="357631"/>
                </a:lnTo>
                <a:lnTo>
                  <a:pt x="246757" y="357631"/>
                </a:lnTo>
                <a:lnTo>
                  <a:pt x="254760" y="349503"/>
                </a:lnTo>
                <a:close/>
                <a:moveTo>
                  <a:pt x="268222" y="211581"/>
                </a:moveTo>
                <a:lnTo>
                  <a:pt x="233374" y="237624"/>
                </a:lnTo>
                <a:lnTo>
                  <a:pt x="219962" y="259841"/>
                </a:lnTo>
                <a:lnTo>
                  <a:pt x="232143" y="259841"/>
                </a:lnTo>
                <a:lnTo>
                  <a:pt x="246505" y="238125"/>
                </a:lnTo>
                <a:lnTo>
                  <a:pt x="251541" y="233614"/>
                </a:lnTo>
                <a:lnTo>
                  <a:pt x="256760" y="229663"/>
                </a:lnTo>
                <a:lnTo>
                  <a:pt x="262312" y="226355"/>
                </a:lnTo>
                <a:lnTo>
                  <a:pt x="268222" y="223774"/>
                </a:lnTo>
                <a:lnTo>
                  <a:pt x="268222" y="211581"/>
                </a:lnTo>
                <a:close/>
                <a:moveTo>
                  <a:pt x="246632" y="238125"/>
                </a:moveTo>
                <a:lnTo>
                  <a:pt x="254760" y="246379"/>
                </a:lnTo>
                <a:lnTo>
                  <a:pt x="246632" y="238125"/>
                </a:lnTo>
                <a:close/>
                <a:moveTo>
                  <a:pt x="97915" y="89407"/>
                </a:moveTo>
                <a:lnTo>
                  <a:pt x="239393" y="231012"/>
                </a:lnTo>
                <a:lnTo>
                  <a:pt x="97915" y="89407"/>
                </a:lnTo>
                <a:close/>
                <a:moveTo>
                  <a:pt x="206178" y="64769"/>
                </a:moveTo>
                <a:lnTo>
                  <a:pt x="159510" y="64769"/>
                </a:lnTo>
                <a:lnTo>
                  <a:pt x="177782" y="66613"/>
                </a:lnTo>
                <a:lnTo>
                  <a:pt x="194816" y="71897"/>
                </a:lnTo>
                <a:lnTo>
                  <a:pt x="234684" y="104727"/>
                </a:lnTo>
                <a:lnTo>
                  <a:pt x="250061" y="155447"/>
                </a:lnTo>
                <a:lnTo>
                  <a:pt x="250934" y="170451"/>
                </a:lnTo>
                <a:lnTo>
                  <a:pt x="254093" y="185848"/>
                </a:lnTo>
                <a:lnTo>
                  <a:pt x="259776" y="200078"/>
                </a:lnTo>
                <a:lnTo>
                  <a:pt x="268222" y="211581"/>
                </a:lnTo>
                <a:lnTo>
                  <a:pt x="268222" y="190626"/>
                </a:lnTo>
                <a:lnTo>
                  <a:pt x="264797" y="183548"/>
                </a:lnTo>
                <a:lnTo>
                  <a:pt x="262729" y="175244"/>
                </a:lnTo>
                <a:lnTo>
                  <a:pt x="261757" y="165677"/>
                </a:lnTo>
                <a:lnTo>
                  <a:pt x="261618" y="154812"/>
                </a:lnTo>
                <a:lnTo>
                  <a:pt x="259564" y="134310"/>
                </a:lnTo>
                <a:lnTo>
                  <a:pt x="244312" y="97877"/>
                </a:lnTo>
                <a:lnTo>
                  <a:pt x="221359" y="74167"/>
                </a:lnTo>
                <a:lnTo>
                  <a:pt x="223246" y="67055"/>
                </a:lnTo>
                <a:lnTo>
                  <a:pt x="210564" y="67055"/>
                </a:lnTo>
                <a:lnTo>
                  <a:pt x="206178" y="64769"/>
                </a:lnTo>
                <a:close/>
                <a:moveTo>
                  <a:pt x="268222" y="0"/>
                </a:moveTo>
                <a:lnTo>
                  <a:pt x="227655" y="31515"/>
                </a:lnTo>
                <a:lnTo>
                  <a:pt x="210564" y="67055"/>
                </a:lnTo>
                <a:lnTo>
                  <a:pt x="223246" y="67055"/>
                </a:lnTo>
                <a:lnTo>
                  <a:pt x="224591" y="61983"/>
                </a:lnTo>
                <a:lnTo>
                  <a:pt x="229693" y="50323"/>
                </a:lnTo>
                <a:lnTo>
                  <a:pt x="256125" y="20208"/>
                </a:lnTo>
                <a:lnTo>
                  <a:pt x="268222" y="13842"/>
                </a:lnTo>
                <a:lnTo>
                  <a:pt x="26822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3" name="CustomShape 115"/>
          <p:cNvSpPr/>
          <p:nvPr/>
        </p:nvSpPr>
        <p:spPr>
          <a:xfrm>
            <a:off x="12141720" y="758880"/>
            <a:ext cx="50400" cy="3538440"/>
          </a:xfrm>
          <a:custGeom>
            <a:avLst/>
            <a:gdLst/>
            <a:ahLst/>
            <a:rect l="l" t="t" r="r" b="b"/>
            <a:pathLst>
              <a:path w="50800" h="3538854">
                <a:moveTo>
                  <a:pt x="50292" y="3384677"/>
                </a:moveTo>
                <a:lnTo>
                  <a:pt x="29896" y="3397327"/>
                </a:lnTo>
                <a:lnTo>
                  <a:pt x="14001" y="3415109"/>
                </a:lnTo>
                <a:lnTo>
                  <a:pt x="3679" y="3436915"/>
                </a:lnTo>
                <a:lnTo>
                  <a:pt x="0" y="3461639"/>
                </a:lnTo>
                <a:lnTo>
                  <a:pt x="3679" y="3486382"/>
                </a:lnTo>
                <a:lnTo>
                  <a:pt x="14001" y="3508232"/>
                </a:lnTo>
                <a:lnTo>
                  <a:pt x="29896" y="3526057"/>
                </a:lnTo>
                <a:lnTo>
                  <a:pt x="50292" y="3538728"/>
                </a:lnTo>
                <a:lnTo>
                  <a:pt x="50292" y="3384677"/>
                </a:lnTo>
                <a:close/>
                <a:moveTo>
                  <a:pt x="50292" y="2538603"/>
                </a:moveTo>
                <a:lnTo>
                  <a:pt x="29896" y="2551253"/>
                </a:lnTo>
                <a:lnTo>
                  <a:pt x="14001" y="2569035"/>
                </a:lnTo>
                <a:lnTo>
                  <a:pt x="3679" y="2590841"/>
                </a:lnTo>
                <a:lnTo>
                  <a:pt x="0" y="2615565"/>
                </a:lnTo>
                <a:lnTo>
                  <a:pt x="3679" y="2640308"/>
                </a:lnTo>
                <a:lnTo>
                  <a:pt x="14001" y="2662158"/>
                </a:lnTo>
                <a:lnTo>
                  <a:pt x="29896" y="2679983"/>
                </a:lnTo>
                <a:lnTo>
                  <a:pt x="50292" y="2692654"/>
                </a:lnTo>
                <a:lnTo>
                  <a:pt x="50292" y="2538603"/>
                </a:lnTo>
                <a:close/>
                <a:moveTo>
                  <a:pt x="50292" y="1688211"/>
                </a:moveTo>
                <a:lnTo>
                  <a:pt x="29896" y="1700881"/>
                </a:lnTo>
                <a:lnTo>
                  <a:pt x="14001" y="1718706"/>
                </a:lnTo>
                <a:lnTo>
                  <a:pt x="3679" y="1740556"/>
                </a:lnTo>
                <a:lnTo>
                  <a:pt x="0" y="1765300"/>
                </a:lnTo>
                <a:lnTo>
                  <a:pt x="3679" y="1790025"/>
                </a:lnTo>
                <a:lnTo>
                  <a:pt x="14001" y="1811845"/>
                </a:lnTo>
                <a:lnTo>
                  <a:pt x="29896" y="1829665"/>
                </a:lnTo>
                <a:lnTo>
                  <a:pt x="50292" y="1842389"/>
                </a:lnTo>
                <a:lnTo>
                  <a:pt x="50292" y="1688211"/>
                </a:lnTo>
                <a:close/>
                <a:moveTo>
                  <a:pt x="50292" y="845565"/>
                </a:moveTo>
                <a:lnTo>
                  <a:pt x="29896" y="858236"/>
                </a:lnTo>
                <a:lnTo>
                  <a:pt x="14001" y="876061"/>
                </a:lnTo>
                <a:lnTo>
                  <a:pt x="3679" y="897911"/>
                </a:lnTo>
                <a:lnTo>
                  <a:pt x="0" y="922655"/>
                </a:lnTo>
                <a:lnTo>
                  <a:pt x="3679" y="947378"/>
                </a:lnTo>
                <a:lnTo>
                  <a:pt x="14001" y="969184"/>
                </a:lnTo>
                <a:lnTo>
                  <a:pt x="29896" y="986966"/>
                </a:lnTo>
                <a:lnTo>
                  <a:pt x="50292" y="999617"/>
                </a:lnTo>
                <a:lnTo>
                  <a:pt x="50292" y="845565"/>
                </a:lnTo>
                <a:close/>
                <a:moveTo>
                  <a:pt x="50292" y="0"/>
                </a:moveTo>
                <a:lnTo>
                  <a:pt x="29896" y="12670"/>
                </a:lnTo>
                <a:lnTo>
                  <a:pt x="14001" y="30495"/>
                </a:lnTo>
                <a:lnTo>
                  <a:pt x="3679" y="52345"/>
                </a:lnTo>
                <a:lnTo>
                  <a:pt x="0" y="77088"/>
                </a:lnTo>
                <a:lnTo>
                  <a:pt x="3679" y="101812"/>
                </a:lnTo>
                <a:lnTo>
                  <a:pt x="14001" y="123618"/>
                </a:lnTo>
                <a:lnTo>
                  <a:pt x="29896" y="141400"/>
                </a:lnTo>
                <a:lnTo>
                  <a:pt x="50292" y="154050"/>
                </a:lnTo>
                <a:lnTo>
                  <a:pt x="50292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116"/>
          <p:cNvSpPr/>
          <p:nvPr/>
        </p:nvSpPr>
        <p:spPr>
          <a:xfrm>
            <a:off x="11298960" y="751320"/>
            <a:ext cx="170280" cy="168840"/>
          </a:xfrm>
          <a:prstGeom prst="rect">
            <a:avLst/>
          </a:prstGeom>
          <a:blipFill rotWithShape="0">
            <a:blip r:embed="rId3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117"/>
          <p:cNvSpPr/>
          <p:nvPr/>
        </p:nvSpPr>
        <p:spPr>
          <a:xfrm>
            <a:off x="602244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45409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45536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118"/>
          <p:cNvSpPr/>
          <p:nvPr/>
        </p:nvSpPr>
        <p:spPr>
          <a:xfrm>
            <a:off x="967320" y="0"/>
            <a:ext cx="610560" cy="297000"/>
          </a:xfrm>
          <a:custGeom>
            <a:avLst/>
            <a:gdLst/>
            <a:ahLst/>
            <a:rect l="l" t="t" r="r" b="b"/>
            <a:pathLst>
              <a:path w="610869" h="297180">
                <a:moveTo>
                  <a:pt x="222145" y="221488"/>
                </a:moveTo>
                <a:lnTo>
                  <a:pt x="209576" y="221488"/>
                </a:lnTo>
                <a:lnTo>
                  <a:pt x="213514" y="233939"/>
                </a:lnTo>
                <a:lnTo>
                  <a:pt x="235624" y="267461"/>
                </a:lnTo>
                <a:lnTo>
                  <a:pt x="268174" y="289417"/>
                </a:lnTo>
                <a:lnTo>
                  <a:pt x="305220" y="297179"/>
                </a:lnTo>
                <a:lnTo>
                  <a:pt x="324042" y="295090"/>
                </a:lnTo>
                <a:lnTo>
                  <a:pt x="342256" y="289417"/>
                </a:lnTo>
                <a:lnTo>
                  <a:pt x="349290" y="285623"/>
                </a:lnTo>
                <a:lnTo>
                  <a:pt x="305220" y="285623"/>
                </a:lnTo>
                <a:lnTo>
                  <a:pt x="288702" y="283694"/>
                </a:lnTo>
                <a:lnTo>
                  <a:pt x="244196" y="259333"/>
                </a:lnTo>
                <a:lnTo>
                  <a:pt x="223483" y="226562"/>
                </a:lnTo>
                <a:lnTo>
                  <a:pt x="222145" y="221488"/>
                </a:lnTo>
                <a:close/>
                <a:moveTo>
                  <a:pt x="346662" y="81152"/>
                </a:moveTo>
                <a:lnTo>
                  <a:pt x="329858" y="81152"/>
                </a:lnTo>
                <a:lnTo>
                  <a:pt x="332017" y="82423"/>
                </a:lnTo>
                <a:lnTo>
                  <a:pt x="334020" y="83903"/>
                </a:lnTo>
                <a:lnTo>
                  <a:pt x="349924" y="133476"/>
                </a:lnTo>
                <a:lnTo>
                  <a:pt x="352750" y="157511"/>
                </a:lnTo>
                <a:lnTo>
                  <a:pt x="360814" y="179450"/>
                </a:lnTo>
                <a:lnTo>
                  <a:pt x="373498" y="198627"/>
                </a:lnTo>
                <a:lnTo>
                  <a:pt x="390183" y="214375"/>
                </a:lnTo>
                <a:lnTo>
                  <a:pt x="386952" y="226562"/>
                </a:lnTo>
                <a:lnTo>
                  <a:pt x="366307" y="259333"/>
                </a:lnTo>
                <a:lnTo>
                  <a:pt x="321748" y="283694"/>
                </a:lnTo>
                <a:lnTo>
                  <a:pt x="305220" y="285623"/>
                </a:lnTo>
                <a:lnTo>
                  <a:pt x="349290" y="285623"/>
                </a:lnTo>
                <a:lnTo>
                  <a:pt x="383887" y="257081"/>
                </a:lnTo>
                <a:lnTo>
                  <a:pt x="400978" y="221488"/>
                </a:lnTo>
                <a:lnTo>
                  <a:pt x="440762" y="221488"/>
                </a:lnTo>
                <a:lnTo>
                  <a:pt x="387992" y="197135"/>
                </a:lnTo>
                <a:lnTo>
                  <a:pt x="361481" y="132969"/>
                </a:lnTo>
                <a:lnTo>
                  <a:pt x="360716" y="118887"/>
                </a:lnTo>
                <a:lnTo>
                  <a:pt x="360616" y="117667"/>
                </a:lnTo>
                <a:lnTo>
                  <a:pt x="357496" y="102441"/>
                </a:lnTo>
                <a:lnTo>
                  <a:pt x="351783" y="88159"/>
                </a:lnTo>
                <a:lnTo>
                  <a:pt x="346662" y="81152"/>
                </a:lnTo>
                <a:close/>
                <a:moveTo>
                  <a:pt x="11566" y="0"/>
                </a:moveTo>
                <a:lnTo>
                  <a:pt x="0" y="0"/>
                </a:lnTo>
                <a:lnTo>
                  <a:pt x="976" y="8882"/>
                </a:lnTo>
                <a:lnTo>
                  <a:pt x="15791" y="44330"/>
                </a:lnTo>
                <a:lnTo>
                  <a:pt x="50091" y="76279"/>
                </a:lnTo>
                <a:lnTo>
                  <a:pt x="74410" y="85851"/>
                </a:lnTo>
                <a:lnTo>
                  <a:pt x="68373" y="97472"/>
                </a:lnTo>
                <a:lnTo>
                  <a:pt x="63945" y="110013"/>
                </a:lnTo>
                <a:lnTo>
                  <a:pt x="61247" y="123162"/>
                </a:lnTo>
                <a:lnTo>
                  <a:pt x="60326" y="136905"/>
                </a:lnTo>
                <a:lnTo>
                  <a:pt x="62274" y="156846"/>
                </a:lnTo>
                <a:lnTo>
                  <a:pt x="76780" y="192395"/>
                </a:lnTo>
                <a:lnTo>
                  <a:pt x="120262" y="227996"/>
                </a:lnTo>
                <a:lnTo>
                  <a:pt x="158751" y="235584"/>
                </a:lnTo>
                <a:lnTo>
                  <a:pt x="172463" y="234668"/>
                </a:lnTo>
                <a:lnTo>
                  <a:pt x="185597" y="231965"/>
                </a:lnTo>
                <a:lnTo>
                  <a:pt x="198015" y="227548"/>
                </a:lnTo>
                <a:lnTo>
                  <a:pt x="205215" y="223774"/>
                </a:lnTo>
                <a:lnTo>
                  <a:pt x="158446" y="223774"/>
                </a:lnTo>
                <a:lnTo>
                  <a:pt x="140973" y="222085"/>
                </a:lnTo>
                <a:lnTo>
                  <a:pt x="124648" y="217217"/>
                </a:lnTo>
                <a:lnTo>
                  <a:pt x="109804" y="209468"/>
                </a:lnTo>
                <a:lnTo>
                  <a:pt x="96775" y="199135"/>
                </a:lnTo>
                <a:lnTo>
                  <a:pt x="86421" y="185969"/>
                </a:lnTo>
                <a:lnTo>
                  <a:pt x="78687" y="171084"/>
                </a:lnTo>
                <a:lnTo>
                  <a:pt x="73825" y="154699"/>
                </a:lnTo>
                <a:lnTo>
                  <a:pt x="72137" y="137159"/>
                </a:lnTo>
                <a:lnTo>
                  <a:pt x="79255" y="101808"/>
                </a:lnTo>
                <a:lnTo>
                  <a:pt x="97160" y="75183"/>
                </a:lnTo>
                <a:lnTo>
                  <a:pt x="81509" y="75183"/>
                </a:lnTo>
                <a:lnTo>
                  <a:pt x="36615" y="51180"/>
                </a:lnTo>
                <a:lnTo>
                  <a:pt x="12324" y="6532"/>
                </a:lnTo>
                <a:lnTo>
                  <a:pt x="11566" y="0"/>
                </a:lnTo>
                <a:close/>
                <a:moveTo>
                  <a:pt x="440762" y="221488"/>
                </a:moveTo>
                <a:lnTo>
                  <a:pt x="400978" y="221488"/>
                </a:lnTo>
                <a:lnTo>
                  <a:pt x="412503" y="227548"/>
                </a:lnTo>
                <a:lnTo>
                  <a:pt x="424886" y="231965"/>
                </a:lnTo>
                <a:lnTo>
                  <a:pt x="437983" y="234668"/>
                </a:lnTo>
                <a:lnTo>
                  <a:pt x="451651" y="235584"/>
                </a:lnTo>
                <a:lnTo>
                  <a:pt x="471590" y="233624"/>
                </a:lnTo>
                <a:lnTo>
                  <a:pt x="490195" y="227996"/>
                </a:lnTo>
                <a:lnTo>
                  <a:pt x="498197" y="223774"/>
                </a:lnTo>
                <a:lnTo>
                  <a:pt x="452032" y="223774"/>
                </a:lnTo>
                <a:lnTo>
                  <a:pt x="440762" y="221488"/>
                </a:lnTo>
                <a:close/>
                <a:moveTo>
                  <a:pt x="256333" y="57150"/>
                </a:moveTo>
                <a:lnTo>
                  <a:pt x="238329" y="57150"/>
                </a:lnTo>
                <a:lnTo>
                  <a:pt x="244934" y="63170"/>
                </a:lnTo>
                <a:lnTo>
                  <a:pt x="251951" y="68452"/>
                </a:lnTo>
                <a:lnTo>
                  <a:pt x="259440" y="73025"/>
                </a:lnTo>
                <a:lnTo>
                  <a:pt x="267031" y="76707"/>
                </a:lnTo>
                <a:lnTo>
                  <a:pt x="258613" y="88213"/>
                </a:lnTo>
                <a:lnTo>
                  <a:pt x="252948" y="102457"/>
                </a:lnTo>
                <a:lnTo>
                  <a:pt x="249865" y="117667"/>
                </a:lnTo>
                <a:lnTo>
                  <a:pt x="249766" y="118887"/>
                </a:lnTo>
                <a:lnTo>
                  <a:pt x="249010" y="132969"/>
                </a:lnTo>
                <a:lnTo>
                  <a:pt x="241892" y="168267"/>
                </a:lnTo>
                <a:lnTo>
                  <a:pt x="222483" y="197135"/>
                </a:lnTo>
                <a:lnTo>
                  <a:pt x="193696" y="216622"/>
                </a:lnTo>
                <a:lnTo>
                  <a:pt x="158446" y="223774"/>
                </a:lnTo>
                <a:lnTo>
                  <a:pt x="205215" y="223774"/>
                </a:lnTo>
                <a:lnTo>
                  <a:pt x="209576" y="221488"/>
                </a:lnTo>
                <a:lnTo>
                  <a:pt x="222145" y="221488"/>
                </a:lnTo>
                <a:lnTo>
                  <a:pt x="220270" y="214375"/>
                </a:lnTo>
                <a:lnTo>
                  <a:pt x="249638" y="179450"/>
                </a:lnTo>
                <a:lnTo>
                  <a:pt x="260567" y="133476"/>
                </a:lnTo>
                <a:lnTo>
                  <a:pt x="261122" y="115768"/>
                </a:lnTo>
                <a:lnTo>
                  <a:pt x="264066" y="101441"/>
                </a:lnTo>
                <a:lnTo>
                  <a:pt x="270172" y="90114"/>
                </a:lnTo>
                <a:lnTo>
                  <a:pt x="280214" y="81406"/>
                </a:lnTo>
                <a:lnTo>
                  <a:pt x="328680" y="81406"/>
                </a:lnTo>
                <a:lnTo>
                  <a:pt x="329858" y="81152"/>
                </a:lnTo>
                <a:lnTo>
                  <a:pt x="346662" y="81152"/>
                </a:lnTo>
                <a:lnTo>
                  <a:pt x="343320" y="76580"/>
                </a:lnTo>
                <a:lnTo>
                  <a:pt x="347153" y="74771"/>
                </a:lnTo>
                <a:lnTo>
                  <a:pt x="305233" y="74771"/>
                </a:lnTo>
                <a:lnTo>
                  <a:pt x="273434" y="68556"/>
                </a:lnTo>
                <a:lnTo>
                  <a:pt x="256333" y="57150"/>
                </a:lnTo>
                <a:close/>
                <a:moveTo>
                  <a:pt x="372276" y="57150"/>
                </a:moveTo>
                <a:lnTo>
                  <a:pt x="513627" y="199135"/>
                </a:lnTo>
                <a:lnTo>
                  <a:pt x="500609" y="209468"/>
                </a:lnTo>
                <a:lnTo>
                  <a:pt x="485782" y="217217"/>
                </a:lnTo>
                <a:lnTo>
                  <a:pt x="469479" y="222085"/>
                </a:lnTo>
                <a:lnTo>
                  <a:pt x="452032" y="223774"/>
                </a:lnTo>
                <a:lnTo>
                  <a:pt x="498197" y="223774"/>
                </a:lnTo>
                <a:lnTo>
                  <a:pt x="507086" y="219082"/>
                </a:lnTo>
                <a:lnTo>
                  <a:pt x="521882" y="207264"/>
                </a:lnTo>
                <a:lnTo>
                  <a:pt x="528433" y="199008"/>
                </a:lnTo>
                <a:lnTo>
                  <a:pt x="513754" y="199008"/>
                </a:lnTo>
                <a:lnTo>
                  <a:pt x="372276" y="57150"/>
                </a:lnTo>
                <a:close/>
                <a:moveTo>
                  <a:pt x="230299" y="28321"/>
                </a:moveTo>
                <a:lnTo>
                  <a:pt x="218784" y="28321"/>
                </a:lnTo>
                <a:lnTo>
                  <a:pt x="222503" y="36002"/>
                </a:lnTo>
                <a:lnTo>
                  <a:pt x="227002" y="43386"/>
                </a:lnTo>
                <a:lnTo>
                  <a:pt x="232266" y="50413"/>
                </a:lnTo>
                <a:lnTo>
                  <a:pt x="238278" y="57023"/>
                </a:lnTo>
                <a:lnTo>
                  <a:pt x="96724" y="199008"/>
                </a:lnTo>
                <a:lnTo>
                  <a:pt x="96902" y="199008"/>
                </a:lnTo>
                <a:lnTo>
                  <a:pt x="238329" y="57150"/>
                </a:lnTo>
                <a:lnTo>
                  <a:pt x="256333" y="57150"/>
                </a:lnTo>
                <a:lnTo>
                  <a:pt x="245479" y="49910"/>
                </a:lnTo>
                <a:lnTo>
                  <a:pt x="234518" y="36445"/>
                </a:lnTo>
                <a:lnTo>
                  <a:pt x="230299" y="28321"/>
                </a:lnTo>
                <a:close/>
                <a:moveTo>
                  <a:pt x="410696" y="28194"/>
                </a:moveTo>
                <a:lnTo>
                  <a:pt x="391580" y="28194"/>
                </a:lnTo>
                <a:lnTo>
                  <a:pt x="403083" y="36710"/>
                </a:lnTo>
                <a:lnTo>
                  <a:pt x="417313" y="42417"/>
                </a:lnTo>
                <a:lnTo>
                  <a:pt x="432747" y="45555"/>
                </a:lnTo>
                <a:lnTo>
                  <a:pt x="447714" y="46354"/>
                </a:lnTo>
                <a:lnTo>
                  <a:pt x="465966" y="48200"/>
                </a:lnTo>
                <a:lnTo>
                  <a:pt x="511722" y="73025"/>
                </a:lnTo>
                <a:lnTo>
                  <a:pt x="536422" y="118887"/>
                </a:lnTo>
                <a:lnTo>
                  <a:pt x="538265" y="137159"/>
                </a:lnTo>
                <a:lnTo>
                  <a:pt x="536578" y="154699"/>
                </a:lnTo>
                <a:lnTo>
                  <a:pt x="531724" y="171084"/>
                </a:lnTo>
                <a:lnTo>
                  <a:pt x="524013" y="185969"/>
                </a:lnTo>
                <a:lnTo>
                  <a:pt x="513754" y="199008"/>
                </a:lnTo>
                <a:lnTo>
                  <a:pt x="528433" y="199008"/>
                </a:lnTo>
                <a:lnTo>
                  <a:pt x="533681" y="192395"/>
                </a:lnTo>
                <a:lnTo>
                  <a:pt x="542551" y="175466"/>
                </a:lnTo>
                <a:lnTo>
                  <a:pt x="548135" y="156846"/>
                </a:lnTo>
                <a:lnTo>
                  <a:pt x="550076" y="136905"/>
                </a:lnTo>
                <a:lnTo>
                  <a:pt x="549157" y="123142"/>
                </a:lnTo>
                <a:lnTo>
                  <a:pt x="546450" y="109950"/>
                </a:lnTo>
                <a:lnTo>
                  <a:pt x="542093" y="97579"/>
                </a:lnTo>
                <a:lnTo>
                  <a:pt x="536106" y="85978"/>
                </a:lnTo>
                <a:lnTo>
                  <a:pt x="548485" y="81980"/>
                </a:lnTo>
                <a:lnTo>
                  <a:pt x="560387" y="76263"/>
                </a:lnTo>
                <a:lnTo>
                  <a:pt x="562024" y="75183"/>
                </a:lnTo>
                <a:lnTo>
                  <a:pt x="528994" y="75183"/>
                </a:lnTo>
                <a:lnTo>
                  <a:pt x="520231" y="64643"/>
                </a:lnTo>
                <a:lnTo>
                  <a:pt x="487909" y="42814"/>
                </a:lnTo>
                <a:lnTo>
                  <a:pt x="448349" y="34798"/>
                </a:lnTo>
                <a:lnTo>
                  <a:pt x="430549" y="34216"/>
                </a:lnTo>
                <a:lnTo>
                  <a:pt x="416154" y="31194"/>
                </a:lnTo>
                <a:lnTo>
                  <a:pt x="410696" y="28194"/>
                </a:lnTo>
                <a:close/>
                <a:moveTo>
                  <a:pt x="328680" y="81406"/>
                </a:moveTo>
                <a:lnTo>
                  <a:pt x="280214" y="81406"/>
                </a:lnTo>
                <a:lnTo>
                  <a:pt x="292555" y="83903"/>
                </a:lnTo>
                <a:lnTo>
                  <a:pt x="305079" y="84709"/>
                </a:lnTo>
                <a:lnTo>
                  <a:pt x="317581" y="83800"/>
                </a:lnTo>
                <a:lnTo>
                  <a:pt x="328680" y="81406"/>
                </a:lnTo>
                <a:close/>
                <a:moveTo>
                  <a:pt x="221726" y="0"/>
                </a:moveTo>
                <a:lnTo>
                  <a:pt x="214126" y="0"/>
                </a:lnTo>
                <a:lnTo>
                  <a:pt x="214059" y="15113"/>
                </a:lnTo>
                <a:lnTo>
                  <a:pt x="205401" y="25171"/>
                </a:lnTo>
                <a:lnTo>
                  <a:pt x="194111" y="31289"/>
                </a:lnTo>
                <a:lnTo>
                  <a:pt x="179816" y="34240"/>
                </a:lnTo>
                <a:lnTo>
                  <a:pt x="162142" y="34798"/>
                </a:lnTo>
                <a:lnTo>
                  <a:pt x="138190" y="37643"/>
                </a:lnTo>
                <a:lnTo>
                  <a:pt x="116306" y="45751"/>
                </a:lnTo>
                <a:lnTo>
                  <a:pt x="97182" y="58479"/>
                </a:lnTo>
                <a:lnTo>
                  <a:pt x="81509" y="75183"/>
                </a:lnTo>
                <a:lnTo>
                  <a:pt x="97160" y="75183"/>
                </a:lnTo>
                <a:lnTo>
                  <a:pt x="98612" y="73025"/>
                </a:lnTo>
                <a:lnTo>
                  <a:pt x="127456" y="53488"/>
                </a:lnTo>
                <a:lnTo>
                  <a:pt x="162713" y="46354"/>
                </a:lnTo>
                <a:lnTo>
                  <a:pt x="177724" y="45553"/>
                </a:lnTo>
                <a:lnTo>
                  <a:pt x="193122" y="42417"/>
                </a:lnTo>
                <a:lnTo>
                  <a:pt x="207283" y="36764"/>
                </a:lnTo>
                <a:lnTo>
                  <a:pt x="218784" y="28321"/>
                </a:lnTo>
                <a:lnTo>
                  <a:pt x="230299" y="28321"/>
                </a:lnTo>
                <a:lnTo>
                  <a:pt x="226771" y="21526"/>
                </a:lnTo>
                <a:lnTo>
                  <a:pt x="222202" y="5655"/>
                </a:lnTo>
                <a:lnTo>
                  <a:pt x="221726" y="0"/>
                </a:lnTo>
                <a:close/>
                <a:moveTo>
                  <a:pt x="610446" y="0"/>
                </a:moveTo>
                <a:lnTo>
                  <a:pt x="598852" y="0"/>
                </a:lnTo>
                <a:lnTo>
                  <a:pt x="598114" y="6532"/>
                </a:lnTo>
                <a:lnTo>
                  <a:pt x="593097" y="22574"/>
                </a:lnTo>
                <a:lnTo>
                  <a:pt x="563784" y="59914"/>
                </a:lnTo>
                <a:lnTo>
                  <a:pt x="528994" y="75183"/>
                </a:lnTo>
                <a:lnTo>
                  <a:pt x="562024" y="75183"/>
                </a:lnTo>
                <a:lnTo>
                  <a:pt x="594667" y="44330"/>
                </a:lnTo>
                <a:lnTo>
                  <a:pt x="609474" y="8882"/>
                </a:lnTo>
                <a:lnTo>
                  <a:pt x="610446" y="0"/>
                </a:lnTo>
                <a:close/>
                <a:moveTo>
                  <a:pt x="398286" y="0"/>
                </a:moveTo>
                <a:lnTo>
                  <a:pt x="388758" y="0"/>
                </a:lnTo>
                <a:lnTo>
                  <a:pt x="388272" y="5655"/>
                </a:lnTo>
                <a:lnTo>
                  <a:pt x="383690" y="21526"/>
                </a:lnTo>
                <a:lnTo>
                  <a:pt x="375941" y="36445"/>
                </a:lnTo>
                <a:lnTo>
                  <a:pt x="365037" y="49910"/>
                </a:lnTo>
                <a:lnTo>
                  <a:pt x="337012" y="68556"/>
                </a:lnTo>
                <a:lnTo>
                  <a:pt x="305233" y="74771"/>
                </a:lnTo>
                <a:lnTo>
                  <a:pt x="347153" y="74771"/>
                </a:lnTo>
                <a:lnTo>
                  <a:pt x="351075" y="72919"/>
                </a:lnTo>
                <a:lnTo>
                  <a:pt x="358496" y="68437"/>
                </a:lnTo>
                <a:lnTo>
                  <a:pt x="365537" y="63168"/>
                </a:lnTo>
                <a:lnTo>
                  <a:pt x="372149" y="57150"/>
                </a:lnTo>
                <a:lnTo>
                  <a:pt x="378168" y="50411"/>
                </a:lnTo>
                <a:lnTo>
                  <a:pt x="383436" y="43370"/>
                </a:lnTo>
                <a:lnTo>
                  <a:pt x="387919" y="35948"/>
                </a:lnTo>
                <a:lnTo>
                  <a:pt x="391580" y="28194"/>
                </a:lnTo>
                <a:lnTo>
                  <a:pt x="410696" y="28194"/>
                </a:lnTo>
                <a:lnTo>
                  <a:pt x="404808" y="24957"/>
                </a:lnTo>
                <a:lnTo>
                  <a:pt x="396152" y="14731"/>
                </a:lnTo>
                <a:lnTo>
                  <a:pt x="397672" y="8477"/>
                </a:lnTo>
                <a:lnTo>
                  <a:pt x="398406" y="2127"/>
                </a:lnTo>
                <a:lnTo>
                  <a:pt x="398286" y="0"/>
                </a:lnTo>
                <a:close/>
                <a:moveTo>
                  <a:pt x="253709" y="41655"/>
                </a:moveTo>
                <a:lnTo>
                  <a:pt x="245428" y="49910"/>
                </a:lnTo>
                <a:lnTo>
                  <a:pt x="253709" y="41655"/>
                </a:lnTo>
                <a:close/>
                <a:moveTo>
                  <a:pt x="356782" y="41655"/>
                </a:moveTo>
                <a:lnTo>
                  <a:pt x="364910" y="49910"/>
                </a:lnTo>
                <a:lnTo>
                  <a:pt x="356782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119"/>
          <p:cNvSpPr/>
          <p:nvPr/>
        </p:nvSpPr>
        <p:spPr>
          <a:xfrm>
            <a:off x="1810080" y="0"/>
            <a:ext cx="610560" cy="297000"/>
          </a:xfrm>
          <a:custGeom>
            <a:avLst/>
            <a:gdLst/>
            <a:ahLst/>
            <a:rect l="l" t="t" r="r" b="b"/>
            <a:pathLst>
              <a:path w="610869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96692" y="199008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45409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78547" y="49910"/>
                </a:lnTo>
                <a:lnTo>
                  <a:pt x="365043" y="49910"/>
                </a:lnTo>
                <a:lnTo>
                  <a:pt x="356788" y="41655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45536" y="49910"/>
                </a:lnTo>
                <a:lnTo>
                  <a:pt x="253664" y="41655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78547" y="49910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8" name="CustomShape 120"/>
          <p:cNvSpPr/>
          <p:nvPr/>
        </p:nvSpPr>
        <p:spPr>
          <a:xfrm>
            <a:off x="265284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9" name="CustomShape 121"/>
          <p:cNvSpPr/>
          <p:nvPr/>
        </p:nvSpPr>
        <p:spPr>
          <a:xfrm>
            <a:off x="349416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0" name="CustomShape 122"/>
          <p:cNvSpPr/>
          <p:nvPr/>
        </p:nvSpPr>
        <p:spPr>
          <a:xfrm>
            <a:off x="433692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1" name="CustomShape 123"/>
          <p:cNvSpPr/>
          <p:nvPr/>
        </p:nvSpPr>
        <p:spPr>
          <a:xfrm>
            <a:off x="517968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96692" y="199008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2" name="CustomShape 124"/>
          <p:cNvSpPr/>
          <p:nvPr/>
        </p:nvSpPr>
        <p:spPr>
          <a:xfrm>
            <a:off x="770796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3" name="CustomShape 125"/>
          <p:cNvSpPr/>
          <p:nvPr/>
        </p:nvSpPr>
        <p:spPr>
          <a:xfrm>
            <a:off x="686520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96692" y="199008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579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11" y="37643"/>
                </a:lnTo>
                <a:lnTo>
                  <a:pt x="116361" y="45751"/>
                </a:lnTo>
                <a:lnTo>
                  <a:pt x="97249" y="58479"/>
                </a:lnTo>
                <a:lnTo>
                  <a:pt x="81579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4" name="CustomShape 126"/>
          <p:cNvSpPr/>
          <p:nvPr/>
        </p:nvSpPr>
        <p:spPr>
          <a:xfrm>
            <a:off x="939204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6" y="226562"/>
                </a:lnTo>
                <a:lnTo>
                  <a:pt x="366186" y="259333"/>
                </a:lnTo>
                <a:lnTo>
                  <a:pt x="321752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452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09" y="88213"/>
                </a:lnTo>
                <a:lnTo>
                  <a:pt x="252933" y="102457"/>
                </a:lnTo>
                <a:lnTo>
                  <a:pt x="249828" y="117667"/>
                </a:lnTo>
                <a:lnTo>
                  <a:pt x="24972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09" y="37643"/>
                </a:lnTo>
                <a:lnTo>
                  <a:pt x="116345" y="45751"/>
                </a:lnTo>
                <a:lnTo>
                  <a:pt x="97196" y="58479"/>
                </a:lnTo>
                <a:lnTo>
                  <a:pt x="81452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CustomShape 127"/>
          <p:cNvSpPr/>
          <p:nvPr/>
        </p:nvSpPr>
        <p:spPr>
          <a:xfrm>
            <a:off x="854928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452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09" y="37643"/>
                </a:lnTo>
                <a:lnTo>
                  <a:pt x="116345" y="45751"/>
                </a:lnTo>
                <a:lnTo>
                  <a:pt x="97196" y="58479"/>
                </a:lnTo>
                <a:lnTo>
                  <a:pt x="81452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6" name="CustomShape 128"/>
          <p:cNvSpPr/>
          <p:nvPr/>
        </p:nvSpPr>
        <p:spPr>
          <a:xfrm>
            <a:off x="1107756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8" y="226562"/>
                </a:lnTo>
                <a:lnTo>
                  <a:pt x="366313" y="259333"/>
                </a:lnTo>
                <a:lnTo>
                  <a:pt x="321754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452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27" y="88213"/>
                </a:lnTo>
                <a:lnTo>
                  <a:pt x="252981" y="102457"/>
                </a:lnTo>
                <a:lnTo>
                  <a:pt x="249882" y="117667"/>
                </a:lnTo>
                <a:lnTo>
                  <a:pt x="24977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09" y="37643"/>
                </a:lnTo>
                <a:lnTo>
                  <a:pt x="116345" y="45751"/>
                </a:lnTo>
                <a:lnTo>
                  <a:pt x="97196" y="58479"/>
                </a:lnTo>
                <a:lnTo>
                  <a:pt x="81452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CustomShape 129"/>
          <p:cNvSpPr/>
          <p:nvPr/>
        </p:nvSpPr>
        <p:spPr>
          <a:xfrm>
            <a:off x="1023480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8" y="221488"/>
                </a:moveTo>
                <a:lnTo>
                  <a:pt x="209595" y="221488"/>
                </a:lnTo>
                <a:lnTo>
                  <a:pt x="213520" y="233939"/>
                </a:lnTo>
                <a:lnTo>
                  <a:pt x="235630" y="267461"/>
                </a:lnTo>
                <a:lnTo>
                  <a:pt x="268189" y="289417"/>
                </a:lnTo>
                <a:lnTo>
                  <a:pt x="305226" y="297179"/>
                </a:lnTo>
                <a:lnTo>
                  <a:pt x="324047" y="295090"/>
                </a:lnTo>
                <a:lnTo>
                  <a:pt x="342262" y="289417"/>
                </a:lnTo>
                <a:lnTo>
                  <a:pt x="349296" y="285623"/>
                </a:lnTo>
                <a:lnTo>
                  <a:pt x="305226" y="285623"/>
                </a:lnTo>
                <a:lnTo>
                  <a:pt x="288698" y="283694"/>
                </a:lnTo>
                <a:lnTo>
                  <a:pt x="244139" y="259333"/>
                </a:lnTo>
                <a:lnTo>
                  <a:pt x="223493" y="226562"/>
                </a:lnTo>
                <a:lnTo>
                  <a:pt x="222148" y="221488"/>
                </a:lnTo>
                <a:close/>
                <a:moveTo>
                  <a:pt x="346668" y="81152"/>
                </a:moveTo>
                <a:lnTo>
                  <a:pt x="329864" y="81152"/>
                </a:lnTo>
                <a:lnTo>
                  <a:pt x="332023" y="82423"/>
                </a:lnTo>
                <a:lnTo>
                  <a:pt x="334026" y="83903"/>
                </a:lnTo>
                <a:lnTo>
                  <a:pt x="349930" y="133476"/>
                </a:lnTo>
                <a:lnTo>
                  <a:pt x="352755" y="157511"/>
                </a:lnTo>
                <a:lnTo>
                  <a:pt x="360820" y="179450"/>
                </a:lnTo>
                <a:lnTo>
                  <a:pt x="373504" y="198627"/>
                </a:lnTo>
                <a:lnTo>
                  <a:pt x="390189" y="214375"/>
                </a:lnTo>
                <a:lnTo>
                  <a:pt x="386956" y="226562"/>
                </a:lnTo>
                <a:lnTo>
                  <a:pt x="366186" y="259333"/>
                </a:lnTo>
                <a:lnTo>
                  <a:pt x="321752" y="283694"/>
                </a:lnTo>
                <a:lnTo>
                  <a:pt x="305226" y="285623"/>
                </a:lnTo>
                <a:lnTo>
                  <a:pt x="349296" y="285623"/>
                </a:lnTo>
                <a:lnTo>
                  <a:pt x="383892" y="257081"/>
                </a:lnTo>
                <a:lnTo>
                  <a:pt x="400984" y="221488"/>
                </a:lnTo>
                <a:lnTo>
                  <a:pt x="440768" y="221488"/>
                </a:lnTo>
                <a:lnTo>
                  <a:pt x="387998" y="197135"/>
                </a:lnTo>
                <a:lnTo>
                  <a:pt x="361487" y="132969"/>
                </a:lnTo>
                <a:lnTo>
                  <a:pt x="360721" y="118887"/>
                </a:lnTo>
                <a:lnTo>
                  <a:pt x="360622" y="117667"/>
                </a:lnTo>
                <a:lnTo>
                  <a:pt x="357502" y="102441"/>
                </a:lnTo>
                <a:lnTo>
                  <a:pt x="351789" y="88159"/>
                </a:lnTo>
                <a:lnTo>
                  <a:pt x="346668" y="81152"/>
                </a:lnTo>
                <a:close/>
                <a:moveTo>
                  <a:pt x="11593" y="0"/>
                </a:moveTo>
                <a:lnTo>
                  <a:pt x="0" y="0"/>
                </a:lnTo>
                <a:lnTo>
                  <a:pt x="971" y="8882"/>
                </a:lnTo>
                <a:lnTo>
                  <a:pt x="15779" y="44330"/>
                </a:lnTo>
                <a:lnTo>
                  <a:pt x="50132" y="76279"/>
                </a:lnTo>
                <a:lnTo>
                  <a:pt x="74467" y="85851"/>
                </a:lnTo>
                <a:lnTo>
                  <a:pt x="68406" y="97472"/>
                </a:lnTo>
                <a:lnTo>
                  <a:pt x="63976" y="110013"/>
                </a:lnTo>
                <a:lnTo>
                  <a:pt x="61285" y="123162"/>
                </a:lnTo>
                <a:lnTo>
                  <a:pt x="60370" y="136905"/>
                </a:lnTo>
                <a:lnTo>
                  <a:pt x="62310" y="156846"/>
                </a:lnTo>
                <a:lnTo>
                  <a:pt x="76765" y="192395"/>
                </a:lnTo>
                <a:lnTo>
                  <a:pt x="120250" y="227996"/>
                </a:lnTo>
                <a:lnTo>
                  <a:pt x="158795" y="235584"/>
                </a:lnTo>
                <a:lnTo>
                  <a:pt x="172465" y="234668"/>
                </a:lnTo>
                <a:lnTo>
                  <a:pt x="185576" y="231965"/>
                </a:lnTo>
                <a:lnTo>
                  <a:pt x="197996" y="227548"/>
                </a:lnTo>
                <a:lnTo>
                  <a:pt x="205220" y="223774"/>
                </a:lnTo>
                <a:lnTo>
                  <a:pt x="158414" y="223774"/>
                </a:lnTo>
                <a:lnTo>
                  <a:pt x="140967" y="222085"/>
                </a:lnTo>
                <a:lnTo>
                  <a:pt x="124663" y="217217"/>
                </a:lnTo>
                <a:lnTo>
                  <a:pt x="109836" y="209468"/>
                </a:lnTo>
                <a:lnTo>
                  <a:pt x="96819" y="199135"/>
                </a:lnTo>
                <a:lnTo>
                  <a:pt x="86432" y="185969"/>
                </a:lnTo>
                <a:lnTo>
                  <a:pt x="78721" y="171084"/>
                </a:lnTo>
                <a:lnTo>
                  <a:pt x="73867" y="154699"/>
                </a:lnTo>
                <a:lnTo>
                  <a:pt x="72181" y="137159"/>
                </a:lnTo>
                <a:lnTo>
                  <a:pt x="79293" y="101808"/>
                </a:lnTo>
                <a:lnTo>
                  <a:pt x="97187" y="75183"/>
                </a:lnTo>
                <a:lnTo>
                  <a:pt x="81452" y="75183"/>
                </a:lnTo>
                <a:lnTo>
                  <a:pt x="36621" y="51180"/>
                </a:lnTo>
                <a:lnTo>
                  <a:pt x="12332" y="6532"/>
                </a:lnTo>
                <a:lnTo>
                  <a:pt x="11593" y="0"/>
                </a:lnTo>
                <a:close/>
                <a:moveTo>
                  <a:pt x="440768" y="221488"/>
                </a:moveTo>
                <a:lnTo>
                  <a:pt x="400984" y="221488"/>
                </a:lnTo>
                <a:lnTo>
                  <a:pt x="412509" y="227548"/>
                </a:lnTo>
                <a:lnTo>
                  <a:pt x="424891" y="231965"/>
                </a:lnTo>
                <a:lnTo>
                  <a:pt x="437988" y="234668"/>
                </a:lnTo>
                <a:lnTo>
                  <a:pt x="451657" y="235584"/>
                </a:lnTo>
                <a:lnTo>
                  <a:pt x="471596" y="233624"/>
                </a:lnTo>
                <a:lnTo>
                  <a:pt x="490201" y="227996"/>
                </a:lnTo>
                <a:lnTo>
                  <a:pt x="498203" y="223774"/>
                </a:lnTo>
                <a:lnTo>
                  <a:pt x="452038" y="223774"/>
                </a:lnTo>
                <a:lnTo>
                  <a:pt x="440768" y="221488"/>
                </a:lnTo>
                <a:close/>
                <a:moveTo>
                  <a:pt x="256370" y="57150"/>
                </a:moveTo>
                <a:lnTo>
                  <a:pt x="238297" y="57150"/>
                </a:lnTo>
                <a:lnTo>
                  <a:pt x="244907" y="63170"/>
                </a:lnTo>
                <a:lnTo>
                  <a:pt x="251933" y="68452"/>
                </a:lnTo>
                <a:lnTo>
                  <a:pt x="259423" y="73025"/>
                </a:lnTo>
                <a:lnTo>
                  <a:pt x="266999" y="76707"/>
                </a:lnTo>
                <a:lnTo>
                  <a:pt x="258609" y="88213"/>
                </a:lnTo>
                <a:lnTo>
                  <a:pt x="252933" y="102457"/>
                </a:lnTo>
                <a:lnTo>
                  <a:pt x="249828" y="117667"/>
                </a:lnTo>
                <a:lnTo>
                  <a:pt x="249728" y="118887"/>
                </a:lnTo>
                <a:lnTo>
                  <a:pt x="248965" y="132969"/>
                </a:lnTo>
                <a:lnTo>
                  <a:pt x="241853" y="168267"/>
                </a:lnTo>
                <a:lnTo>
                  <a:pt x="222453" y="197135"/>
                </a:lnTo>
                <a:lnTo>
                  <a:pt x="193672" y="216622"/>
                </a:lnTo>
                <a:lnTo>
                  <a:pt x="158414" y="223774"/>
                </a:lnTo>
                <a:lnTo>
                  <a:pt x="205220" y="223774"/>
                </a:lnTo>
                <a:lnTo>
                  <a:pt x="209595" y="221488"/>
                </a:lnTo>
                <a:lnTo>
                  <a:pt x="222148" y="221488"/>
                </a:lnTo>
                <a:lnTo>
                  <a:pt x="220263" y="214375"/>
                </a:lnTo>
                <a:lnTo>
                  <a:pt x="249631" y="179450"/>
                </a:lnTo>
                <a:lnTo>
                  <a:pt x="260522" y="133476"/>
                </a:lnTo>
                <a:lnTo>
                  <a:pt x="261079" y="115768"/>
                </a:lnTo>
                <a:lnTo>
                  <a:pt x="264030" y="101441"/>
                </a:lnTo>
                <a:lnTo>
                  <a:pt x="270148" y="90114"/>
                </a:lnTo>
                <a:lnTo>
                  <a:pt x="280207" y="81406"/>
                </a:lnTo>
                <a:lnTo>
                  <a:pt x="328686" y="81406"/>
                </a:lnTo>
                <a:lnTo>
                  <a:pt x="329864" y="81152"/>
                </a:lnTo>
                <a:lnTo>
                  <a:pt x="346668" y="81152"/>
                </a:lnTo>
                <a:lnTo>
                  <a:pt x="343326" y="76580"/>
                </a:lnTo>
                <a:lnTo>
                  <a:pt x="347159" y="74771"/>
                </a:lnTo>
                <a:lnTo>
                  <a:pt x="305226" y="74771"/>
                </a:lnTo>
                <a:lnTo>
                  <a:pt x="273440" y="68556"/>
                </a:lnTo>
                <a:lnTo>
                  <a:pt x="256370" y="57150"/>
                </a:lnTo>
                <a:close/>
                <a:moveTo>
                  <a:pt x="372281" y="57150"/>
                </a:moveTo>
                <a:lnTo>
                  <a:pt x="513633" y="199135"/>
                </a:lnTo>
                <a:lnTo>
                  <a:pt x="500615" y="209468"/>
                </a:lnTo>
                <a:lnTo>
                  <a:pt x="485788" y="217217"/>
                </a:lnTo>
                <a:lnTo>
                  <a:pt x="469484" y="222085"/>
                </a:lnTo>
                <a:lnTo>
                  <a:pt x="452038" y="223774"/>
                </a:lnTo>
                <a:lnTo>
                  <a:pt x="498203" y="223774"/>
                </a:lnTo>
                <a:lnTo>
                  <a:pt x="507092" y="219082"/>
                </a:lnTo>
                <a:lnTo>
                  <a:pt x="521888" y="207264"/>
                </a:lnTo>
                <a:lnTo>
                  <a:pt x="528438" y="199008"/>
                </a:lnTo>
                <a:lnTo>
                  <a:pt x="513760" y="199008"/>
                </a:lnTo>
                <a:lnTo>
                  <a:pt x="372281" y="57150"/>
                </a:lnTo>
                <a:close/>
                <a:moveTo>
                  <a:pt x="230285" y="28321"/>
                </a:moveTo>
                <a:lnTo>
                  <a:pt x="218739" y="28321"/>
                </a:lnTo>
                <a:lnTo>
                  <a:pt x="222473" y="36002"/>
                </a:lnTo>
                <a:lnTo>
                  <a:pt x="226994" y="43386"/>
                </a:lnTo>
                <a:lnTo>
                  <a:pt x="232276" y="50413"/>
                </a:lnTo>
                <a:lnTo>
                  <a:pt x="238297" y="57023"/>
                </a:lnTo>
                <a:lnTo>
                  <a:pt x="96692" y="199008"/>
                </a:lnTo>
                <a:lnTo>
                  <a:pt x="96945" y="199008"/>
                </a:lnTo>
                <a:lnTo>
                  <a:pt x="238297" y="57150"/>
                </a:lnTo>
                <a:lnTo>
                  <a:pt x="256370" y="57150"/>
                </a:lnTo>
                <a:lnTo>
                  <a:pt x="245536" y="49910"/>
                </a:lnTo>
                <a:lnTo>
                  <a:pt x="234505" y="36445"/>
                </a:lnTo>
                <a:lnTo>
                  <a:pt x="230285" y="28321"/>
                </a:lnTo>
                <a:close/>
                <a:moveTo>
                  <a:pt x="410702" y="28194"/>
                </a:moveTo>
                <a:lnTo>
                  <a:pt x="391586" y="28194"/>
                </a:lnTo>
                <a:lnTo>
                  <a:pt x="403089" y="36710"/>
                </a:lnTo>
                <a:lnTo>
                  <a:pt x="417319" y="42417"/>
                </a:lnTo>
                <a:lnTo>
                  <a:pt x="432753" y="45555"/>
                </a:lnTo>
                <a:lnTo>
                  <a:pt x="447720" y="46354"/>
                </a:lnTo>
                <a:lnTo>
                  <a:pt x="465972" y="48200"/>
                </a:lnTo>
                <a:lnTo>
                  <a:pt x="511728" y="73025"/>
                </a:lnTo>
                <a:lnTo>
                  <a:pt x="536427" y="118887"/>
                </a:lnTo>
                <a:lnTo>
                  <a:pt x="538271" y="137159"/>
                </a:lnTo>
                <a:lnTo>
                  <a:pt x="536584" y="154699"/>
                </a:lnTo>
                <a:lnTo>
                  <a:pt x="531730" y="171084"/>
                </a:lnTo>
                <a:lnTo>
                  <a:pt x="524019" y="185969"/>
                </a:lnTo>
                <a:lnTo>
                  <a:pt x="513760" y="199008"/>
                </a:lnTo>
                <a:lnTo>
                  <a:pt x="528438" y="199008"/>
                </a:lnTo>
                <a:lnTo>
                  <a:pt x="533687" y="192395"/>
                </a:lnTo>
                <a:lnTo>
                  <a:pt x="542557" y="175466"/>
                </a:lnTo>
                <a:lnTo>
                  <a:pt x="548141" y="156846"/>
                </a:lnTo>
                <a:lnTo>
                  <a:pt x="550082" y="136905"/>
                </a:lnTo>
                <a:lnTo>
                  <a:pt x="549163" y="123142"/>
                </a:lnTo>
                <a:lnTo>
                  <a:pt x="546456" y="109950"/>
                </a:lnTo>
                <a:lnTo>
                  <a:pt x="542099" y="97579"/>
                </a:lnTo>
                <a:lnTo>
                  <a:pt x="536112" y="85978"/>
                </a:lnTo>
                <a:lnTo>
                  <a:pt x="548490" y="81980"/>
                </a:lnTo>
                <a:lnTo>
                  <a:pt x="560393" y="76263"/>
                </a:lnTo>
                <a:lnTo>
                  <a:pt x="562030" y="75183"/>
                </a:lnTo>
                <a:lnTo>
                  <a:pt x="529000" y="75183"/>
                </a:lnTo>
                <a:lnTo>
                  <a:pt x="520237" y="64643"/>
                </a:lnTo>
                <a:lnTo>
                  <a:pt x="487915" y="42814"/>
                </a:lnTo>
                <a:lnTo>
                  <a:pt x="448355" y="34798"/>
                </a:lnTo>
                <a:lnTo>
                  <a:pt x="430555" y="34216"/>
                </a:lnTo>
                <a:lnTo>
                  <a:pt x="416160" y="31194"/>
                </a:lnTo>
                <a:lnTo>
                  <a:pt x="410702" y="28194"/>
                </a:lnTo>
                <a:close/>
                <a:moveTo>
                  <a:pt x="328686" y="81406"/>
                </a:moveTo>
                <a:lnTo>
                  <a:pt x="280207" y="81406"/>
                </a:lnTo>
                <a:lnTo>
                  <a:pt x="292555" y="83903"/>
                </a:lnTo>
                <a:lnTo>
                  <a:pt x="305083" y="84709"/>
                </a:lnTo>
                <a:lnTo>
                  <a:pt x="317586" y="83800"/>
                </a:lnTo>
                <a:lnTo>
                  <a:pt x="328686" y="81406"/>
                </a:lnTo>
                <a:close/>
                <a:moveTo>
                  <a:pt x="221688" y="0"/>
                </a:moveTo>
                <a:lnTo>
                  <a:pt x="214114" y="0"/>
                </a:lnTo>
                <a:lnTo>
                  <a:pt x="214040" y="15113"/>
                </a:lnTo>
                <a:lnTo>
                  <a:pt x="205406" y="25171"/>
                </a:lnTo>
                <a:lnTo>
                  <a:pt x="194117" y="31289"/>
                </a:lnTo>
                <a:lnTo>
                  <a:pt x="179803" y="34240"/>
                </a:lnTo>
                <a:lnTo>
                  <a:pt x="162097" y="34798"/>
                </a:lnTo>
                <a:lnTo>
                  <a:pt x="138209" y="37643"/>
                </a:lnTo>
                <a:lnTo>
                  <a:pt x="116345" y="45751"/>
                </a:lnTo>
                <a:lnTo>
                  <a:pt x="97196" y="58479"/>
                </a:lnTo>
                <a:lnTo>
                  <a:pt x="81452" y="75183"/>
                </a:lnTo>
                <a:lnTo>
                  <a:pt x="97187" y="75183"/>
                </a:lnTo>
                <a:lnTo>
                  <a:pt x="98639" y="73025"/>
                </a:lnTo>
                <a:lnTo>
                  <a:pt x="127473" y="53488"/>
                </a:lnTo>
                <a:lnTo>
                  <a:pt x="162732" y="46354"/>
                </a:lnTo>
                <a:lnTo>
                  <a:pt x="177725" y="45553"/>
                </a:lnTo>
                <a:lnTo>
                  <a:pt x="193109" y="42417"/>
                </a:lnTo>
                <a:lnTo>
                  <a:pt x="207255" y="36764"/>
                </a:lnTo>
                <a:lnTo>
                  <a:pt x="218739" y="28321"/>
                </a:lnTo>
                <a:lnTo>
                  <a:pt x="230285" y="28321"/>
                </a:lnTo>
                <a:lnTo>
                  <a:pt x="226756" y="21526"/>
                </a:lnTo>
                <a:lnTo>
                  <a:pt x="222174" y="5655"/>
                </a:lnTo>
                <a:lnTo>
                  <a:pt x="221688" y="0"/>
                </a:lnTo>
                <a:close/>
                <a:moveTo>
                  <a:pt x="610452" y="0"/>
                </a:moveTo>
                <a:lnTo>
                  <a:pt x="598858" y="0"/>
                </a:lnTo>
                <a:lnTo>
                  <a:pt x="598119" y="6532"/>
                </a:lnTo>
                <a:lnTo>
                  <a:pt x="593103" y="22574"/>
                </a:lnTo>
                <a:lnTo>
                  <a:pt x="563790" y="59914"/>
                </a:lnTo>
                <a:lnTo>
                  <a:pt x="529000" y="75183"/>
                </a:lnTo>
                <a:lnTo>
                  <a:pt x="562030" y="75183"/>
                </a:lnTo>
                <a:lnTo>
                  <a:pt x="594673" y="44330"/>
                </a:lnTo>
                <a:lnTo>
                  <a:pt x="609480" y="8882"/>
                </a:lnTo>
                <a:lnTo>
                  <a:pt x="610452" y="0"/>
                </a:lnTo>
                <a:close/>
                <a:moveTo>
                  <a:pt x="398292" y="0"/>
                </a:moveTo>
                <a:lnTo>
                  <a:pt x="388764" y="0"/>
                </a:lnTo>
                <a:lnTo>
                  <a:pt x="388278" y="5655"/>
                </a:lnTo>
                <a:lnTo>
                  <a:pt x="383696" y="21526"/>
                </a:lnTo>
                <a:lnTo>
                  <a:pt x="375947" y="36445"/>
                </a:lnTo>
                <a:lnTo>
                  <a:pt x="365043" y="49910"/>
                </a:lnTo>
                <a:lnTo>
                  <a:pt x="337011" y="68556"/>
                </a:lnTo>
                <a:lnTo>
                  <a:pt x="305226" y="74771"/>
                </a:lnTo>
                <a:lnTo>
                  <a:pt x="347159" y="74771"/>
                </a:lnTo>
                <a:lnTo>
                  <a:pt x="351081" y="72919"/>
                </a:lnTo>
                <a:lnTo>
                  <a:pt x="358502" y="68437"/>
                </a:lnTo>
                <a:lnTo>
                  <a:pt x="365543" y="63168"/>
                </a:lnTo>
                <a:lnTo>
                  <a:pt x="372155" y="57150"/>
                </a:lnTo>
                <a:lnTo>
                  <a:pt x="378173" y="50411"/>
                </a:lnTo>
                <a:lnTo>
                  <a:pt x="383442" y="43370"/>
                </a:lnTo>
                <a:lnTo>
                  <a:pt x="387925" y="35948"/>
                </a:lnTo>
                <a:lnTo>
                  <a:pt x="391586" y="28194"/>
                </a:lnTo>
                <a:lnTo>
                  <a:pt x="410702" y="28194"/>
                </a:lnTo>
                <a:lnTo>
                  <a:pt x="404814" y="24957"/>
                </a:lnTo>
                <a:lnTo>
                  <a:pt x="396158" y="14731"/>
                </a:lnTo>
                <a:lnTo>
                  <a:pt x="397678" y="8477"/>
                </a:lnTo>
                <a:lnTo>
                  <a:pt x="398412" y="2127"/>
                </a:lnTo>
                <a:lnTo>
                  <a:pt x="398292" y="0"/>
                </a:lnTo>
                <a:close/>
                <a:moveTo>
                  <a:pt x="253664" y="41655"/>
                </a:moveTo>
                <a:lnTo>
                  <a:pt x="245409" y="49910"/>
                </a:lnTo>
                <a:lnTo>
                  <a:pt x="253664" y="41655"/>
                </a:lnTo>
                <a:close/>
                <a:moveTo>
                  <a:pt x="356788" y="41655"/>
                </a:moveTo>
                <a:lnTo>
                  <a:pt x="364916" y="49910"/>
                </a:lnTo>
                <a:lnTo>
                  <a:pt x="356788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8" name="CustomShape 130"/>
          <p:cNvSpPr/>
          <p:nvPr/>
        </p:nvSpPr>
        <p:spPr>
          <a:xfrm>
            <a:off x="124560" y="0"/>
            <a:ext cx="610560" cy="297000"/>
          </a:xfrm>
          <a:custGeom>
            <a:avLst/>
            <a:gdLst/>
            <a:ahLst/>
            <a:rect l="l" t="t" r="r" b="b"/>
            <a:pathLst>
              <a:path w="610870" h="297180">
                <a:moveTo>
                  <a:pt x="222146" y="221488"/>
                </a:moveTo>
                <a:lnTo>
                  <a:pt x="209577" y="221488"/>
                </a:lnTo>
                <a:lnTo>
                  <a:pt x="213515" y="233939"/>
                </a:lnTo>
                <a:lnTo>
                  <a:pt x="235625" y="267461"/>
                </a:lnTo>
                <a:lnTo>
                  <a:pt x="268175" y="289417"/>
                </a:lnTo>
                <a:lnTo>
                  <a:pt x="305221" y="297179"/>
                </a:lnTo>
                <a:lnTo>
                  <a:pt x="324042" y="295090"/>
                </a:lnTo>
                <a:lnTo>
                  <a:pt x="342266" y="289417"/>
                </a:lnTo>
                <a:lnTo>
                  <a:pt x="349302" y="285623"/>
                </a:lnTo>
                <a:lnTo>
                  <a:pt x="305182" y="285623"/>
                </a:lnTo>
                <a:lnTo>
                  <a:pt x="288687" y="283694"/>
                </a:lnTo>
                <a:lnTo>
                  <a:pt x="244197" y="259333"/>
                </a:lnTo>
                <a:lnTo>
                  <a:pt x="223484" y="226562"/>
                </a:lnTo>
                <a:lnTo>
                  <a:pt x="222146" y="221488"/>
                </a:lnTo>
                <a:close/>
                <a:moveTo>
                  <a:pt x="305259" y="200278"/>
                </a:moveTo>
                <a:lnTo>
                  <a:pt x="305182" y="285623"/>
                </a:lnTo>
                <a:lnTo>
                  <a:pt x="305259" y="200278"/>
                </a:lnTo>
                <a:close/>
                <a:moveTo>
                  <a:pt x="346692" y="81152"/>
                </a:moveTo>
                <a:lnTo>
                  <a:pt x="329909" y="81152"/>
                </a:lnTo>
                <a:lnTo>
                  <a:pt x="331992" y="82423"/>
                </a:lnTo>
                <a:lnTo>
                  <a:pt x="333961" y="83903"/>
                </a:lnTo>
                <a:lnTo>
                  <a:pt x="349874" y="133476"/>
                </a:lnTo>
                <a:lnTo>
                  <a:pt x="352715" y="157511"/>
                </a:lnTo>
                <a:lnTo>
                  <a:pt x="360810" y="179450"/>
                </a:lnTo>
                <a:lnTo>
                  <a:pt x="373518" y="198627"/>
                </a:lnTo>
                <a:lnTo>
                  <a:pt x="390196" y="214375"/>
                </a:lnTo>
                <a:lnTo>
                  <a:pt x="386966" y="226562"/>
                </a:lnTo>
                <a:lnTo>
                  <a:pt x="366244" y="259333"/>
                </a:lnTo>
                <a:lnTo>
                  <a:pt x="321755" y="283694"/>
                </a:lnTo>
                <a:lnTo>
                  <a:pt x="305259" y="285623"/>
                </a:lnTo>
                <a:lnTo>
                  <a:pt x="349302" y="285623"/>
                </a:lnTo>
                <a:lnTo>
                  <a:pt x="383863" y="257081"/>
                </a:lnTo>
                <a:lnTo>
                  <a:pt x="400940" y="221488"/>
                </a:lnTo>
                <a:lnTo>
                  <a:pt x="440727" y="221488"/>
                </a:lnTo>
                <a:lnTo>
                  <a:pt x="387958" y="197135"/>
                </a:lnTo>
                <a:lnTo>
                  <a:pt x="361431" y="132969"/>
                </a:lnTo>
                <a:lnTo>
                  <a:pt x="360672" y="118887"/>
                </a:lnTo>
                <a:lnTo>
                  <a:pt x="360573" y="117667"/>
                </a:lnTo>
                <a:lnTo>
                  <a:pt x="357481" y="102441"/>
                </a:lnTo>
                <a:lnTo>
                  <a:pt x="351801" y="88159"/>
                </a:lnTo>
                <a:lnTo>
                  <a:pt x="346692" y="81152"/>
                </a:lnTo>
                <a:close/>
                <a:moveTo>
                  <a:pt x="11567" y="0"/>
                </a:moveTo>
                <a:lnTo>
                  <a:pt x="0" y="0"/>
                </a:lnTo>
                <a:lnTo>
                  <a:pt x="976" y="8882"/>
                </a:lnTo>
                <a:lnTo>
                  <a:pt x="15791" y="44330"/>
                </a:lnTo>
                <a:lnTo>
                  <a:pt x="50092" y="76279"/>
                </a:lnTo>
                <a:lnTo>
                  <a:pt x="74411" y="85851"/>
                </a:lnTo>
                <a:lnTo>
                  <a:pt x="68374" y="97472"/>
                </a:lnTo>
                <a:lnTo>
                  <a:pt x="63946" y="110013"/>
                </a:lnTo>
                <a:lnTo>
                  <a:pt x="61247" y="123162"/>
                </a:lnTo>
                <a:lnTo>
                  <a:pt x="60326" y="136905"/>
                </a:lnTo>
                <a:lnTo>
                  <a:pt x="62274" y="156846"/>
                </a:lnTo>
                <a:lnTo>
                  <a:pt x="76780" y="192395"/>
                </a:lnTo>
                <a:lnTo>
                  <a:pt x="120263" y="227996"/>
                </a:lnTo>
                <a:lnTo>
                  <a:pt x="158751" y="235584"/>
                </a:lnTo>
                <a:lnTo>
                  <a:pt x="172463" y="234668"/>
                </a:lnTo>
                <a:lnTo>
                  <a:pt x="185598" y="231965"/>
                </a:lnTo>
                <a:lnTo>
                  <a:pt x="198015" y="227548"/>
                </a:lnTo>
                <a:lnTo>
                  <a:pt x="205216" y="223774"/>
                </a:lnTo>
                <a:lnTo>
                  <a:pt x="158447" y="223774"/>
                </a:lnTo>
                <a:lnTo>
                  <a:pt x="140972" y="222085"/>
                </a:lnTo>
                <a:lnTo>
                  <a:pt x="124644" y="217217"/>
                </a:lnTo>
                <a:lnTo>
                  <a:pt x="109800" y="209468"/>
                </a:lnTo>
                <a:lnTo>
                  <a:pt x="96775" y="199135"/>
                </a:lnTo>
                <a:lnTo>
                  <a:pt x="86421" y="185969"/>
                </a:lnTo>
                <a:lnTo>
                  <a:pt x="78687" y="171084"/>
                </a:lnTo>
                <a:lnTo>
                  <a:pt x="73825" y="154699"/>
                </a:lnTo>
                <a:lnTo>
                  <a:pt x="72137" y="137159"/>
                </a:lnTo>
                <a:lnTo>
                  <a:pt x="79255" y="101808"/>
                </a:lnTo>
                <a:lnTo>
                  <a:pt x="97161" y="75183"/>
                </a:lnTo>
                <a:lnTo>
                  <a:pt x="81510" y="75183"/>
                </a:lnTo>
                <a:lnTo>
                  <a:pt x="36616" y="51180"/>
                </a:lnTo>
                <a:lnTo>
                  <a:pt x="12325" y="6532"/>
                </a:lnTo>
                <a:lnTo>
                  <a:pt x="11567" y="0"/>
                </a:lnTo>
                <a:close/>
                <a:moveTo>
                  <a:pt x="440727" y="221488"/>
                </a:moveTo>
                <a:lnTo>
                  <a:pt x="400940" y="221488"/>
                </a:lnTo>
                <a:lnTo>
                  <a:pt x="412490" y="227548"/>
                </a:lnTo>
                <a:lnTo>
                  <a:pt x="424891" y="231965"/>
                </a:lnTo>
                <a:lnTo>
                  <a:pt x="438004" y="234668"/>
                </a:lnTo>
                <a:lnTo>
                  <a:pt x="451690" y="235584"/>
                </a:lnTo>
                <a:lnTo>
                  <a:pt x="471597" y="233624"/>
                </a:lnTo>
                <a:lnTo>
                  <a:pt x="490179" y="227996"/>
                </a:lnTo>
                <a:lnTo>
                  <a:pt x="498170" y="223774"/>
                </a:lnTo>
                <a:lnTo>
                  <a:pt x="451994" y="223774"/>
                </a:lnTo>
                <a:lnTo>
                  <a:pt x="440727" y="221488"/>
                </a:lnTo>
                <a:close/>
                <a:moveTo>
                  <a:pt x="256331" y="57150"/>
                </a:moveTo>
                <a:lnTo>
                  <a:pt x="238330" y="57150"/>
                </a:lnTo>
                <a:lnTo>
                  <a:pt x="244934" y="63170"/>
                </a:lnTo>
                <a:lnTo>
                  <a:pt x="251952" y="68452"/>
                </a:lnTo>
                <a:lnTo>
                  <a:pt x="259440" y="73025"/>
                </a:lnTo>
                <a:lnTo>
                  <a:pt x="267032" y="76707"/>
                </a:lnTo>
                <a:lnTo>
                  <a:pt x="258613" y="88213"/>
                </a:lnTo>
                <a:lnTo>
                  <a:pt x="252949" y="102457"/>
                </a:lnTo>
                <a:lnTo>
                  <a:pt x="249866" y="117667"/>
                </a:lnTo>
                <a:lnTo>
                  <a:pt x="249767" y="118887"/>
                </a:lnTo>
                <a:lnTo>
                  <a:pt x="249010" y="132969"/>
                </a:lnTo>
                <a:lnTo>
                  <a:pt x="241893" y="168267"/>
                </a:lnTo>
                <a:lnTo>
                  <a:pt x="222483" y="197135"/>
                </a:lnTo>
                <a:lnTo>
                  <a:pt x="193696" y="216622"/>
                </a:lnTo>
                <a:lnTo>
                  <a:pt x="158447" y="223774"/>
                </a:lnTo>
                <a:lnTo>
                  <a:pt x="205216" y="223774"/>
                </a:lnTo>
                <a:lnTo>
                  <a:pt x="209577" y="221488"/>
                </a:lnTo>
                <a:lnTo>
                  <a:pt x="222146" y="221488"/>
                </a:lnTo>
                <a:lnTo>
                  <a:pt x="220270" y="214375"/>
                </a:lnTo>
                <a:lnTo>
                  <a:pt x="249639" y="179450"/>
                </a:lnTo>
                <a:lnTo>
                  <a:pt x="260567" y="133476"/>
                </a:lnTo>
                <a:lnTo>
                  <a:pt x="261123" y="115768"/>
                </a:lnTo>
                <a:lnTo>
                  <a:pt x="264066" y="101441"/>
                </a:lnTo>
                <a:lnTo>
                  <a:pt x="270172" y="90114"/>
                </a:lnTo>
                <a:lnTo>
                  <a:pt x="280214" y="81406"/>
                </a:lnTo>
                <a:lnTo>
                  <a:pt x="328726" y="81406"/>
                </a:lnTo>
                <a:lnTo>
                  <a:pt x="329909" y="81152"/>
                </a:lnTo>
                <a:lnTo>
                  <a:pt x="346692" y="81152"/>
                </a:lnTo>
                <a:lnTo>
                  <a:pt x="343359" y="76580"/>
                </a:lnTo>
                <a:lnTo>
                  <a:pt x="347175" y="74771"/>
                </a:lnTo>
                <a:lnTo>
                  <a:pt x="305221" y="74771"/>
                </a:lnTo>
                <a:lnTo>
                  <a:pt x="273428" y="68556"/>
                </a:lnTo>
                <a:lnTo>
                  <a:pt x="256331" y="57150"/>
                </a:lnTo>
                <a:close/>
                <a:moveTo>
                  <a:pt x="372289" y="57150"/>
                </a:moveTo>
                <a:lnTo>
                  <a:pt x="372111" y="57150"/>
                </a:lnTo>
                <a:lnTo>
                  <a:pt x="513666" y="199135"/>
                </a:lnTo>
                <a:lnTo>
                  <a:pt x="500642" y="209468"/>
                </a:lnTo>
                <a:lnTo>
                  <a:pt x="485797" y="217217"/>
                </a:lnTo>
                <a:lnTo>
                  <a:pt x="469469" y="222085"/>
                </a:lnTo>
                <a:lnTo>
                  <a:pt x="451994" y="223774"/>
                </a:lnTo>
                <a:lnTo>
                  <a:pt x="498170" y="223774"/>
                </a:lnTo>
                <a:lnTo>
                  <a:pt x="507048" y="219082"/>
                </a:lnTo>
                <a:lnTo>
                  <a:pt x="521819" y="207264"/>
                </a:lnTo>
                <a:lnTo>
                  <a:pt x="528393" y="199008"/>
                </a:lnTo>
                <a:lnTo>
                  <a:pt x="513716" y="199008"/>
                </a:lnTo>
                <a:lnTo>
                  <a:pt x="372289" y="57150"/>
                </a:lnTo>
                <a:close/>
                <a:moveTo>
                  <a:pt x="230299" y="28321"/>
                </a:moveTo>
                <a:lnTo>
                  <a:pt x="218784" y="28321"/>
                </a:lnTo>
                <a:lnTo>
                  <a:pt x="222504" y="36002"/>
                </a:lnTo>
                <a:lnTo>
                  <a:pt x="227003" y="43386"/>
                </a:lnTo>
                <a:lnTo>
                  <a:pt x="232266" y="50413"/>
                </a:lnTo>
                <a:lnTo>
                  <a:pt x="238279" y="57023"/>
                </a:lnTo>
                <a:lnTo>
                  <a:pt x="96725" y="199008"/>
                </a:lnTo>
                <a:lnTo>
                  <a:pt x="96902" y="199008"/>
                </a:lnTo>
                <a:lnTo>
                  <a:pt x="238330" y="57150"/>
                </a:lnTo>
                <a:lnTo>
                  <a:pt x="256331" y="57150"/>
                </a:lnTo>
                <a:lnTo>
                  <a:pt x="245480" y="49910"/>
                </a:lnTo>
                <a:lnTo>
                  <a:pt x="234518" y="36445"/>
                </a:lnTo>
                <a:lnTo>
                  <a:pt x="230299" y="28321"/>
                </a:lnTo>
                <a:close/>
                <a:moveTo>
                  <a:pt x="410708" y="28194"/>
                </a:moveTo>
                <a:lnTo>
                  <a:pt x="391606" y="28194"/>
                </a:lnTo>
                <a:lnTo>
                  <a:pt x="403106" y="36710"/>
                </a:lnTo>
                <a:lnTo>
                  <a:pt x="417320" y="42417"/>
                </a:lnTo>
                <a:lnTo>
                  <a:pt x="432748" y="45555"/>
                </a:lnTo>
                <a:lnTo>
                  <a:pt x="447740" y="46354"/>
                </a:lnTo>
                <a:lnTo>
                  <a:pt x="465991" y="48200"/>
                </a:lnTo>
                <a:lnTo>
                  <a:pt x="511773" y="73025"/>
                </a:lnTo>
                <a:lnTo>
                  <a:pt x="536464" y="118887"/>
                </a:lnTo>
                <a:lnTo>
                  <a:pt x="538304" y="137159"/>
                </a:lnTo>
                <a:lnTo>
                  <a:pt x="536616" y="154699"/>
                </a:lnTo>
                <a:lnTo>
                  <a:pt x="531754" y="171084"/>
                </a:lnTo>
                <a:lnTo>
                  <a:pt x="524020" y="185969"/>
                </a:lnTo>
                <a:lnTo>
                  <a:pt x="513716" y="199008"/>
                </a:lnTo>
                <a:lnTo>
                  <a:pt x="528393" y="199008"/>
                </a:lnTo>
                <a:lnTo>
                  <a:pt x="533661" y="192395"/>
                </a:lnTo>
                <a:lnTo>
                  <a:pt x="542563" y="175466"/>
                </a:lnTo>
                <a:lnTo>
                  <a:pt x="548167" y="156846"/>
                </a:lnTo>
                <a:lnTo>
                  <a:pt x="550115" y="136905"/>
                </a:lnTo>
                <a:lnTo>
                  <a:pt x="549191" y="123142"/>
                </a:lnTo>
                <a:lnTo>
                  <a:pt x="546470" y="109950"/>
                </a:lnTo>
                <a:lnTo>
                  <a:pt x="542089" y="97579"/>
                </a:lnTo>
                <a:lnTo>
                  <a:pt x="536068" y="85978"/>
                </a:lnTo>
                <a:lnTo>
                  <a:pt x="548498" y="81980"/>
                </a:lnTo>
                <a:lnTo>
                  <a:pt x="560421" y="76263"/>
                </a:lnTo>
                <a:lnTo>
                  <a:pt x="562058" y="75183"/>
                </a:lnTo>
                <a:lnTo>
                  <a:pt x="528956" y="75183"/>
                </a:lnTo>
                <a:lnTo>
                  <a:pt x="520295" y="64643"/>
                </a:lnTo>
                <a:lnTo>
                  <a:pt x="487931" y="42814"/>
                </a:lnTo>
                <a:lnTo>
                  <a:pt x="448299" y="34798"/>
                </a:lnTo>
                <a:lnTo>
                  <a:pt x="430516" y="34216"/>
                </a:lnTo>
                <a:lnTo>
                  <a:pt x="416155" y="31194"/>
                </a:lnTo>
                <a:lnTo>
                  <a:pt x="410708" y="28194"/>
                </a:lnTo>
                <a:close/>
                <a:moveTo>
                  <a:pt x="328726" y="81406"/>
                </a:moveTo>
                <a:lnTo>
                  <a:pt x="280214" y="81406"/>
                </a:lnTo>
                <a:lnTo>
                  <a:pt x="292548" y="83903"/>
                </a:lnTo>
                <a:lnTo>
                  <a:pt x="305062" y="84709"/>
                </a:lnTo>
                <a:lnTo>
                  <a:pt x="317576" y="83800"/>
                </a:lnTo>
                <a:lnTo>
                  <a:pt x="328726" y="81406"/>
                </a:lnTo>
                <a:close/>
                <a:moveTo>
                  <a:pt x="221727" y="0"/>
                </a:moveTo>
                <a:lnTo>
                  <a:pt x="214127" y="0"/>
                </a:lnTo>
                <a:lnTo>
                  <a:pt x="214060" y="15113"/>
                </a:lnTo>
                <a:lnTo>
                  <a:pt x="205401" y="25171"/>
                </a:lnTo>
                <a:lnTo>
                  <a:pt x="194111" y="31289"/>
                </a:lnTo>
                <a:lnTo>
                  <a:pt x="179816" y="34240"/>
                </a:lnTo>
                <a:lnTo>
                  <a:pt x="162142" y="34798"/>
                </a:lnTo>
                <a:lnTo>
                  <a:pt x="138190" y="37643"/>
                </a:lnTo>
                <a:lnTo>
                  <a:pt x="116306" y="45751"/>
                </a:lnTo>
                <a:lnTo>
                  <a:pt x="97182" y="58479"/>
                </a:lnTo>
                <a:lnTo>
                  <a:pt x="81510" y="75183"/>
                </a:lnTo>
                <a:lnTo>
                  <a:pt x="97161" y="75183"/>
                </a:lnTo>
                <a:lnTo>
                  <a:pt x="98613" y="73025"/>
                </a:lnTo>
                <a:lnTo>
                  <a:pt x="127457" y="53488"/>
                </a:lnTo>
                <a:lnTo>
                  <a:pt x="162714" y="46354"/>
                </a:lnTo>
                <a:lnTo>
                  <a:pt x="177725" y="45553"/>
                </a:lnTo>
                <a:lnTo>
                  <a:pt x="193123" y="42417"/>
                </a:lnTo>
                <a:lnTo>
                  <a:pt x="207284" y="36764"/>
                </a:lnTo>
                <a:lnTo>
                  <a:pt x="218784" y="28321"/>
                </a:lnTo>
                <a:lnTo>
                  <a:pt x="230299" y="28321"/>
                </a:lnTo>
                <a:lnTo>
                  <a:pt x="226771" y="21526"/>
                </a:lnTo>
                <a:lnTo>
                  <a:pt x="222203" y="5655"/>
                </a:lnTo>
                <a:lnTo>
                  <a:pt x="221727" y="0"/>
                </a:lnTo>
                <a:close/>
                <a:moveTo>
                  <a:pt x="610441" y="0"/>
                </a:moveTo>
                <a:lnTo>
                  <a:pt x="598874" y="0"/>
                </a:lnTo>
                <a:lnTo>
                  <a:pt x="598116" y="6532"/>
                </a:lnTo>
                <a:lnTo>
                  <a:pt x="593090" y="22574"/>
                </a:lnTo>
                <a:lnTo>
                  <a:pt x="563750" y="59914"/>
                </a:lnTo>
                <a:lnTo>
                  <a:pt x="528956" y="75183"/>
                </a:lnTo>
                <a:lnTo>
                  <a:pt x="562058" y="75183"/>
                </a:lnTo>
                <a:lnTo>
                  <a:pt x="594650" y="44330"/>
                </a:lnTo>
                <a:lnTo>
                  <a:pt x="609464" y="8882"/>
                </a:lnTo>
                <a:lnTo>
                  <a:pt x="610441" y="0"/>
                </a:lnTo>
                <a:close/>
                <a:moveTo>
                  <a:pt x="398268" y="0"/>
                </a:moveTo>
                <a:lnTo>
                  <a:pt x="388715" y="0"/>
                </a:lnTo>
                <a:lnTo>
                  <a:pt x="388240" y="5655"/>
                </a:lnTo>
                <a:lnTo>
                  <a:pt x="383675" y="21526"/>
                </a:lnTo>
                <a:lnTo>
                  <a:pt x="375928" y="36445"/>
                </a:lnTo>
                <a:lnTo>
                  <a:pt x="365012" y="49910"/>
                </a:lnTo>
                <a:lnTo>
                  <a:pt x="337013" y="68556"/>
                </a:lnTo>
                <a:lnTo>
                  <a:pt x="305221" y="74771"/>
                </a:lnTo>
                <a:lnTo>
                  <a:pt x="347175" y="74771"/>
                </a:lnTo>
                <a:lnTo>
                  <a:pt x="351078" y="72919"/>
                </a:lnTo>
                <a:lnTo>
                  <a:pt x="358473" y="68437"/>
                </a:lnTo>
                <a:lnTo>
                  <a:pt x="365499" y="63168"/>
                </a:lnTo>
                <a:lnTo>
                  <a:pt x="372111" y="57150"/>
                </a:lnTo>
                <a:lnTo>
                  <a:pt x="372289" y="57150"/>
                </a:lnTo>
                <a:lnTo>
                  <a:pt x="378181" y="50411"/>
                </a:lnTo>
                <a:lnTo>
                  <a:pt x="383441" y="43370"/>
                </a:lnTo>
                <a:lnTo>
                  <a:pt x="387923" y="35948"/>
                </a:lnTo>
                <a:lnTo>
                  <a:pt x="391606" y="28194"/>
                </a:lnTo>
                <a:lnTo>
                  <a:pt x="410708" y="28194"/>
                </a:lnTo>
                <a:lnTo>
                  <a:pt x="404833" y="24957"/>
                </a:lnTo>
                <a:lnTo>
                  <a:pt x="396165" y="14731"/>
                </a:lnTo>
                <a:lnTo>
                  <a:pt x="397655" y="8477"/>
                </a:lnTo>
                <a:lnTo>
                  <a:pt x="398385" y="2127"/>
                </a:lnTo>
                <a:lnTo>
                  <a:pt x="398268" y="0"/>
                </a:lnTo>
                <a:close/>
                <a:moveTo>
                  <a:pt x="253709" y="41655"/>
                </a:moveTo>
                <a:lnTo>
                  <a:pt x="245429" y="49910"/>
                </a:lnTo>
                <a:lnTo>
                  <a:pt x="253709" y="41655"/>
                </a:lnTo>
                <a:close/>
                <a:moveTo>
                  <a:pt x="356783" y="41655"/>
                </a:moveTo>
                <a:lnTo>
                  <a:pt x="364961" y="49910"/>
                </a:lnTo>
                <a:lnTo>
                  <a:pt x="356783" y="41655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59" name="CustomShape 131"/>
          <p:cNvSpPr/>
          <p:nvPr/>
        </p:nvSpPr>
        <p:spPr>
          <a:xfrm>
            <a:off x="11925000" y="0"/>
            <a:ext cx="267120" cy="288000"/>
          </a:xfrm>
          <a:custGeom>
            <a:avLst/>
            <a:gdLst/>
            <a:ahLst/>
            <a:rect l="l" t="t" r="r" b="b"/>
            <a:pathLst>
              <a:path w="267334" h="288290">
                <a:moveTo>
                  <a:pt x="222145" y="220979"/>
                </a:moveTo>
                <a:lnTo>
                  <a:pt x="209590" y="220979"/>
                </a:lnTo>
                <a:lnTo>
                  <a:pt x="213515" y="233429"/>
                </a:lnTo>
                <a:lnTo>
                  <a:pt x="235625" y="266826"/>
                </a:lnTo>
                <a:lnTo>
                  <a:pt x="267121" y="288035"/>
                </a:lnTo>
                <a:lnTo>
                  <a:pt x="267121" y="274193"/>
                </a:lnTo>
                <a:lnTo>
                  <a:pt x="244261" y="258699"/>
                </a:lnTo>
                <a:lnTo>
                  <a:pt x="235528" y="248658"/>
                </a:lnTo>
                <a:lnTo>
                  <a:pt x="228593" y="237712"/>
                </a:lnTo>
                <a:lnTo>
                  <a:pt x="223491" y="226052"/>
                </a:lnTo>
                <a:lnTo>
                  <a:pt x="222145" y="220979"/>
                </a:lnTo>
                <a:close/>
                <a:moveTo>
                  <a:pt x="11590" y="0"/>
                </a:moveTo>
                <a:lnTo>
                  <a:pt x="0" y="0"/>
                </a:lnTo>
                <a:lnTo>
                  <a:pt x="967" y="8806"/>
                </a:lnTo>
                <a:lnTo>
                  <a:pt x="15774" y="44152"/>
                </a:lnTo>
                <a:lnTo>
                  <a:pt x="50094" y="76072"/>
                </a:lnTo>
                <a:lnTo>
                  <a:pt x="74462" y="85725"/>
                </a:lnTo>
                <a:lnTo>
                  <a:pt x="68402" y="97270"/>
                </a:lnTo>
                <a:lnTo>
                  <a:pt x="63985" y="109696"/>
                </a:lnTo>
                <a:lnTo>
                  <a:pt x="61282" y="122836"/>
                </a:lnTo>
                <a:lnTo>
                  <a:pt x="60365" y="136525"/>
                </a:lnTo>
                <a:lnTo>
                  <a:pt x="62306" y="156463"/>
                </a:lnTo>
                <a:lnTo>
                  <a:pt x="76760" y="191960"/>
                </a:lnTo>
                <a:lnTo>
                  <a:pt x="120246" y="227425"/>
                </a:lnTo>
                <a:lnTo>
                  <a:pt x="158790" y="234950"/>
                </a:lnTo>
                <a:lnTo>
                  <a:pt x="172479" y="234035"/>
                </a:lnTo>
                <a:lnTo>
                  <a:pt x="185619" y="231346"/>
                </a:lnTo>
                <a:lnTo>
                  <a:pt x="198045" y="226966"/>
                </a:lnTo>
                <a:lnTo>
                  <a:pt x="205427" y="223139"/>
                </a:lnTo>
                <a:lnTo>
                  <a:pt x="158409" y="223139"/>
                </a:lnTo>
                <a:lnTo>
                  <a:pt x="140963" y="221452"/>
                </a:lnTo>
                <a:lnTo>
                  <a:pt x="124659" y="216598"/>
                </a:lnTo>
                <a:lnTo>
                  <a:pt x="109832" y="208887"/>
                </a:lnTo>
                <a:lnTo>
                  <a:pt x="96814" y="198627"/>
                </a:lnTo>
                <a:lnTo>
                  <a:pt x="86428" y="185483"/>
                </a:lnTo>
                <a:lnTo>
                  <a:pt x="78717" y="170656"/>
                </a:lnTo>
                <a:lnTo>
                  <a:pt x="73863" y="154352"/>
                </a:lnTo>
                <a:lnTo>
                  <a:pt x="72176" y="136905"/>
                </a:lnTo>
                <a:lnTo>
                  <a:pt x="79288" y="101627"/>
                </a:lnTo>
                <a:lnTo>
                  <a:pt x="97256" y="74929"/>
                </a:lnTo>
                <a:lnTo>
                  <a:pt x="81574" y="74929"/>
                </a:lnTo>
                <a:lnTo>
                  <a:pt x="36616" y="51053"/>
                </a:lnTo>
                <a:lnTo>
                  <a:pt x="12328" y="6512"/>
                </a:lnTo>
                <a:lnTo>
                  <a:pt x="11590" y="0"/>
                </a:lnTo>
                <a:close/>
                <a:moveTo>
                  <a:pt x="256422" y="57023"/>
                </a:moveTo>
                <a:lnTo>
                  <a:pt x="238292" y="57023"/>
                </a:lnTo>
                <a:lnTo>
                  <a:pt x="244902" y="63023"/>
                </a:lnTo>
                <a:lnTo>
                  <a:pt x="251929" y="68262"/>
                </a:lnTo>
                <a:lnTo>
                  <a:pt x="259313" y="72739"/>
                </a:lnTo>
                <a:lnTo>
                  <a:pt x="266994" y="76453"/>
                </a:lnTo>
                <a:lnTo>
                  <a:pt x="258622" y="87957"/>
                </a:lnTo>
                <a:lnTo>
                  <a:pt x="252977" y="102187"/>
                </a:lnTo>
                <a:lnTo>
                  <a:pt x="249831" y="117584"/>
                </a:lnTo>
                <a:lnTo>
                  <a:pt x="248960" y="132588"/>
                </a:lnTo>
                <a:lnTo>
                  <a:pt x="241848" y="167846"/>
                </a:lnTo>
                <a:lnTo>
                  <a:pt x="222449" y="196627"/>
                </a:lnTo>
                <a:lnTo>
                  <a:pt x="193668" y="216026"/>
                </a:lnTo>
                <a:lnTo>
                  <a:pt x="158409" y="223139"/>
                </a:lnTo>
                <a:lnTo>
                  <a:pt x="205427" y="223139"/>
                </a:lnTo>
                <a:lnTo>
                  <a:pt x="209590" y="220979"/>
                </a:lnTo>
                <a:lnTo>
                  <a:pt x="222145" y="220979"/>
                </a:lnTo>
                <a:lnTo>
                  <a:pt x="220258" y="213868"/>
                </a:lnTo>
                <a:lnTo>
                  <a:pt x="249627" y="179006"/>
                </a:lnTo>
                <a:lnTo>
                  <a:pt x="260517" y="133096"/>
                </a:lnTo>
                <a:lnTo>
                  <a:pt x="260656" y="122287"/>
                </a:lnTo>
                <a:lnTo>
                  <a:pt x="261629" y="112728"/>
                </a:lnTo>
                <a:lnTo>
                  <a:pt x="263696" y="104431"/>
                </a:lnTo>
                <a:lnTo>
                  <a:pt x="267121" y="97408"/>
                </a:lnTo>
                <a:lnTo>
                  <a:pt x="267121" y="64134"/>
                </a:lnTo>
                <a:lnTo>
                  <a:pt x="256422" y="57023"/>
                </a:lnTo>
                <a:close/>
                <a:moveTo>
                  <a:pt x="230241" y="28194"/>
                </a:moveTo>
                <a:lnTo>
                  <a:pt x="218734" y="28194"/>
                </a:lnTo>
                <a:lnTo>
                  <a:pt x="222469" y="35875"/>
                </a:lnTo>
                <a:lnTo>
                  <a:pt x="226989" y="43259"/>
                </a:lnTo>
                <a:lnTo>
                  <a:pt x="232272" y="50286"/>
                </a:lnTo>
                <a:lnTo>
                  <a:pt x="238292" y="56896"/>
                </a:lnTo>
                <a:lnTo>
                  <a:pt x="96687" y="198500"/>
                </a:lnTo>
                <a:lnTo>
                  <a:pt x="96941" y="198500"/>
                </a:lnTo>
                <a:lnTo>
                  <a:pt x="238292" y="57023"/>
                </a:lnTo>
                <a:lnTo>
                  <a:pt x="256422" y="57023"/>
                </a:lnTo>
                <a:lnTo>
                  <a:pt x="245531" y="49783"/>
                </a:lnTo>
                <a:lnTo>
                  <a:pt x="234502" y="36391"/>
                </a:lnTo>
                <a:lnTo>
                  <a:pt x="230241" y="28194"/>
                </a:lnTo>
                <a:close/>
                <a:moveTo>
                  <a:pt x="221762" y="0"/>
                </a:moveTo>
                <a:lnTo>
                  <a:pt x="214109" y="0"/>
                </a:lnTo>
                <a:lnTo>
                  <a:pt x="214035" y="14985"/>
                </a:lnTo>
                <a:lnTo>
                  <a:pt x="205401" y="25044"/>
                </a:lnTo>
                <a:lnTo>
                  <a:pt x="194112" y="31162"/>
                </a:lnTo>
                <a:lnTo>
                  <a:pt x="179799" y="34113"/>
                </a:lnTo>
                <a:lnTo>
                  <a:pt x="162092" y="34671"/>
                </a:lnTo>
                <a:lnTo>
                  <a:pt x="138206" y="37514"/>
                </a:lnTo>
                <a:lnTo>
                  <a:pt x="116356" y="45608"/>
                </a:lnTo>
                <a:lnTo>
                  <a:pt x="97245" y="58298"/>
                </a:lnTo>
                <a:lnTo>
                  <a:pt x="81574" y="74929"/>
                </a:lnTo>
                <a:lnTo>
                  <a:pt x="97256" y="74929"/>
                </a:lnTo>
                <a:lnTo>
                  <a:pt x="98688" y="72802"/>
                </a:lnTo>
                <a:lnTo>
                  <a:pt x="127469" y="53359"/>
                </a:lnTo>
                <a:lnTo>
                  <a:pt x="162727" y="46227"/>
                </a:lnTo>
                <a:lnTo>
                  <a:pt x="177711" y="45428"/>
                </a:lnTo>
                <a:lnTo>
                  <a:pt x="193064" y="42306"/>
                </a:lnTo>
                <a:lnTo>
                  <a:pt x="207251" y="36637"/>
                </a:lnTo>
                <a:lnTo>
                  <a:pt x="218734" y="28194"/>
                </a:lnTo>
                <a:lnTo>
                  <a:pt x="230241" y="28194"/>
                </a:lnTo>
                <a:lnTo>
                  <a:pt x="226767" y="21510"/>
                </a:lnTo>
                <a:lnTo>
                  <a:pt x="222223" y="5653"/>
                </a:lnTo>
                <a:lnTo>
                  <a:pt x="221762" y="0"/>
                </a:lnTo>
                <a:close/>
                <a:moveTo>
                  <a:pt x="253659" y="41528"/>
                </a:moveTo>
                <a:lnTo>
                  <a:pt x="245404" y="49783"/>
                </a:lnTo>
                <a:lnTo>
                  <a:pt x="253659" y="41528"/>
                </a:lnTo>
                <a:close/>
              </a:path>
            </a:pathLst>
          </a:custGeom>
          <a:solidFill>
            <a:srgbClr val="caae21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CustomShape 132"/>
          <p:cNvSpPr/>
          <p:nvPr/>
        </p:nvSpPr>
        <p:spPr>
          <a:xfrm>
            <a:off x="348120" y="0"/>
            <a:ext cx="165960" cy="74160"/>
          </a:xfrm>
          <a:prstGeom prst="rect">
            <a:avLst/>
          </a:prstGeom>
          <a:blipFill rotWithShape="0">
            <a:blip r:embed="rId3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1" name="CustomShape 133"/>
          <p:cNvSpPr/>
          <p:nvPr/>
        </p:nvSpPr>
        <p:spPr>
          <a:xfrm>
            <a:off x="1190880" y="0"/>
            <a:ext cx="164520" cy="74160"/>
          </a:xfrm>
          <a:prstGeom prst="rect">
            <a:avLst/>
          </a:prstGeom>
          <a:blipFill rotWithShape="0">
            <a:blip r:embed="rId3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2" name="CustomShape 134"/>
          <p:cNvSpPr/>
          <p:nvPr/>
        </p:nvSpPr>
        <p:spPr>
          <a:xfrm>
            <a:off x="2033640" y="0"/>
            <a:ext cx="10158480" cy="74520"/>
          </a:xfrm>
          <a:custGeom>
            <a:avLst/>
            <a:gdLst/>
            <a:ahLst/>
            <a:rect l="l" t="t" r="r" b="b"/>
            <a:pathLst>
              <a:path w="10158730" h="74930">
                <a:moveTo>
                  <a:pt x="10158367" y="0"/>
                </a:moveTo>
                <a:lnTo>
                  <a:pt x="10109777" y="0"/>
                </a:lnTo>
                <a:lnTo>
                  <a:pt x="10111879" y="14224"/>
                </a:lnTo>
                <a:lnTo>
                  <a:pt x="10122187" y="36163"/>
                </a:lnTo>
                <a:lnTo>
                  <a:pt x="10138045" y="54054"/>
                </a:lnTo>
                <a:lnTo>
                  <a:pt x="10158367" y="66801"/>
                </a:lnTo>
                <a:lnTo>
                  <a:pt x="10158367" y="0"/>
                </a:lnTo>
                <a:close/>
                <a:moveTo>
                  <a:pt x="9433342" y="0"/>
                </a:moveTo>
                <a:lnTo>
                  <a:pt x="9267831" y="0"/>
                </a:lnTo>
                <a:lnTo>
                  <a:pt x="9272369" y="22544"/>
                </a:lnTo>
                <a:lnTo>
                  <a:pt x="9290591" y="49672"/>
                </a:lnTo>
                <a:lnTo>
                  <a:pt x="9317601" y="67966"/>
                </a:lnTo>
                <a:lnTo>
                  <a:pt x="9350647" y="74675"/>
                </a:lnTo>
                <a:lnTo>
                  <a:pt x="9383672" y="67966"/>
                </a:lnTo>
                <a:lnTo>
                  <a:pt x="9410638" y="49672"/>
                </a:lnTo>
                <a:lnTo>
                  <a:pt x="9428817" y="22544"/>
                </a:lnTo>
                <a:lnTo>
                  <a:pt x="9433342" y="0"/>
                </a:lnTo>
                <a:close/>
                <a:moveTo>
                  <a:pt x="8590824" y="0"/>
                </a:moveTo>
                <a:lnTo>
                  <a:pt x="8425307" y="0"/>
                </a:lnTo>
                <a:lnTo>
                  <a:pt x="8429833" y="22544"/>
                </a:lnTo>
                <a:lnTo>
                  <a:pt x="8448026" y="49672"/>
                </a:lnTo>
                <a:lnTo>
                  <a:pt x="8475029" y="67966"/>
                </a:lnTo>
                <a:lnTo>
                  <a:pt x="8508129" y="74675"/>
                </a:lnTo>
                <a:lnTo>
                  <a:pt x="8541154" y="67966"/>
                </a:lnTo>
                <a:lnTo>
                  <a:pt x="8568120" y="49672"/>
                </a:lnTo>
                <a:lnTo>
                  <a:pt x="8586299" y="22544"/>
                </a:lnTo>
                <a:lnTo>
                  <a:pt x="8590824" y="0"/>
                </a:lnTo>
                <a:close/>
                <a:moveTo>
                  <a:pt x="7748299" y="0"/>
                </a:moveTo>
                <a:lnTo>
                  <a:pt x="7582789" y="0"/>
                </a:lnTo>
                <a:lnTo>
                  <a:pt x="7587313" y="22544"/>
                </a:lnTo>
                <a:lnTo>
                  <a:pt x="7605492" y="49672"/>
                </a:lnTo>
                <a:lnTo>
                  <a:pt x="7632458" y="67966"/>
                </a:lnTo>
                <a:lnTo>
                  <a:pt x="7665484" y="74675"/>
                </a:lnTo>
                <a:lnTo>
                  <a:pt x="7698529" y="67966"/>
                </a:lnTo>
                <a:lnTo>
                  <a:pt x="7725539" y="49672"/>
                </a:lnTo>
                <a:lnTo>
                  <a:pt x="7743761" y="22544"/>
                </a:lnTo>
                <a:lnTo>
                  <a:pt x="7748299" y="0"/>
                </a:lnTo>
                <a:close/>
                <a:moveTo>
                  <a:pt x="6905781" y="0"/>
                </a:moveTo>
                <a:lnTo>
                  <a:pt x="6740271" y="0"/>
                </a:lnTo>
                <a:lnTo>
                  <a:pt x="6744795" y="22544"/>
                </a:lnTo>
                <a:lnTo>
                  <a:pt x="6762974" y="49672"/>
                </a:lnTo>
                <a:lnTo>
                  <a:pt x="6789940" y="67966"/>
                </a:lnTo>
                <a:lnTo>
                  <a:pt x="6822966" y="74675"/>
                </a:lnTo>
                <a:lnTo>
                  <a:pt x="6856011" y="67966"/>
                </a:lnTo>
                <a:lnTo>
                  <a:pt x="6883021" y="49672"/>
                </a:lnTo>
                <a:lnTo>
                  <a:pt x="6901243" y="22544"/>
                </a:lnTo>
                <a:lnTo>
                  <a:pt x="6905781" y="0"/>
                </a:lnTo>
                <a:close/>
                <a:moveTo>
                  <a:pt x="6063143" y="0"/>
                </a:moveTo>
                <a:lnTo>
                  <a:pt x="5897753" y="0"/>
                </a:lnTo>
                <a:lnTo>
                  <a:pt x="5902277" y="22544"/>
                </a:lnTo>
                <a:lnTo>
                  <a:pt x="5920456" y="49672"/>
                </a:lnTo>
                <a:lnTo>
                  <a:pt x="5947422" y="67966"/>
                </a:lnTo>
                <a:lnTo>
                  <a:pt x="5980448" y="74675"/>
                </a:lnTo>
                <a:lnTo>
                  <a:pt x="6013473" y="67966"/>
                </a:lnTo>
                <a:lnTo>
                  <a:pt x="6040439" y="49672"/>
                </a:lnTo>
                <a:lnTo>
                  <a:pt x="6058618" y="22544"/>
                </a:lnTo>
                <a:lnTo>
                  <a:pt x="6063143" y="0"/>
                </a:lnTo>
                <a:close/>
                <a:moveTo>
                  <a:pt x="5220625" y="0"/>
                </a:moveTo>
                <a:lnTo>
                  <a:pt x="5055235" y="0"/>
                </a:lnTo>
                <a:lnTo>
                  <a:pt x="5059759" y="22544"/>
                </a:lnTo>
                <a:lnTo>
                  <a:pt x="5077938" y="49672"/>
                </a:lnTo>
                <a:lnTo>
                  <a:pt x="5104904" y="67966"/>
                </a:lnTo>
                <a:lnTo>
                  <a:pt x="5137930" y="74675"/>
                </a:lnTo>
                <a:lnTo>
                  <a:pt x="5170955" y="67966"/>
                </a:lnTo>
                <a:lnTo>
                  <a:pt x="5197921" y="49672"/>
                </a:lnTo>
                <a:lnTo>
                  <a:pt x="5216100" y="22544"/>
                </a:lnTo>
                <a:lnTo>
                  <a:pt x="5220625" y="0"/>
                </a:lnTo>
                <a:close/>
                <a:moveTo>
                  <a:pt x="4378107" y="0"/>
                </a:moveTo>
                <a:lnTo>
                  <a:pt x="4212717" y="0"/>
                </a:lnTo>
                <a:lnTo>
                  <a:pt x="4217241" y="22544"/>
                </a:lnTo>
                <a:lnTo>
                  <a:pt x="4235420" y="49672"/>
                </a:lnTo>
                <a:lnTo>
                  <a:pt x="4262386" y="67966"/>
                </a:lnTo>
                <a:lnTo>
                  <a:pt x="4295412" y="74675"/>
                </a:lnTo>
                <a:lnTo>
                  <a:pt x="4328437" y="67966"/>
                </a:lnTo>
                <a:lnTo>
                  <a:pt x="4355403" y="49672"/>
                </a:lnTo>
                <a:lnTo>
                  <a:pt x="4373582" y="22544"/>
                </a:lnTo>
                <a:lnTo>
                  <a:pt x="4378107" y="0"/>
                </a:lnTo>
                <a:close/>
                <a:moveTo>
                  <a:pt x="3535589" y="0"/>
                </a:moveTo>
                <a:lnTo>
                  <a:pt x="3370078" y="0"/>
                </a:lnTo>
                <a:lnTo>
                  <a:pt x="3374616" y="22544"/>
                </a:lnTo>
                <a:lnTo>
                  <a:pt x="3392838" y="49672"/>
                </a:lnTo>
                <a:lnTo>
                  <a:pt x="3419848" y="67966"/>
                </a:lnTo>
                <a:lnTo>
                  <a:pt x="3452894" y="74675"/>
                </a:lnTo>
                <a:lnTo>
                  <a:pt x="3485919" y="67966"/>
                </a:lnTo>
                <a:lnTo>
                  <a:pt x="3512885" y="49672"/>
                </a:lnTo>
                <a:lnTo>
                  <a:pt x="3531064" y="22544"/>
                </a:lnTo>
                <a:lnTo>
                  <a:pt x="3535589" y="0"/>
                </a:lnTo>
                <a:close/>
                <a:moveTo>
                  <a:pt x="2693071" y="0"/>
                </a:moveTo>
                <a:lnTo>
                  <a:pt x="2527560" y="0"/>
                </a:lnTo>
                <a:lnTo>
                  <a:pt x="2532098" y="22544"/>
                </a:lnTo>
                <a:lnTo>
                  <a:pt x="2550320" y="49672"/>
                </a:lnTo>
                <a:lnTo>
                  <a:pt x="2577330" y="67966"/>
                </a:lnTo>
                <a:lnTo>
                  <a:pt x="2610376" y="74675"/>
                </a:lnTo>
                <a:lnTo>
                  <a:pt x="2643401" y="67966"/>
                </a:lnTo>
                <a:lnTo>
                  <a:pt x="2670367" y="49672"/>
                </a:lnTo>
                <a:lnTo>
                  <a:pt x="2688546" y="22544"/>
                </a:lnTo>
                <a:lnTo>
                  <a:pt x="2693071" y="0"/>
                </a:lnTo>
                <a:close/>
                <a:moveTo>
                  <a:pt x="1850553" y="0"/>
                </a:moveTo>
                <a:lnTo>
                  <a:pt x="1685036" y="0"/>
                </a:lnTo>
                <a:lnTo>
                  <a:pt x="1689562" y="22544"/>
                </a:lnTo>
                <a:lnTo>
                  <a:pt x="1707755" y="49672"/>
                </a:lnTo>
                <a:lnTo>
                  <a:pt x="1734758" y="67966"/>
                </a:lnTo>
                <a:lnTo>
                  <a:pt x="1767858" y="74675"/>
                </a:lnTo>
                <a:lnTo>
                  <a:pt x="1800883" y="67966"/>
                </a:lnTo>
                <a:lnTo>
                  <a:pt x="1827849" y="49672"/>
                </a:lnTo>
                <a:lnTo>
                  <a:pt x="1846028" y="22544"/>
                </a:lnTo>
                <a:lnTo>
                  <a:pt x="1850553" y="0"/>
                </a:lnTo>
                <a:close/>
                <a:moveTo>
                  <a:pt x="1008034" y="0"/>
                </a:moveTo>
                <a:lnTo>
                  <a:pt x="842518" y="0"/>
                </a:lnTo>
                <a:lnTo>
                  <a:pt x="847042" y="22544"/>
                </a:lnTo>
                <a:lnTo>
                  <a:pt x="865221" y="49672"/>
                </a:lnTo>
                <a:lnTo>
                  <a:pt x="892187" y="67966"/>
                </a:lnTo>
                <a:lnTo>
                  <a:pt x="925213" y="74675"/>
                </a:lnTo>
                <a:lnTo>
                  <a:pt x="958312" y="67966"/>
                </a:lnTo>
                <a:lnTo>
                  <a:pt x="985315" y="49672"/>
                </a:lnTo>
                <a:lnTo>
                  <a:pt x="1003508" y="22544"/>
                </a:lnTo>
                <a:lnTo>
                  <a:pt x="1008034" y="0"/>
                </a:lnTo>
                <a:close/>
                <a:moveTo>
                  <a:pt x="165510" y="0"/>
                </a:moveTo>
                <a:lnTo>
                  <a:pt x="0" y="0"/>
                </a:lnTo>
                <a:lnTo>
                  <a:pt x="4524" y="22544"/>
                </a:lnTo>
                <a:lnTo>
                  <a:pt x="22703" y="49672"/>
                </a:lnTo>
                <a:lnTo>
                  <a:pt x="49669" y="67966"/>
                </a:lnTo>
                <a:lnTo>
                  <a:pt x="82695" y="74675"/>
                </a:lnTo>
                <a:lnTo>
                  <a:pt x="115740" y="67966"/>
                </a:lnTo>
                <a:lnTo>
                  <a:pt x="142750" y="49672"/>
                </a:lnTo>
                <a:lnTo>
                  <a:pt x="160972" y="22544"/>
                </a:lnTo>
                <a:lnTo>
                  <a:pt x="16551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CustomShape 135"/>
          <p:cNvSpPr/>
          <p:nvPr/>
        </p:nvSpPr>
        <p:spPr>
          <a:xfrm>
            <a:off x="0" y="956160"/>
            <a:ext cx="12191760" cy="3615480"/>
          </a:xfrm>
          <a:prstGeom prst="rect">
            <a:avLst/>
          </a:prstGeom>
          <a:blipFill rotWithShape="0">
            <a:blip r:embed="rId36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4" name="CustomShape 136"/>
          <p:cNvSpPr/>
          <p:nvPr/>
        </p:nvSpPr>
        <p:spPr>
          <a:xfrm>
            <a:off x="812160" y="4561200"/>
            <a:ext cx="11030760" cy="10440"/>
          </a:xfrm>
          <a:custGeom>
            <a:avLst/>
            <a:gdLst/>
            <a:ahLst/>
            <a:rect l="l" t="t" r="r" b="b"/>
            <a:pathLst>
              <a:path w="11031220" h="10795">
                <a:moveTo>
                  <a:pt x="10991723" y="0"/>
                </a:moveTo>
                <a:lnTo>
                  <a:pt x="10981219" y="666"/>
                </a:lnTo>
                <a:lnTo>
                  <a:pt x="10971133" y="2667"/>
                </a:lnTo>
                <a:lnTo>
                  <a:pt x="10961594" y="6000"/>
                </a:lnTo>
                <a:lnTo>
                  <a:pt x="10952734" y="10668"/>
                </a:lnTo>
                <a:lnTo>
                  <a:pt x="11030712" y="10668"/>
                </a:lnTo>
                <a:lnTo>
                  <a:pt x="11021851" y="6000"/>
                </a:lnTo>
                <a:lnTo>
                  <a:pt x="11012312" y="2667"/>
                </a:lnTo>
                <a:lnTo>
                  <a:pt x="11002226" y="666"/>
                </a:lnTo>
                <a:lnTo>
                  <a:pt x="10991723" y="0"/>
                </a:lnTo>
                <a:close/>
                <a:moveTo>
                  <a:pt x="10149205" y="0"/>
                </a:moveTo>
                <a:lnTo>
                  <a:pt x="10138701" y="666"/>
                </a:lnTo>
                <a:lnTo>
                  <a:pt x="10128615" y="2667"/>
                </a:lnTo>
                <a:lnTo>
                  <a:pt x="10119076" y="6000"/>
                </a:lnTo>
                <a:lnTo>
                  <a:pt x="10110216" y="10668"/>
                </a:lnTo>
                <a:lnTo>
                  <a:pt x="10188193" y="10668"/>
                </a:lnTo>
                <a:lnTo>
                  <a:pt x="10179333" y="6000"/>
                </a:lnTo>
                <a:lnTo>
                  <a:pt x="10169794" y="2667"/>
                </a:lnTo>
                <a:lnTo>
                  <a:pt x="10159708" y="666"/>
                </a:lnTo>
                <a:lnTo>
                  <a:pt x="10149205" y="0"/>
                </a:lnTo>
                <a:close/>
                <a:moveTo>
                  <a:pt x="9306687" y="0"/>
                </a:moveTo>
                <a:lnTo>
                  <a:pt x="9296183" y="666"/>
                </a:lnTo>
                <a:lnTo>
                  <a:pt x="9286097" y="2667"/>
                </a:lnTo>
                <a:lnTo>
                  <a:pt x="9276558" y="6000"/>
                </a:lnTo>
                <a:lnTo>
                  <a:pt x="9267698" y="10668"/>
                </a:lnTo>
                <a:lnTo>
                  <a:pt x="9345676" y="10668"/>
                </a:lnTo>
                <a:lnTo>
                  <a:pt x="9336815" y="6000"/>
                </a:lnTo>
                <a:lnTo>
                  <a:pt x="9327276" y="2667"/>
                </a:lnTo>
                <a:lnTo>
                  <a:pt x="9317190" y="666"/>
                </a:lnTo>
                <a:lnTo>
                  <a:pt x="9306687" y="0"/>
                </a:lnTo>
                <a:close/>
                <a:moveTo>
                  <a:pt x="8464168" y="0"/>
                </a:moveTo>
                <a:lnTo>
                  <a:pt x="8453665" y="666"/>
                </a:lnTo>
                <a:lnTo>
                  <a:pt x="8443579" y="2667"/>
                </a:lnTo>
                <a:lnTo>
                  <a:pt x="8434040" y="6000"/>
                </a:lnTo>
                <a:lnTo>
                  <a:pt x="8425180" y="10668"/>
                </a:lnTo>
                <a:lnTo>
                  <a:pt x="8503158" y="10668"/>
                </a:lnTo>
                <a:lnTo>
                  <a:pt x="8494297" y="6000"/>
                </a:lnTo>
                <a:lnTo>
                  <a:pt x="8484758" y="2667"/>
                </a:lnTo>
                <a:lnTo>
                  <a:pt x="8474672" y="666"/>
                </a:lnTo>
                <a:lnTo>
                  <a:pt x="8464168" y="0"/>
                </a:lnTo>
                <a:close/>
                <a:moveTo>
                  <a:pt x="7621651" y="0"/>
                </a:moveTo>
                <a:lnTo>
                  <a:pt x="7611147" y="666"/>
                </a:lnTo>
                <a:lnTo>
                  <a:pt x="7601061" y="2667"/>
                </a:lnTo>
                <a:lnTo>
                  <a:pt x="7591522" y="6000"/>
                </a:lnTo>
                <a:lnTo>
                  <a:pt x="7582661" y="10668"/>
                </a:lnTo>
                <a:lnTo>
                  <a:pt x="7660639" y="10668"/>
                </a:lnTo>
                <a:lnTo>
                  <a:pt x="7651779" y="6000"/>
                </a:lnTo>
                <a:lnTo>
                  <a:pt x="7642240" y="2667"/>
                </a:lnTo>
                <a:lnTo>
                  <a:pt x="7632154" y="666"/>
                </a:lnTo>
                <a:lnTo>
                  <a:pt x="7621651" y="0"/>
                </a:lnTo>
                <a:close/>
                <a:moveTo>
                  <a:pt x="6779133" y="0"/>
                </a:moveTo>
                <a:lnTo>
                  <a:pt x="6768629" y="666"/>
                </a:lnTo>
                <a:lnTo>
                  <a:pt x="6758543" y="2667"/>
                </a:lnTo>
                <a:lnTo>
                  <a:pt x="6749004" y="6000"/>
                </a:lnTo>
                <a:lnTo>
                  <a:pt x="6740143" y="10668"/>
                </a:lnTo>
                <a:lnTo>
                  <a:pt x="6818122" y="10668"/>
                </a:lnTo>
                <a:lnTo>
                  <a:pt x="6809261" y="6000"/>
                </a:lnTo>
                <a:lnTo>
                  <a:pt x="6799722" y="2667"/>
                </a:lnTo>
                <a:lnTo>
                  <a:pt x="6789636" y="666"/>
                </a:lnTo>
                <a:lnTo>
                  <a:pt x="6779133" y="0"/>
                </a:lnTo>
                <a:close/>
                <a:moveTo>
                  <a:pt x="5936615" y="0"/>
                </a:moveTo>
                <a:lnTo>
                  <a:pt x="5926111" y="666"/>
                </a:lnTo>
                <a:lnTo>
                  <a:pt x="5916025" y="2667"/>
                </a:lnTo>
                <a:lnTo>
                  <a:pt x="5906486" y="6000"/>
                </a:lnTo>
                <a:lnTo>
                  <a:pt x="5897626" y="10668"/>
                </a:lnTo>
                <a:lnTo>
                  <a:pt x="5975604" y="10668"/>
                </a:lnTo>
                <a:lnTo>
                  <a:pt x="5966743" y="6000"/>
                </a:lnTo>
                <a:lnTo>
                  <a:pt x="5957204" y="2667"/>
                </a:lnTo>
                <a:lnTo>
                  <a:pt x="5947118" y="666"/>
                </a:lnTo>
                <a:lnTo>
                  <a:pt x="5936615" y="0"/>
                </a:lnTo>
                <a:close/>
                <a:moveTo>
                  <a:pt x="5094097" y="0"/>
                </a:moveTo>
                <a:lnTo>
                  <a:pt x="5083593" y="666"/>
                </a:lnTo>
                <a:lnTo>
                  <a:pt x="5073507" y="2667"/>
                </a:lnTo>
                <a:lnTo>
                  <a:pt x="5063968" y="6000"/>
                </a:lnTo>
                <a:lnTo>
                  <a:pt x="5055108" y="10668"/>
                </a:lnTo>
                <a:lnTo>
                  <a:pt x="5133086" y="10668"/>
                </a:lnTo>
                <a:lnTo>
                  <a:pt x="5124225" y="6000"/>
                </a:lnTo>
                <a:lnTo>
                  <a:pt x="5114686" y="2667"/>
                </a:lnTo>
                <a:lnTo>
                  <a:pt x="5104600" y="666"/>
                </a:lnTo>
                <a:lnTo>
                  <a:pt x="5094097" y="0"/>
                </a:lnTo>
                <a:close/>
                <a:moveTo>
                  <a:pt x="4251579" y="0"/>
                </a:moveTo>
                <a:lnTo>
                  <a:pt x="4241075" y="666"/>
                </a:lnTo>
                <a:lnTo>
                  <a:pt x="4230989" y="2667"/>
                </a:lnTo>
                <a:lnTo>
                  <a:pt x="4221450" y="6000"/>
                </a:lnTo>
                <a:lnTo>
                  <a:pt x="4212590" y="10668"/>
                </a:lnTo>
                <a:lnTo>
                  <a:pt x="4290568" y="10668"/>
                </a:lnTo>
                <a:lnTo>
                  <a:pt x="4281707" y="6000"/>
                </a:lnTo>
                <a:lnTo>
                  <a:pt x="4272168" y="2667"/>
                </a:lnTo>
                <a:lnTo>
                  <a:pt x="4262082" y="666"/>
                </a:lnTo>
                <a:lnTo>
                  <a:pt x="4251579" y="0"/>
                </a:lnTo>
                <a:close/>
                <a:moveTo>
                  <a:pt x="3409061" y="0"/>
                </a:moveTo>
                <a:lnTo>
                  <a:pt x="3398557" y="666"/>
                </a:lnTo>
                <a:lnTo>
                  <a:pt x="3388471" y="2667"/>
                </a:lnTo>
                <a:lnTo>
                  <a:pt x="3378932" y="6000"/>
                </a:lnTo>
                <a:lnTo>
                  <a:pt x="3370072" y="10668"/>
                </a:lnTo>
                <a:lnTo>
                  <a:pt x="3448050" y="10668"/>
                </a:lnTo>
                <a:lnTo>
                  <a:pt x="3439189" y="6000"/>
                </a:lnTo>
                <a:lnTo>
                  <a:pt x="3429650" y="2667"/>
                </a:lnTo>
                <a:lnTo>
                  <a:pt x="3419564" y="666"/>
                </a:lnTo>
                <a:lnTo>
                  <a:pt x="3409061" y="0"/>
                </a:lnTo>
                <a:close/>
                <a:moveTo>
                  <a:pt x="2566543" y="0"/>
                </a:moveTo>
                <a:lnTo>
                  <a:pt x="2556039" y="666"/>
                </a:lnTo>
                <a:lnTo>
                  <a:pt x="2545953" y="2667"/>
                </a:lnTo>
                <a:lnTo>
                  <a:pt x="2536414" y="6000"/>
                </a:lnTo>
                <a:lnTo>
                  <a:pt x="2527554" y="10668"/>
                </a:lnTo>
                <a:lnTo>
                  <a:pt x="2605532" y="10668"/>
                </a:lnTo>
                <a:lnTo>
                  <a:pt x="2596671" y="6000"/>
                </a:lnTo>
                <a:lnTo>
                  <a:pt x="2587132" y="2667"/>
                </a:lnTo>
                <a:lnTo>
                  <a:pt x="2577046" y="666"/>
                </a:lnTo>
                <a:lnTo>
                  <a:pt x="2566543" y="0"/>
                </a:lnTo>
                <a:close/>
                <a:moveTo>
                  <a:pt x="1724025" y="0"/>
                </a:moveTo>
                <a:lnTo>
                  <a:pt x="1713521" y="666"/>
                </a:lnTo>
                <a:lnTo>
                  <a:pt x="1703435" y="2667"/>
                </a:lnTo>
                <a:lnTo>
                  <a:pt x="1693896" y="6000"/>
                </a:lnTo>
                <a:lnTo>
                  <a:pt x="1685035" y="10668"/>
                </a:lnTo>
                <a:lnTo>
                  <a:pt x="1763014" y="10668"/>
                </a:lnTo>
                <a:lnTo>
                  <a:pt x="1754153" y="6000"/>
                </a:lnTo>
                <a:lnTo>
                  <a:pt x="1744614" y="2667"/>
                </a:lnTo>
                <a:lnTo>
                  <a:pt x="1734528" y="666"/>
                </a:lnTo>
                <a:lnTo>
                  <a:pt x="1724025" y="0"/>
                </a:lnTo>
                <a:close/>
                <a:moveTo>
                  <a:pt x="881507" y="0"/>
                </a:moveTo>
                <a:lnTo>
                  <a:pt x="871003" y="666"/>
                </a:lnTo>
                <a:lnTo>
                  <a:pt x="860917" y="2667"/>
                </a:lnTo>
                <a:lnTo>
                  <a:pt x="851378" y="6000"/>
                </a:lnTo>
                <a:lnTo>
                  <a:pt x="842518" y="10668"/>
                </a:lnTo>
                <a:lnTo>
                  <a:pt x="920495" y="10668"/>
                </a:lnTo>
                <a:lnTo>
                  <a:pt x="911635" y="6000"/>
                </a:lnTo>
                <a:lnTo>
                  <a:pt x="902096" y="2667"/>
                </a:lnTo>
                <a:lnTo>
                  <a:pt x="892010" y="666"/>
                </a:lnTo>
                <a:lnTo>
                  <a:pt x="881507" y="0"/>
                </a:lnTo>
                <a:close/>
                <a:moveTo>
                  <a:pt x="38989" y="0"/>
                </a:moveTo>
                <a:lnTo>
                  <a:pt x="28467" y="666"/>
                </a:lnTo>
                <a:lnTo>
                  <a:pt x="18380" y="2667"/>
                </a:lnTo>
                <a:lnTo>
                  <a:pt x="8849" y="6000"/>
                </a:lnTo>
                <a:lnTo>
                  <a:pt x="0" y="10668"/>
                </a:lnTo>
                <a:lnTo>
                  <a:pt x="77977" y="10668"/>
                </a:lnTo>
                <a:lnTo>
                  <a:pt x="69121" y="6000"/>
                </a:lnTo>
                <a:lnTo>
                  <a:pt x="59588" y="2667"/>
                </a:lnTo>
                <a:lnTo>
                  <a:pt x="49503" y="666"/>
                </a:lnTo>
                <a:lnTo>
                  <a:pt x="3898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5" name="CustomShape 137"/>
          <p:cNvSpPr/>
          <p:nvPr/>
        </p:nvSpPr>
        <p:spPr>
          <a:xfrm>
            <a:off x="8387280" y="5264640"/>
            <a:ext cx="360" cy="914040"/>
          </a:xfrm>
          <a:custGeom>
            <a:avLst/>
            <a:gdLst/>
            <a:ahLst/>
            <a:rect l="l" t="t" r="r" b="b"/>
            <a:pathLst>
              <a:path w="0" h="914400">
                <a:moveTo>
                  <a:pt x="0" y="914399"/>
                </a:moveTo>
                <a:lnTo>
                  <a:pt x="0" y="0"/>
                </a:lnTo>
              </a:path>
            </a:pathLst>
          </a:custGeom>
          <a:noFill/>
          <a:ln w="198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6" name="CustomShape 138"/>
          <p:cNvSpPr/>
          <p:nvPr/>
        </p:nvSpPr>
        <p:spPr>
          <a:xfrm>
            <a:off x="434160" y="5327640"/>
            <a:ext cx="7915320" cy="775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174" strike="noStrike">
                <a:solidFill>
                  <a:srgbClr val="0d0d0d"/>
                </a:solidFill>
                <a:latin typeface="Tw Cen MT Condensed"/>
              </a:rPr>
              <a:t>SOCIÁLNÍ </a:t>
            </a:r>
            <a:r>
              <a:rPr b="1" lang="cs-CZ" sz="5000" spc="154" strike="noStrike">
                <a:solidFill>
                  <a:srgbClr val="0d0d0d"/>
                </a:solidFill>
                <a:latin typeface="Tw Cen MT Condensed"/>
              </a:rPr>
              <a:t>PRÁCE </a:t>
            </a:r>
            <a:r>
              <a:rPr b="1" lang="cs-CZ" sz="5000" spc="-1" strike="noStrike">
                <a:solidFill>
                  <a:srgbClr val="0d0d0d"/>
                </a:solidFill>
                <a:latin typeface="Tw Cen MT Condensed"/>
              </a:rPr>
              <a:t>S</a:t>
            </a:r>
            <a:r>
              <a:rPr b="1" lang="cs-CZ" sz="5000" spc="75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157" strike="noStrike">
                <a:solidFill>
                  <a:srgbClr val="0d0d0d"/>
                </a:solidFill>
                <a:latin typeface="Tw Cen MT Condensed"/>
              </a:rPr>
              <a:t>RODINAMI 2</a:t>
            </a:r>
            <a:endParaRPr b="0" lang="cs-CZ" sz="5000" spc="-1" strike="noStrike">
              <a:latin typeface="Arial"/>
            </a:endParaRPr>
          </a:p>
        </p:txBody>
      </p:sp>
      <p:sp>
        <p:nvSpPr>
          <p:cNvPr id="267" name="CustomShape 139"/>
          <p:cNvSpPr/>
          <p:nvPr/>
        </p:nvSpPr>
        <p:spPr>
          <a:xfrm>
            <a:off x="8690760" y="5530680"/>
            <a:ext cx="795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1800" spc="-1" strike="noStrike">
                <a:solidFill>
                  <a:srgbClr val="0d0d0d"/>
                </a:solidFill>
                <a:latin typeface="Tw Cen MT"/>
              </a:rPr>
              <a:t>LS</a:t>
            </a:r>
            <a:r>
              <a:rPr b="0" lang="cs-CZ" sz="1800" spc="-86" strike="noStrike">
                <a:solidFill>
                  <a:srgbClr val="0d0d0d"/>
                </a:solidFill>
                <a:latin typeface="Tw Cen MT"/>
              </a:rPr>
              <a:t> </a:t>
            </a:r>
            <a:r>
              <a:rPr b="0" lang="cs-CZ" sz="1800" spc="-1" strike="noStrike">
                <a:solidFill>
                  <a:srgbClr val="0d0d0d"/>
                </a:solidFill>
                <a:latin typeface="Tw Cen MT"/>
              </a:rPr>
              <a:t>2019</a:t>
            </a:r>
            <a:endParaRPr b="0" lang="cs-CZ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TextShape 1"/>
          <p:cNvSpPr txBox="1"/>
          <p:nvPr/>
        </p:nvSpPr>
        <p:spPr>
          <a:xfrm>
            <a:off x="2053080" y="777600"/>
            <a:ext cx="84592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52" strike="noStrike">
                <a:solidFill>
                  <a:srgbClr val="0d0d0d"/>
                </a:solidFill>
                <a:latin typeface="Tw Cen MT Condensed"/>
              </a:rPr>
              <a:t>RIZIKOVÉ </a:t>
            </a: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FAKTORY </a:t>
            </a:r>
            <a:r>
              <a:rPr b="1" lang="cs-CZ" sz="5000" spc="43" strike="noStrike">
                <a:solidFill>
                  <a:srgbClr val="0d0d0d"/>
                </a:solidFill>
                <a:latin typeface="Tw Cen MT Condensed"/>
              </a:rPr>
              <a:t>NA </a:t>
            </a:r>
            <a:r>
              <a:rPr b="1" lang="cs-CZ" sz="5000" spc="72" strike="noStrike">
                <a:solidFill>
                  <a:srgbClr val="0d0d0d"/>
                </a:solidFill>
                <a:latin typeface="Tw Cen MT Condensed"/>
              </a:rPr>
              <a:t>STRANĚ</a:t>
            </a:r>
            <a:r>
              <a:rPr b="1" lang="cs-CZ" sz="5000" spc="574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69" strike="noStrike">
                <a:solidFill>
                  <a:srgbClr val="0d0d0d"/>
                </a:solidFill>
                <a:latin typeface="Tw Cen MT Condensed"/>
              </a:rPr>
              <a:t>DĚTÍ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2" name="CustomShape 2"/>
          <p:cNvSpPr/>
          <p:nvPr/>
        </p:nvSpPr>
        <p:spPr>
          <a:xfrm>
            <a:off x="790920" y="1726560"/>
            <a:ext cx="4966560" cy="489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2280" bIns="0">
            <a:spAutoFit/>
          </a:bodyPr>
          <a:p>
            <a:pPr marL="12600">
              <a:lnSpc>
                <a:spcPct val="100000"/>
              </a:lnSpc>
              <a:spcBef>
                <a:spcPts val="119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Biologické</a:t>
            </a:r>
            <a:r>
              <a:rPr b="1" lang="cs-CZ" sz="2400" spc="4" strike="noStrike">
                <a:solidFill>
                  <a:srgbClr val="000000"/>
                </a:solidFill>
                <a:latin typeface="Tw Cen MT"/>
              </a:rPr>
              <a:t> faktory: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ct val="100000"/>
              </a:lnSpc>
              <a:spcBef>
                <a:spcPts val="1106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Nedonošenost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ct val="100000"/>
              </a:lnSpc>
              <a:spcBef>
                <a:spcPts val="111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Nízká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porodní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váha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ct val="138000"/>
              </a:lnSpc>
              <a:spcBef>
                <a:spcPts val="11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Obtížný temperament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či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jeho nestabilita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Chronická nemoc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častá nemocnost 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Vrozené zdravotní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postižení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Neobratnost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ct val="100000"/>
              </a:lnSpc>
              <a:spcBef>
                <a:spcPts val="1106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Snížená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inteligence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ts val="2735"/>
              </a:lnSpc>
              <a:spcBef>
                <a:spcPts val="1114"/>
              </a:spcBef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Problémový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vztah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ke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stravování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</a:t>
            </a:r>
            <a:endParaRPr b="0" lang="cs-CZ" sz="2400" spc="-1" strike="noStrike">
              <a:latin typeface="Arial"/>
            </a:endParaRPr>
          </a:p>
          <a:p>
            <a:pPr marL="104040">
              <a:lnSpc>
                <a:spcPts val="2735"/>
              </a:lnSpc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zažívací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obtíže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93" name="CustomShape 3"/>
          <p:cNvSpPr/>
          <p:nvPr/>
        </p:nvSpPr>
        <p:spPr>
          <a:xfrm>
            <a:off x="6174360" y="2559600"/>
            <a:ext cx="5274000" cy="3384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4800" bIns="0">
            <a:spAutoFit/>
          </a:bodyPr>
          <a:p>
            <a:pPr marL="12600">
              <a:lnSpc>
                <a:spcPct val="100000"/>
              </a:lnSpc>
              <a:spcBef>
                <a:spcPts val="121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Další</a:t>
            </a:r>
            <a:r>
              <a:rPr b="1" lang="cs-CZ" sz="2400" spc="-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400" spc="4" strike="noStrike">
                <a:solidFill>
                  <a:srgbClr val="000000"/>
                </a:solidFill>
                <a:latin typeface="Tw Cen MT"/>
              </a:rPr>
              <a:t>faktory: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ct val="100000"/>
              </a:lnSpc>
              <a:spcBef>
                <a:spcPts val="1114"/>
              </a:spcBef>
            </a:pP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Nechtěné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těhotenství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ct val="138000"/>
              </a:lnSpc>
              <a:spcBef>
                <a:spcPts val="1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Některá z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forem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nejisté 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vazby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rodiče 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Přerušení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kontaktu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rodičem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delší</a:t>
            </a:r>
            <a:r>
              <a:rPr b="0" lang="cs-CZ" sz="24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dobu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ts val="2591"/>
              </a:lnSpc>
              <a:spcBef>
                <a:spcPts val="1446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Nepoučenost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dítěte o možnosti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pohlavního  zneužití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ct val="100000"/>
              </a:lnSpc>
              <a:spcBef>
                <a:spcPts val="1080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Nízké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sebehodnocení,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závislost na</a:t>
            </a:r>
            <a:r>
              <a:rPr b="0" lang="cs-CZ" sz="2400" spc="-6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okolí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TextShape 1"/>
          <p:cNvSpPr txBox="1"/>
          <p:nvPr/>
        </p:nvSpPr>
        <p:spPr>
          <a:xfrm>
            <a:off x="2751120" y="761400"/>
            <a:ext cx="68868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52" strike="noStrike">
                <a:solidFill>
                  <a:srgbClr val="0d0d0d"/>
                </a:solidFill>
                <a:latin typeface="Tw Cen MT Condensed"/>
              </a:rPr>
              <a:t>RIZIKOVÉ </a:t>
            </a: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FAKTORY </a:t>
            </a:r>
            <a:r>
              <a:rPr b="1" lang="cs-CZ" sz="5000" spc="-1" strike="noStrike">
                <a:solidFill>
                  <a:srgbClr val="0d0d0d"/>
                </a:solidFill>
                <a:latin typeface="Tw Cen MT Condensed"/>
              </a:rPr>
              <a:t>V</a:t>
            </a:r>
            <a:r>
              <a:rPr b="1" lang="cs-CZ" sz="5000" spc="437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58" strike="noStrike">
                <a:solidFill>
                  <a:srgbClr val="0d0d0d"/>
                </a:solidFill>
                <a:latin typeface="Tw Cen MT Condensed"/>
              </a:rPr>
              <a:t>RODINĚ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5" name="CustomShape 2"/>
          <p:cNvSpPr/>
          <p:nvPr/>
        </p:nvSpPr>
        <p:spPr>
          <a:xfrm>
            <a:off x="923760" y="1734840"/>
            <a:ext cx="5104440" cy="552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38000"/>
              </a:lnSpc>
              <a:spcBef>
                <a:spcPts val="99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Společenská</a:t>
            </a:r>
            <a:r>
              <a:rPr b="0" lang="cs-CZ" sz="2400" spc="-9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diskriminace  Sociální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izolace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1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Nízká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míra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soudržnosti,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rozvodová</a:t>
            </a:r>
            <a:r>
              <a:rPr b="0" lang="cs-CZ" sz="2400" spc="-10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situace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38000"/>
              </a:lnSpc>
              <a:spcBef>
                <a:spcPts val="14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Zapletenost,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ztráta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hranic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Neúplnost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14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Dlouhodobá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nezaměstnanost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obou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rodičů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20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Osobní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problémy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rodičů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06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Extrémně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špatná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ekonomická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situace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TextShape 1"/>
          <p:cNvSpPr txBox="1"/>
          <p:nvPr/>
        </p:nvSpPr>
        <p:spPr>
          <a:xfrm>
            <a:off x="2567160" y="755640"/>
            <a:ext cx="73699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9" strike="noStrike">
                <a:solidFill>
                  <a:srgbClr val="000000"/>
                </a:solidFill>
                <a:latin typeface="Tw Cen MT Condensed"/>
              </a:rPr>
              <a:t>PROTEKTIVNÍ </a:t>
            </a:r>
            <a:r>
              <a:rPr b="1" lang="cs-CZ" sz="5000" spc="29" strike="noStrike">
                <a:solidFill>
                  <a:srgbClr val="000000"/>
                </a:solidFill>
                <a:latin typeface="Tw Cen MT Condensed"/>
              </a:rPr>
              <a:t>FAKTORY</a:t>
            </a:r>
            <a:r>
              <a:rPr b="1" lang="cs-CZ" sz="5000" spc="293" strike="noStrike">
                <a:solidFill>
                  <a:srgbClr val="000000"/>
                </a:solidFill>
                <a:latin typeface="Tw Cen MT Condensed"/>
              </a:rPr>
              <a:t> </a:t>
            </a:r>
            <a:r>
              <a:rPr b="1" lang="cs-CZ" sz="5000" spc="63" strike="noStrike">
                <a:solidFill>
                  <a:srgbClr val="000000"/>
                </a:solidFill>
                <a:latin typeface="Tw Cen MT Condensed"/>
              </a:rPr>
              <a:t>RODINY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CustomShape 2"/>
          <p:cNvSpPr/>
          <p:nvPr/>
        </p:nvSpPr>
        <p:spPr>
          <a:xfrm>
            <a:off x="898920" y="1795320"/>
            <a:ext cx="5636520" cy="423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28000"/>
              </a:lnSpc>
              <a:spcBef>
                <a:spcPts val="96"/>
              </a:spcBef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Podpůrná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síť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příbuzných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8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nepříbuzných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Dvě dospělé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osoby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roli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rodičů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ts val="3711"/>
              </a:lnSpc>
              <a:spcBef>
                <a:spcPts val="249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Akceptovaná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využívaná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vlastní</a:t>
            </a:r>
            <a:r>
              <a:rPr b="0" lang="cs-CZ" sz="2400" spc="-10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tradice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Optimální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soudržnost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ts val="3699"/>
              </a:lnSpc>
              <a:spcBef>
                <a:spcPts val="6"/>
              </a:spcBef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Kompatibilita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partnerských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rodičovských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rolí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Jasná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pravidla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570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Jasná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komunikace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825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Sdílení pozitivního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výhledu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do</a:t>
            </a:r>
            <a:r>
              <a:rPr b="0" lang="cs-CZ" sz="2400" spc="-7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budoucnosti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TextShape 1"/>
          <p:cNvSpPr txBox="1"/>
          <p:nvPr/>
        </p:nvSpPr>
        <p:spPr>
          <a:xfrm>
            <a:off x="1277640" y="739800"/>
            <a:ext cx="99183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9" strike="noStrike">
                <a:solidFill>
                  <a:srgbClr val="000000"/>
                </a:solidFill>
                <a:latin typeface="Tw Cen MT Condensed"/>
              </a:rPr>
              <a:t>PROTEKTIVNÍ </a:t>
            </a:r>
            <a:r>
              <a:rPr b="1" lang="cs-CZ" sz="5000" spc="29" strike="noStrike">
                <a:solidFill>
                  <a:srgbClr val="000000"/>
                </a:solidFill>
                <a:latin typeface="Tw Cen MT Condensed"/>
              </a:rPr>
              <a:t>FAKTORY </a:t>
            </a:r>
            <a:r>
              <a:rPr b="1" lang="cs-CZ" sz="5000" spc="43" strike="noStrike">
                <a:solidFill>
                  <a:srgbClr val="000000"/>
                </a:solidFill>
                <a:latin typeface="Tw Cen MT Condensed"/>
              </a:rPr>
              <a:t>NA </a:t>
            </a:r>
            <a:r>
              <a:rPr b="1" lang="cs-CZ" sz="5000" spc="72" strike="noStrike">
                <a:solidFill>
                  <a:srgbClr val="000000"/>
                </a:solidFill>
                <a:latin typeface="Tw Cen MT Condensed"/>
              </a:rPr>
              <a:t>STRANĚ</a:t>
            </a:r>
            <a:r>
              <a:rPr b="1" lang="cs-CZ" sz="5000" spc="602" strike="noStrike">
                <a:solidFill>
                  <a:srgbClr val="000000"/>
                </a:solidFill>
                <a:latin typeface="Tw Cen MT Condensed"/>
              </a:rPr>
              <a:t> </a:t>
            </a:r>
            <a:r>
              <a:rPr b="1" lang="cs-CZ" sz="5000" spc="72" strike="noStrike">
                <a:solidFill>
                  <a:srgbClr val="000000"/>
                </a:solidFill>
                <a:latin typeface="Tw Cen MT Condensed"/>
              </a:rPr>
              <a:t>DÍTĚTE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9" name="CustomShape 2"/>
          <p:cNvSpPr/>
          <p:nvPr/>
        </p:nvSpPr>
        <p:spPr>
          <a:xfrm>
            <a:off x="894240" y="1962000"/>
            <a:ext cx="2791800" cy="305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>
            <a:spAutoFit/>
          </a:bodyPr>
          <a:p>
            <a:pPr marL="12600" algn="just">
              <a:lnSpc>
                <a:spcPct val="100000"/>
              </a:lnSpc>
              <a:spcBef>
                <a:spcPts val="1210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Obecná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inteligence</a:t>
            </a:r>
            <a:endParaRPr b="0" lang="cs-CZ" sz="2400" spc="-1" strike="noStrike">
              <a:latin typeface="Arial"/>
            </a:endParaRPr>
          </a:p>
          <a:p>
            <a:pPr marL="12600" algn="just">
              <a:lnSpc>
                <a:spcPts val="4000"/>
              </a:lnSpc>
              <a:spcBef>
                <a:spcPts val="306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Emocionální</a:t>
            </a:r>
            <a:r>
              <a:rPr b="0" lang="cs-CZ" sz="2400" spc="-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inteligence 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Schopnost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komunikace  Přiměřená</a:t>
            </a:r>
            <a:r>
              <a:rPr b="0" lang="cs-CZ" sz="2400" spc="-5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sebedůvěra</a:t>
            </a:r>
            <a:endParaRPr b="0" lang="cs-CZ" sz="24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780"/>
              </a:spcBef>
            </a:pP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Konvenční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postoje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TextShape 1"/>
          <p:cNvSpPr txBox="1"/>
          <p:nvPr/>
        </p:nvSpPr>
        <p:spPr>
          <a:xfrm>
            <a:off x="2325600" y="802440"/>
            <a:ext cx="78883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9" strike="noStrike">
                <a:solidFill>
                  <a:srgbClr val="0d0d0d"/>
                </a:solidFill>
                <a:latin typeface="Tw Cen MT Condensed"/>
              </a:rPr>
              <a:t>INTERAKCE </a:t>
            </a:r>
            <a:r>
              <a:rPr b="1" lang="cs-CZ" sz="5000" spc="58" strike="noStrike">
                <a:solidFill>
                  <a:srgbClr val="0d0d0d"/>
                </a:solidFill>
                <a:latin typeface="Tw Cen MT Condensed"/>
              </a:rPr>
              <a:t>RIZIKOVÝCH</a:t>
            </a:r>
            <a:r>
              <a:rPr b="1" lang="cs-CZ" sz="5000" spc="273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38" strike="noStrike">
                <a:solidFill>
                  <a:srgbClr val="0d0d0d"/>
                </a:solidFill>
                <a:latin typeface="Tw Cen MT Condensed"/>
              </a:rPr>
              <a:t>FAKTORŮ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1" name="CustomShape 2"/>
          <p:cNvSpPr/>
          <p:nvPr/>
        </p:nvSpPr>
        <p:spPr>
          <a:xfrm>
            <a:off x="900000" y="1708560"/>
            <a:ext cx="8956440" cy="1529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38000"/>
              </a:lnSpc>
              <a:spcBef>
                <a:spcPts val="99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Špatné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zacházení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bývá způsobeno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kombinací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několika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rizikových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faktorů.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Vychýlení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rovnováhy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protektivních a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rizikových</a:t>
            </a:r>
            <a:r>
              <a:rPr b="0" lang="cs-CZ" sz="24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faktorů.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1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Hodnocení protektivních a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rizikových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faktorů na více</a:t>
            </a:r>
            <a:r>
              <a:rPr b="0" lang="cs-CZ" sz="2400" spc="-6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úrovních.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TextShape 1"/>
          <p:cNvSpPr txBox="1"/>
          <p:nvPr/>
        </p:nvSpPr>
        <p:spPr>
          <a:xfrm>
            <a:off x="5442840" y="689760"/>
            <a:ext cx="175356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89" strike="noStrike">
                <a:solidFill>
                  <a:srgbClr val="0d0d0d"/>
                </a:solidFill>
                <a:latin typeface="Tw Cen MT Condensed"/>
              </a:rPr>
              <a:t>NOR</a:t>
            </a:r>
            <a:r>
              <a:rPr b="1" lang="cs-CZ" sz="5000" spc="83" strike="noStrike">
                <a:solidFill>
                  <a:srgbClr val="0d0d0d"/>
                </a:solidFill>
                <a:latin typeface="Tw Cen MT Condensed"/>
              </a:rPr>
              <a:t>M</a:t>
            </a:r>
            <a:r>
              <a:rPr b="1" lang="cs-CZ" sz="5000" spc="-1" strike="noStrike">
                <a:solidFill>
                  <a:srgbClr val="0d0d0d"/>
                </a:solidFill>
                <a:latin typeface="Tw Cen MT Condensed"/>
              </a:rPr>
              <a:t>Y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3" name="CustomShape 2"/>
          <p:cNvSpPr/>
          <p:nvPr/>
        </p:nvSpPr>
        <p:spPr>
          <a:xfrm>
            <a:off x="937080" y="1892160"/>
            <a:ext cx="4240800" cy="4279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38000"/>
              </a:lnSpc>
              <a:spcBef>
                <a:spcPts val="96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Osobní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norma</a:t>
            </a:r>
            <a:r>
              <a:rPr b="0" lang="cs-CZ" sz="24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pracovníka  Organizační kultura 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Legislativa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38000"/>
              </a:lnSpc>
              <a:spcBef>
                <a:spcPts val="6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Normy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Normy</a:t>
            </a:r>
            <a:r>
              <a:rPr b="0" lang="cs-CZ" sz="2400" spc="-6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subkultury  Kulturní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normy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1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Aktuální společenské klima</a:t>
            </a:r>
            <a:r>
              <a:rPr b="0" lang="cs-CZ" sz="2400" spc="-1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(média)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TextShape 1"/>
          <p:cNvSpPr txBox="1"/>
          <p:nvPr/>
        </p:nvSpPr>
        <p:spPr>
          <a:xfrm>
            <a:off x="2670480" y="794520"/>
            <a:ext cx="704304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-12" strike="noStrike">
                <a:solidFill>
                  <a:srgbClr val="0d0d0d"/>
                </a:solidFill>
                <a:latin typeface="Tw Cen MT Condensed"/>
              </a:rPr>
              <a:t>VYHODNOCOVÁNÍ </a:t>
            </a:r>
            <a:r>
              <a:rPr b="1" lang="cs-CZ" sz="5000" spc="-15" strike="noStrike">
                <a:solidFill>
                  <a:srgbClr val="0d0d0d"/>
                </a:solidFill>
                <a:latin typeface="Tw Cen MT Condensed"/>
              </a:rPr>
              <a:t>POTŘEB</a:t>
            </a:r>
            <a:r>
              <a:rPr b="1" lang="cs-CZ" sz="5000" spc="-205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-7" strike="noStrike">
                <a:solidFill>
                  <a:srgbClr val="0d0d0d"/>
                </a:solidFill>
                <a:latin typeface="Tw Cen MT Condensed"/>
              </a:rPr>
              <a:t>DĚTÍ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5" name="CustomShape 2"/>
          <p:cNvSpPr/>
          <p:nvPr/>
        </p:nvSpPr>
        <p:spPr>
          <a:xfrm>
            <a:off x="925560" y="1973880"/>
            <a:ext cx="10650960" cy="154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ts val="2999"/>
              </a:lnSpc>
              <a:spcBef>
                <a:spcPts val="99"/>
              </a:spcBef>
            </a:pP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Proces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zjišťování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naplnění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potřeb</a:t>
            </a:r>
            <a:r>
              <a:rPr b="0" lang="cs-CZ" sz="2400" spc="26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dítěte</a:t>
            </a:r>
            <a:r>
              <a:rPr b="0" lang="cs-CZ" sz="2400" spc="3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souvislostech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rodičovskou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kapacitou,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rodinou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prostředím.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4"/>
              </a:spcBef>
            </a:pP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Vyhodnocování potřeb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dětí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situace 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je</a:t>
            </a:r>
            <a:r>
              <a:rPr b="0" lang="cs-CZ" sz="24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dovednost.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TextShape 1"/>
          <p:cNvSpPr txBox="1"/>
          <p:nvPr/>
        </p:nvSpPr>
        <p:spPr>
          <a:xfrm>
            <a:off x="3404880" y="737640"/>
            <a:ext cx="51642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3" strike="noStrike">
                <a:solidFill>
                  <a:srgbClr val="0d0d0d"/>
                </a:solidFill>
                <a:latin typeface="Tw Cen MT Condensed"/>
              </a:rPr>
              <a:t>CÍLE</a:t>
            </a:r>
            <a:r>
              <a:rPr b="1" lang="cs-CZ" sz="5000" spc="-1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7" name="CustomShape 2"/>
          <p:cNvSpPr/>
          <p:nvPr/>
        </p:nvSpPr>
        <p:spPr>
          <a:xfrm>
            <a:off x="831600" y="1936080"/>
            <a:ext cx="10905840" cy="3685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3280" bIns="0">
            <a:spAutoFit/>
          </a:bodyPr>
          <a:p>
            <a:pPr marL="355680" indent="-342720" algn="just">
              <a:lnSpc>
                <a:spcPts val="2599"/>
              </a:lnSpc>
              <a:spcBef>
                <a:spcPts val="42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obj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sn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f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ot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ř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40" strike="noStrike">
                <a:solidFill>
                  <a:srgbClr val="000000"/>
                </a:solidFill>
                <a:latin typeface="Tw Cen MT"/>
              </a:rPr>
              <a:t>b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ít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jeh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72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97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zan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ly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jej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89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h 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naplňování,</a:t>
            </a:r>
            <a:endParaRPr b="0" lang="cs-CZ" sz="2400" spc="-1" strike="noStrike">
              <a:latin typeface="Arial"/>
            </a:endParaRPr>
          </a:p>
          <a:p>
            <a:pPr marL="355680" indent="-342720" algn="just">
              <a:lnSpc>
                <a:spcPts val="2591"/>
              </a:lnSpc>
              <a:spcBef>
                <a:spcPts val="615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zjistit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silné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stránky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rodičů/pečovatelů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péči o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dítě</a:t>
            </a:r>
            <a:r>
              <a:rPr b="0" lang="cs-CZ" sz="2400" spc="46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nalézt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vhodné 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formy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podpory  tam,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kde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rodičovská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kapacita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nedostačuje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naplňování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potřeb</a:t>
            </a:r>
            <a:r>
              <a:rPr b="0" lang="cs-CZ" sz="24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400" spc="-1" strike="noStrike">
              <a:latin typeface="Arial"/>
            </a:endParaRPr>
          </a:p>
          <a:p>
            <a:pPr marL="355680" indent="-342720" algn="just">
              <a:lnSpc>
                <a:spcPct val="100000"/>
              </a:lnSpc>
              <a:spcBef>
                <a:spcPts val="28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zanalyzovat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situaci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širším 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kontextu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(komunita,</a:t>
            </a:r>
            <a:r>
              <a:rPr b="0" lang="cs-CZ" sz="24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širší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rodina),</a:t>
            </a:r>
            <a:endParaRPr b="0" lang="cs-CZ" sz="2400" spc="-1" strike="noStrike">
              <a:latin typeface="Arial"/>
            </a:endParaRPr>
          </a:p>
          <a:p>
            <a:pPr marL="355680" indent="-342720" algn="just">
              <a:lnSpc>
                <a:spcPct val="100000"/>
              </a:lnSpc>
              <a:spcBef>
                <a:spcPts val="326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najít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zdroje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podpory 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rodinu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mimo domácnost</a:t>
            </a:r>
            <a:r>
              <a:rPr b="0" lang="cs-CZ" sz="24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(širší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rodina,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služby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komunitě</a:t>
            </a:r>
            <a:r>
              <a:rPr b="0" lang="cs-CZ" sz="2400" spc="-21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apod.)</a:t>
            </a:r>
            <a:endParaRPr b="0" lang="cs-CZ" sz="2400" spc="-1" strike="noStrike">
              <a:latin typeface="Arial"/>
            </a:endParaRPr>
          </a:p>
          <a:p>
            <a:pPr marL="355680" indent="-342720" algn="just">
              <a:lnSpc>
                <a:spcPts val="2701"/>
              </a:lnSpc>
              <a:spcBef>
                <a:spcPts val="360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vytvořit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společně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individuální plán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řešení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situace</a:t>
            </a:r>
            <a:r>
              <a:rPr b="0" lang="cs-CZ" sz="2400" spc="-11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ohroženého 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dítěte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TextShape 1"/>
          <p:cNvSpPr txBox="1"/>
          <p:nvPr/>
        </p:nvSpPr>
        <p:spPr>
          <a:xfrm>
            <a:off x="3075840" y="839160"/>
            <a:ext cx="64036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PRINCIPY</a:t>
            </a:r>
            <a:r>
              <a:rPr b="1" lang="cs-CZ" sz="5000" spc="-60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09" name="CustomShape 2"/>
          <p:cNvSpPr/>
          <p:nvPr/>
        </p:nvSpPr>
        <p:spPr>
          <a:xfrm>
            <a:off x="852840" y="1746720"/>
            <a:ext cx="10453680" cy="1111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55680" indent="-343080">
              <a:lnSpc>
                <a:spcPts val="2271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200" spc="-35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yh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1" lang="cs-CZ" sz="2200" spc="-80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á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í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j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l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ž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1" lang="cs-CZ" sz="2200" spc="-35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in</a:t>
            </a:r>
            <a:r>
              <a:rPr b="1" lang="cs-CZ" sz="2200" spc="-46" strike="noStrike">
                <a:solidFill>
                  <a:srgbClr val="000000"/>
                </a:solidFill>
                <a:latin typeface="Tw Cen MT"/>
              </a:rPr>
              <a:t>f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18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m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cíc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/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al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-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vý</a:t>
            </a:r>
            <a:r>
              <a:rPr b="0" lang="cs-CZ" sz="2200" spc="-55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oj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í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97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orie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é</a:t>
            </a:r>
            <a:endParaRPr b="0" lang="cs-CZ" sz="2200" spc="-1" strike="noStrike">
              <a:latin typeface="Arial"/>
            </a:endParaRPr>
          </a:p>
          <a:p>
            <a:pPr marL="355680">
              <a:lnSpc>
                <a:spcPct val="71000"/>
              </a:lnSpc>
              <a:spcBef>
                <a:spcPts val="371"/>
              </a:spcBef>
            </a:pPr>
            <a:r>
              <a:rPr b="0" lang="cs-CZ" sz="2200" spc="-80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0" lang="cs-CZ" sz="2200" spc="-151" strike="noStrike">
                <a:solidFill>
                  <a:srgbClr val="000000"/>
                </a:solidFill>
                <a:latin typeface="Tw Cen MT"/>
              </a:rPr>
              <a:t>b</a:t>
            </a:r>
            <a:r>
              <a:rPr b="0" lang="cs-CZ" sz="2200" spc="-182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podpů</a:t>
            </a:r>
            <a:r>
              <a:rPr b="0" lang="cs-CZ" sz="2200" spc="43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né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fa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to</a:t>
            </a:r>
            <a:r>
              <a:rPr b="0" lang="cs-CZ" sz="2200" spc="-46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200" spc="-182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rizi</a:t>
            </a:r>
            <a:r>
              <a:rPr b="0" lang="cs-CZ" sz="2200" spc="-60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é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fa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to</a:t>
            </a:r>
            <a:r>
              <a:rPr b="0" lang="cs-CZ" sz="2200" spc="-46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200" spc="-182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le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dí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97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ciální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louče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í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vyu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ž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it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í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 zneužití moci,</a:t>
            </a:r>
            <a:r>
              <a:rPr b="0" lang="cs-CZ" sz="2200" spc="2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diskriminace.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310" name="CustomShape 3"/>
          <p:cNvSpPr/>
          <p:nvPr/>
        </p:nvSpPr>
        <p:spPr>
          <a:xfrm>
            <a:off x="852840" y="2795760"/>
            <a:ext cx="2615040" cy="682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55680" indent="-34308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200" spc="-35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yh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1" lang="cs-CZ" sz="2200" spc="-80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á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í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je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311" name="CustomShape 4"/>
          <p:cNvSpPr/>
          <p:nvPr/>
        </p:nvSpPr>
        <p:spPr>
          <a:xfrm>
            <a:off x="3659400" y="2795760"/>
            <a:ext cx="7673040" cy="347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l</a:t>
            </a:r>
            <a:r>
              <a:rPr b="1" lang="cs-CZ" sz="2200" spc="-35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ž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32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ů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1" lang="cs-CZ" sz="2200" spc="-46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vše</a:t>
            </a:r>
            <a:r>
              <a:rPr b="0" lang="cs-CZ" sz="2200" spc="72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hna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zjišt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ní,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á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hodnoti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el</a:t>
            </a:r>
            <a:endParaRPr b="0" lang="cs-CZ" sz="2200" spc="-1" strike="noStrike">
              <a:latin typeface="Arial"/>
            </a:endParaRPr>
          </a:p>
        </p:txBody>
      </p:sp>
      <p:sp>
        <p:nvSpPr>
          <p:cNvPr id="312" name="CustomShape 5"/>
          <p:cNvSpPr/>
          <p:nvPr/>
        </p:nvSpPr>
        <p:spPr>
          <a:xfrm>
            <a:off x="852840" y="3063960"/>
            <a:ext cx="10844640" cy="3615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78840" bIns="0">
            <a:spAutoFit/>
          </a:bodyPr>
          <a:p>
            <a:pPr marL="355680">
              <a:lnSpc>
                <a:spcPct val="80000"/>
              </a:lnSpc>
              <a:spcBef>
                <a:spcPts val="621"/>
              </a:spcBef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zaznamenává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do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rámce, 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musí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být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založena</a:t>
            </a:r>
            <a:r>
              <a:rPr b="0" lang="cs-CZ" sz="2200" spc="26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na</a:t>
            </a:r>
            <a:r>
              <a:rPr b="0" lang="cs-CZ" sz="2200" spc="3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důkazech.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není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možné opřít  o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domněnky,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ale 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vždy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</a:t>
            </a:r>
            <a:r>
              <a:rPr b="0" lang="cs-CZ" sz="2200" spc="7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nutné</a:t>
            </a:r>
            <a:r>
              <a:rPr b="0" lang="cs-CZ" sz="2200" spc="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uvést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konkrétní 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zdroj</a:t>
            </a:r>
            <a:r>
              <a:rPr b="0" lang="cs-CZ" sz="2200" spc="-5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zjištění.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3080" algn="just">
              <a:lnSpc>
                <a:spcPts val="2109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je zaměřeno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na dítě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vždy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musíme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brát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úvahu názor</a:t>
            </a:r>
            <a:r>
              <a:rPr b="0" lang="cs-CZ" sz="2200" spc="57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vytvořit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řadu nástrojů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použití u dětí,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abychom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pomocí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dokázali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pochopit 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přání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 </a:t>
            </a:r>
            <a:r>
              <a:rPr b="0" lang="cs-CZ" sz="2200" spc="-46" strike="noStrike">
                <a:solidFill>
                  <a:srgbClr val="000000"/>
                </a:solidFill>
                <a:latin typeface="Tw Cen MT"/>
              </a:rPr>
              <a:t>pocity.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3080" algn="just">
              <a:lnSpc>
                <a:spcPct val="72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Informovanost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všichni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účastníci vyhodnocování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musí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být hodnotitelem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informováni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 tom, 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že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probíhá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potřeb dítěte.</a:t>
            </a:r>
            <a:r>
              <a:rPr b="0" lang="cs-CZ" sz="2200" spc="57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Informovanost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vztahuje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též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na dítě, a to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přiměřeně  jeho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rozumovým</a:t>
            </a:r>
            <a:r>
              <a:rPr b="0" lang="cs-CZ" sz="2200" spc="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schopnostem.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308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je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proces, 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nikoli 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jednorázové</a:t>
            </a:r>
            <a:r>
              <a:rPr b="1" lang="cs-CZ" sz="2200" spc="-11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opatření!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TextShape 1"/>
          <p:cNvSpPr txBox="1"/>
          <p:nvPr/>
        </p:nvSpPr>
        <p:spPr>
          <a:xfrm>
            <a:off x="3114000" y="847080"/>
            <a:ext cx="64036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PRINCIPY</a:t>
            </a:r>
            <a:r>
              <a:rPr b="1" lang="cs-CZ" sz="5000" spc="-60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4" name="CustomShape 2"/>
          <p:cNvSpPr/>
          <p:nvPr/>
        </p:nvSpPr>
        <p:spPr>
          <a:xfrm>
            <a:off x="810000" y="1935360"/>
            <a:ext cx="11002320" cy="40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55680" indent="-34272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Spolupráce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s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rodinou,</a:t>
            </a:r>
            <a:r>
              <a:rPr b="0" lang="cs-CZ" sz="22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multidisciplinární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>
              <a:lnSpc>
                <a:spcPct val="72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b="1" lang="cs-CZ" sz="2200" spc="-35" strike="noStrike">
                <a:solidFill>
                  <a:srgbClr val="000000"/>
                </a:solidFill>
                <a:latin typeface="Tw Cen MT"/>
              </a:rPr>
              <a:t>Podpora 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hodnocení se  zaměřuje na pozitivní aspekty v </a:t>
            </a:r>
            <a:r>
              <a:rPr b="0" lang="cs-CZ" sz="2200" spc="26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situaci 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dítěte</a:t>
            </a:r>
            <a:r>
              <a:rPr b="0" lang="cs-CZ" sz="2200" spc="23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66" strike="noStrike">
                <a:solidFill>
                  <a:srgbClr val="000000"/>
                </a:solidFill>
                <a:latin typeface="Tw Cen MT"/>
              </a:rPr>
              <a:t>rodiny,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nejde jen o  zhodnocení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situace,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ale o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podporu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rodičů</a:t>
            </a:r>
            <a:r>
              <a:rPr b="0" lang="cs-CZ" sz="2200" spc="16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10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pečovatelů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obtížné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situaci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26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Unikátnost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každé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dítě je unikátní,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každé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vyhodnocení se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tedy</a:t>
            </a:r>
            <a:r>
              <a:rPr b="0" lang="cs-CZ" sz="2200" spc="38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týká</a:t>
            </a:r>
            <a:r>
              <a:rPr b="0" lang="cs-CZ" sz="2200" spc="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jen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jednoho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to 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i v případě,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že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se v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rodině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nachází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více</a:t>
            </a:r>
            <a:r>
              <a:rPr b="0" lang="cs-CZ" sz="2200" spc="13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dětí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(i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sourozenců).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 algn="just">
              <a:lnSpc>
                <a:spcPct val="8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Transparentnost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vyhodnocovací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proces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rodinu neustále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transparentní, hodnotitel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je 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 celou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dobu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otevřený,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konečný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záznam hodnocení (rámec) není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rodinu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velkým 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překvapením,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ale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shrnutím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celého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procesu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spolupráce.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1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Celostní</a:t>
            </a:r>
            <a:r>
              <a:rPr b="1" lang="cs-CZ" sz="2200" spc="-10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přístup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762840" y="826920"/>
            <a:ext cx="360" cy="56880"/>
          </a:xfrm>
          <a:custGeom>
            <a:avLst/>
            <a:gdLst/>
            <a:ahLst/>
            <a:rect l="l" t="t" r="r" b="b"/>
            <a:pathLst>
              <a:path w="0" h="57150">
                <a:moveTo>
                  <a:pt x="0" y="0"/>
                </a:moveTo>
                <a:lnTo>
                  <a:pt x="0" y="57149"/>
                </a:lnTo>
              </a:path>
            </a:pathLst>
          </a:custGeom>
          <a:noFill/>
          <a:ln w="144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752760" y="1733760"/>
            <a:ext cx="19800" cy="360"/>
          </a:xfrm>
          <a:custGeom>
            <a:avLst/>
            <a:gdLst/>
            <a:ahLst/>
            <a:rect l="l" t="t" r="r" b="b"/>
            <a:pathLst>
              <a:path w="20320" h="0">
                <a:moveTo>
                  <a:pt x="0" y="0"/>
                </a:moveTo>
                <a:lnTo>
                  <a:pt x="19812" y="0"/>
                </a:lnTo>
              </a:path>
            </a:pathLst>
          </a:custGeom>
          <a:noFill/>
          <a:ln w="14400">
            <a:solidFill>
              <a:srgbClr val="e2cc5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TextShape 3"/>
          <p:cNvSpPr txBox="1"/>
          <p:nvPr/>
        </p:nvSpPr>
        <p:spPr>
          <a:xfrm>
            <a:off x="2707560" y="810360"/>
            <a:ext cx="704484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SYSTÉMY HODNOCENÍ</a:t>
            </a:r>
            <a:r>
              <a:rPr b="1" lang="cs-CZ" sz="5000" spc="284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58" strike="noStrike">
                <a:solidFill>
                  <a:srgbClr val="0d0d0d"/>
                </a:solidFill>
                <a:latin typeface="Tw Cen MT Condensed"/>
              </a:rPr>
              <a:t>RODINY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71" name="CustomShape 4"/>
          <p:cNvSpPr/>
          <p:nvPr/>
        </p:nvSpPr>
        <p:spPr>
          <a:xfrm>
            <a:off x="468720" y="1923480"/>
            <a:ext cx="1016712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9880" indent="-107640">
              <a:lnSpc>
                <a:spcPct val="100000"/>
              </a:lnSpc>
              <a:spcBef>
                <a:spcPts val="9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Založené na hodnocení znaků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dysfunkce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(funkční,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problémové, dysfunkční,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afunkční)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2" name="CustomShape 5"/>
          <p:cNvSpPr/>
          <p:nvPr/>
        </p:nvSpPr>
        <p:spPr>
          <a:xfrm>
            <a:off x="7795440" y="2429280"/>
            <a:ext cx="3916800" cy="743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2400" spc="-86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xte</a:t>
            </a:r>
            <a:r>
              <a:rPr b="0" lang="cs-CZ" sz="2400" spc="43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ně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zá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slé,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egoce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tri</a:t>
            </a:r>
            <a:r>
              <a:rPr b="0" lang="cs-CZ" sz="2400" spc="49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é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,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3" name="CustomShape 6"/>
          <p:cNvSpPr/>
          <p:nvPr/>
        </p:nvSpPr>
        <p:spPr>
          <a:xfrm>
            <a:off x="468720" y="2429280"/>
            <a:ext cx="7111080" cy="121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103680" indent="-91080">
              <a:lnSpc>
                <a:spcPts val="2591"/>
              </a:lnSpc>
              <a:spcBef>
                <a:spcPts val="425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Založené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do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m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ina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ním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aspe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tu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(perfekc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i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onisti</a:t>
            </a:r>
            <a:r>
              <a:rPr b="0" lang="cs-CZ" sz="2400" spc="32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ké,  asociální)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080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Založené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 hodnocení rizik a protektivních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faktorů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TextShape 1"/>
          <p:cNvSpPr txBox="1"/>
          <p:nvPr/>
        </p:nvSpPr>
        <p:spPr>
          <a:xfrm>
            <a:off x="3366720" y="889920"/>
            <a:ext cx="58716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-26" strike="noStrike">
                <a:solidFill>
                  <a:srgbClr val="0d0d0d"/>
                </a:solidFill>
                <a:latin typeface="Tw Cen MT Condensed"/>
              </a:rPr>
              <a:t>ZDROJE</a:t>
            </a:r>
            <a:r>
              <a:rPr b="1" lang="cs-CZ" sz="5000" spc="-177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6" name="CustomShape 2"/>
          <p:cNvSpPr/>
          <p:nvPr/>
        </p:nvSpPr>
        <p:spPr>
          <a:xfrm>
            <a:off x="765720" y="1964520"/>
            <a:ext cx="10619280" cy="4638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55680" indent="-342720">
              <a:lnSpc>
                <a:spcPct val="100000"/>
              </a:lnSpc>
              <a:spcBef>
                <a:spcPts val="99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Záznamy ze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spisu u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již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evidovaných</a:t>
            </a:r>
            <a:r>
              <a:rPr b="0" lang="cs-CZ" sz="2400" spc="-8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případů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Setkání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0" lang="cs-CZ" sz="2400" spc="-8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dítětem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Setkání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0" lang="cs-CZ" sz="2400" spc="-12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rodinou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ts val="2574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Setkání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pracovníky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spolupracujících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organizací</a:t>
            </a:r>
            <a:endParaRPr b="0" lang="cs-CZ" sz="2400" spc="-1" strike="noStrike">
              <a:latin typeface="Arial"/>
            </a:endParaRPr>
          </a:p>
          <a:p>
            <a:pPr marL="469800">
              <a:lnSpc>
                <a:spcPts val="2540"/>
              </a:lnSpc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–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sociální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pracovník, klíčový pracovník,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pedagogický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pracovník,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zdravotní</a:t>
            </a:r>
            <a:r>
              <a:rPr b="0" lang="cs-CZ" sz="2400" spc="-33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pracovník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ts val="2846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Individuální plán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sociální</a:t>
            </a:r>
            <a:r>
              <a:rPr b="0" lang="cs-CZ" sz="2400" spc="-6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službě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Vzdělávací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–</a:t>
            </a:r>
            <a:r>
              <a:rPr b="0" lang="cs-CZ" sz="2400" spc="2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škola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41" strike="noStrike">
                <a:solidFill>
                  <a:srgbClr val="000000"/>
                </a:solidFill>
                <a:latin typeface="Tw Cen MT"/>
              </a:rPr>
              <a:t>Pozorování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Odborné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zprávy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12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posudky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Pomocné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škály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8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dotazníky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Výstupy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případové</a:t>
            </a:r>
            <a:r>
              <a:rPr b="0" lang="cs-CZ" sz="2400" spc="-9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konference</a:t>
            </a:r>
            <a:endParaRPr b="0" lang="cs-CZ" sz="2400" spc="-1" strike="noStrike">
              <a:latin typeface="Arial"/>
            </a:endParaRPr>
          </a:p>
          <a:p>
            <a:pPr marL="355680" indent="-3427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Výstupy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rodinné</a:t>
            </a:r>
            <a:r>
              <a:rPr b="0" lang="cs-CZ" sz="2400" spc="-13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konference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TextShape 1"/>
          <p:cNvSpPr txBox="1"/>
          <p:nvPr/>
        </p:nvSpPr>
        <p:spPr>
          <a:xfrm>
            <a:off x="1534320" y="605880"/>
            <a:ext cx="959940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VYHODNOCENÍ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SITUACE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DÍTĚTE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A 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JEHO </a:t>
            </a:r>
            <a:r>
              <a:rPr b="1" lang="cs-CZ" sz="4000" spc="-41" strike="noStrike">
                <a:solidFill>
                  <a:srgbClr val="0d0d0d"/>
                </a:solidFill>
                <a:latin typeface="Tw Cen MT Condensed"/>
              </a:rPr>
              <a:t>RODINY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PODLE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18" name="CustomShape 2"/>
          <p:cNvSpPr/>
          <p:nvPr/>
        </p:nvSpPr>
        <p:spPr>
          <a:xfrm>
            <a:off x="1162440" y="1215360"/>
            <a:ext cx="10324800" cy="622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Z. </a:t>
            </a:r>
            <a:r>
              <a:rPr b="1" lang="cs-CZ" sz="4000" spc="38" strike="noStrike">
                <a:solidFill>
                  <a:srgbClr val="0d0d0d"/>
                </a:solidFill>
                <a:latin typeface="Tw Cen MT Condensed"/>
              </a:rPr>
              <a:t>Č.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359/1999 </a:t>
            </a:r>
            <a:r>
              <a:rPr b="1" lang="cs-CZ" sz="4000" spc="38" strike="noStrike">
                <a:solidFill>
                  <a:srgbClr val="0d0d0d"/>
                </a:solidFill>
                <a:latin typeface="Tw Cen MT Condensed"/>
              </a:rPr>
              <a:t>SB.,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O </a:t>
            </a:r>
            <a:r>
              <a:rPr b="1" lang="cs-CZ" sz="4000" spc="83" strike="noStrike">
                <a:solidFill>
                  <a:srgbClr val="0d0d0d"/>
                </a:solidFill>
                <a:latin typeface="Tw Cen MT Condensed"/>
              </a:rPr>
              <a:t>SOCIÁLNĚ-PRÁVNÍ </a:t>
            </a:r>
            <a:r>
              <a:rPr b="1" lang="cs-CZ" sz="4000" spc="69" strike="noStrike">
                <a:solidFill>
                  <a:srgbClr val="0d0d0d"/>
                </a:solidFill>
                <a:latin typeface="Tw Cen MT Condensed"/>
              </a:rPr>
              <a:t>OCHRANĚ</a:t>
            </a:r>
            <a:r>
              <a:rPr b="1" lang="cs-CZ" sz="4000" spc="79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63" strike="noStrike">
                <a:solidFill>
                  <a:srgbClr val="0d0d0d"/>
                </a:solidFill>
                <a:latin typeface="Tw Cen MT Condensed"/>
              </a:rPr>
              <a:t>DĚTÍ</a:t>
            </a:r>
            <a:endParaRPr b="0" lang="cs-CZ" sz="4000" spc="-1" strike="noStrike">
              <a:latin typeface="Arial"/>
            </a:endParaRPr>
          </a:p>
        </p:txBody>
      </p:sp>
      <p:sp>
        <p:nvSpPr>
          <p:cNvPr id="319" name="CustomShape 3"/>
          <p:cNvSpPr/>
          <p:nvPr/>
        </p:nvSpPr>
        <p:spPr>
          <a:xfrm>
            <a:off x="594000" y="2211840"/>
            <a:ext cx="11097360" cy="4310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2400" spc="-1" strike="noStrike">
                <a:solidFill>
                  <a:srgbClr val="000000"/>
                </a:solidFill>
                <a:latin typeface="Arial"/>
              </a:rPr>
              <a:t>§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10, odst. 3, písm.</a:t>
            </a:r>
            <a:r>
              <a:rPr b="1" lang="cs-CZ" sz="2200" spc="-15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c</a:t>
            </a:r>
            <a:endParaRPr b="0" lang="cs-CZ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709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Obecní úřad obce s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rozšířenou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působností je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povinen: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>
              <a:lnSpc>
                <a:spcPct val="80000"/>
              </a:lnSpc>
              <a:buClr>
                <a:srgbClr val="5f4879"/>
              </a:buClr>
              <a:buFont typeface="StarSymbol"/>
              <a:buAutoNum type="alphaLcParenR" startAt="3"/>
            </a:pP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pravidelně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vyhodnocovat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situaci 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 jeho 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rodiny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200" spc="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to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zejména z hlediska posouzení,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zda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se jedná o dítě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uvedené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14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Arial"/>
              </a:rPr>
              <a:t>§</a:t>
            </a:r>
            <a:r>
              <a:rPr b="0" lang="cs-CZ" sz="2200" spc="-177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6,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podle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druhu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rozsahu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opatření nezbytných k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ochraně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poskytovat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pomoc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rodičům nebo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jiným osobám</a:t>
            </a:r>
            <a:r>
              <a:rPr b="0" lang="cs-CZ" sz="2200" spc="25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odpovědným</a:t>
            </a:r>
            <a:r>
              <a:rPr b="0" lang="cs-CZ" sz="22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za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výchovu</a:t>
            </a:r>
            <a:r>
              <a:rPr b="0" lang="cs-CZ" sz="22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54"/>
              </a:spcBef>
            </a:pPr>
            <a:endParaRPr b="0" lang="cs-CZ" sz="2200" spc="-1" strike="noStrike">
              <a:latin typeface="Arial"/>
            </a:endParaRPr>
          </a:p>
          <a:p>
            <a:pPr marL="355680" indent="-342720">
              <a:lnSpc>
                <a:spcPct val="80000"/>
              </a:lnSpc>
              <a:buClr>
                <a:srgbClr val="000000"/>
              </a:buClr>
              <a:buFont typeface="StarSymbol"/>
              <a:buAutoNum type="alphaLcParenR" startAt="3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zpracovat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na základě vyhodnocení situace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jeho</a:t>
            </a:r>
            <a:r>
              <a:rPr b="0" lang="cs-CZ" sz="2200" spc="31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rodiny</a:t>
            </a:r>
            <a:r>
              <a:rPr b="0" lang="cs-CZ" sz="2200" spc="-18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podle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písmene c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) individuální  </a:t>
            </a:r>
            <a:r>
              <a:rPr b="1" lang="cs-CZ" sz="2200" spc="-1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</a:t>
            </a:r>
            <a:r>
              <a:rPr b="0" lang="cs-CZ" sz="2200" spc="6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který</a:t>
            </a:r>
            <a:r>
              <a:rPr b="0" lang="cs-CZ" sz="2200" spc="2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vymezuje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příčiny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ohrožení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stanoví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opatření k zajištění ochrany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poskytnutí pomoci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rodině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ohroženého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dítěte a k</a:t>
            </a:r>
            <a:r>
              <a:rPr b="0" lang="cs-CZ" sz="2200" spc="25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posílení</a:t>
            </a:r>
            <a:r>
              <a:rPr b="0" lang="cs-CZ" sz="2200" spc="4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funkcí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stanoví časový  plán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provádění 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těchto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opatření, a</a:t>
            </a:r>
            <a:r>
              <a:rPr b="0" lang="cs-CZ" sz="2200" spc="18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to</a:t>
            </a:r>
            <a:r>
              <a:rPr b="0" lang="cs-CZ" sz="2200" spc="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ve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spolupráci s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rodiči nebo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jinou osobou odpovědnou  za</a:t>
            </a:r>
            <a:r>
              <a:rPr b="0" lang="cs-CZ" sz="2200" spc="2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výchovu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dítětem a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odborníky,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kteří se podílejí na</a:t>
            </a:r>
            <a:r>
              <a:rPr b="0" lang="cs-CZ" sz="2200" spc="21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řešení</a:t>
            </a:r>
            <a:r>
              <a:rPr b="0" lang="cs-CZ" sz="2200" spc="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problému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dítěte a jeho 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rodiny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TextShape 1"/>
          <p:cNvSpPr txBox="1"/>
          <p:nvPr/>
        </p:nvSpPr>
        <p:spPr>
          <a:xfrm>
            <a:off x="1747440" y="590400"/>
            <a:ext cx="8372160" cy="12315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548640" indent="-536040">
              <a:lnSpc>
                <a:spcPct val="100000"/>
              </a:lnSpc>
              <a:spcBef>
                <a:spcPts val="96"/>
              </a:spcBef>
            </a:pP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PROVÁDĚCÍ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VYHLÁŠKA K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ZÁKONU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O </a:t>
            </a: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SOCIÁLNĚ-  PRÁVNÍ</a:t>
            </a: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	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OCHRANĚ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DĚTÍ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(Č.473/2012</a:t>
            </a:r>
            <a:r>
              <a:rPr b="1" lang="cs-CZ" sz="4000" spc="-7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SB.)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1" name="CustomShape 2"/>
          <p:cNvSpPr/>
          <p:nvPr/>
        </p:nvSpPr>
        <p:spPr>
          <a:xfrm>
            <a:off x="713520" y="2091960"/>
            <a:ext cx="10998000" cy="4969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ts val="2599"/>
              </a:lnSpc>
              <a:spcBef>
                <a:spcPts val="96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1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Zaměření a 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rozsah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situace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a jeho</a:t>
            </a:r>
            <a:r>
              <a:rPr b="1" lang="cs-CZ" sz="22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rodiny</a:t>
            </a:r>
            <a:endParaRPr b="0" lang="cs-CZ" sz="2200" spc="-1" strike="noStrike">
              <a:latin typeface="Arial"/>
            </a:endParaRPr>
          </a:p>
          <a:p>
            <a:pPr marL="12600">
              <a:lnSpc>
                <a:spcPct val="80000"/>
              </a:lnSpc>
              <a:spcBef>
                <a:spcPts val="485"/>
              </a:spcBef>
            </a:pP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situace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jeho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vychází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individuálního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přístupu k</a:t>
            </a:r>
            <a:r>
              <a:rPr b="0" lang="cs-CZ" sz="2200" spc="21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dítěti</a:t>
            </a:r>
            <a:r>
              <a:rPr b="0" lang="cs-CZ" sz="2200" spc="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provádí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se  na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základě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b="0" lang="cs-CZ" sz="22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1a)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vyhodnocování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situace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dítěte, které</a:t>
            </a:r>
            <a:r>
              <a:rPr b="1" lang="cs-CZ" sz="2200" spc="-7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zahrnuje: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zjištění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míry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ohrožení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práv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zájmů</a:t>
            </a:r>
            <a:r>
              <a:rPr b="0" lang="cs-CZ" sz="2200" spc="15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vymezení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sociálních,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zdravotních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jiných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rizik,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kterým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</a:t>
            </a:r>
            <a:r>
              <a:rPr b="0" lang="cs-CZ" sz="2200" spc="19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vystaveno,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posouzení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úrovně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tělesného a duševního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vývoje 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 ohledem na věk</a:t>
            </a:r>
            <a:r>
              <a:rPr b="0" lang="cs-CZ" sz="2200" spc="17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zhodnocení průběhu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vzdělávání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předpokladů k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dalšímu</a:t>
            </a:r>
            <a:r>
              <a:rPr b="0" lang="cs-CZ" sz="2200" spc="13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vzdělávání,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posouzení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individuálních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potřeb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zájmů</a:t>
            </a:r>
            <a:r>
              <a:rPr b="0" lang="cs-CZ" sz="2200" spc="11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vymezení vlastností 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schopností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popřípadě předpokladů k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jejich</a:t>
            </a:r>
            <a:r>
              <a:rPr b="0" lang="cs-CZ" sz="2200" spc="15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získání,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zjištění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zohlednění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názoru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přání 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 ohledem k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věku 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22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jeho</a:t>
            </a:r>
            <a:r>
              <a:rPr b="0" lang="cs-CZ" sz="2200" spc="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rozumové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vyspělosti,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další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skutečnosti nezbytné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hodnocení situace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konkrétním</a:t>
            </a:r>
            <a:r>
              <a:rPr b="0" lang="cs-CZ" sz="2200" spc="25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případě,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1445040" y="603000"/>
            <a:ext cx="9752760" cy="12315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2041560" indent="-2028600">
              <a:lnSpc>
                <a:spcPct val="100000"/>
              </a:lnSpc>
              <a:spcBef>
                <a:spcPts val="96"/>
              </a:spcBef>
            </a:pP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PROVÁDĚCÍ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VYHLÁŠKA K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ZÁKONU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O </a:t>
            </a: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SOCIÁLNĚ-PRÁVNÍ  OCHRANĚ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DĚTÍ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(Č.473/2012</a:t>
            </a:r>
            <a:r>
              <a:rPr b="1" lang="cs-CZ" sz="4000" spc="-80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SB.)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3" name="CustomShape 2"/>
          <p:cNvSpPr/>
          <p:nvPr/>
        </p:nvSpPr>
        <p:spPr>
          <a:xfrm>
            <a:off x="766440" y="2142000"/>
            <a:ext cx="10750680" cy="3715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200" spc="-55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§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1 b) </a:t>
            </a:r>
            <a:r>
              <a:rPr b="1" lang="cs-CZ" sz="2200" spc="-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vyhodnocování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situace </a:t>
            </a:r>
            <a:r>
              <a:rPr b="1" lang="cs-CZ" sz="2200" spc="-6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rodiny,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které</a:t>
            </a:r>
            <a:r>
              <a:rPr b="1" lang="cs-CZ" sz="2200" spc="83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zahrnuje: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"/>
              </a:spcBef>
            </a:pP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analýzu situace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rodinného</a:t>
            </a:r>
            <a:r>
              <a:rPr b="0" lang="cs-CZ" sz="2200" spc="-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prostředí,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analýzu příčin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krize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200" spc="-8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rodině,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spcBef>
                <a:spcPts val="6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zhodnocení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vztahu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rodiče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potřeb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rodiny,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určení možností 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rodiny,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především</a:t>
            </a:r>
            <a:r>
              <a:rPr b="0" lang="cs-CZ" sz="2200" spc="12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vztahových,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ekonomických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10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sociálních,</a:t>
            </a: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výchovných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kompetencí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předpokladů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rodičů</a:t>
            </a:r>
            <a:r>
              <a:rPr b="0" lang="cs-CZ" sz="2200" spc="4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k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výchově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zhodnocení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možných 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rizik 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ve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výchově</a:t>
            </a:r>
            <a:r>
              <a:rPr b="0" lang="cs-CZ" sz="2200" spc="10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posouzení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materiálních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finančních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podmínek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života</a:t>
            </a:r>
            <a:r>
              <a:rPr b="0" lang="cs-CZ" sz="22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rodiny,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další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skutečnosti nezbytné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hodnocení situace </a:t>
            </a:r>
            <a:r>
              <a:rPr b="0" lang="cs-CZ" sz="2200" spc="-46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konkrétním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případě,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1692000" y="852120"/>
            <a:ext cx="8372160" cy="12315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548640" indent="-536040">
              <a:lnSpc>
                <a:spcPct val="100000"/>
              </a:lnSpc>
              <a:spcBef>
                <a:spcPts val="96"/>
              </a:spcBef>
            </a:pP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PROVÁDĚCÍ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VYHLÁŠKA K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ZÁKONU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O </a:t>
            </a: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SOCIÁLNĚ-  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PRÁVNÍ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	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OCHRANĚ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DĚTÍ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(Č.473/2012</a:t>
            </a:r>
            <a:r>
              <a:rPr b="1" lang="cs-CZ" sz="4000" spc="-66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SB.)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5" name="CustomShape 2"/>
          <p:cNvSpPr/>
          <p:nvPr/>
        </p:nvSpPr>
        <p:spPr>
          <a:xfrm>
            <a:off x="800280" y="2257200"/>
            <a:ext cx="10688760" cy="279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200" spc="-55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imes New Roman"/>
              </a:rPr>
              <a:t>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Calibri"/>
              </a:rPr>
              <a:t>§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1 c) </a:t>
            </a:r>
            <a:r>
              <a:rPr b="1" lang="cs-CZ" sz="2200" spc="-2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vyhodnocování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širšího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prostředí </a:t>
            </a:r>
            <a:r>
              <a:rPr b="1" lang="cs-CZ" sz="2200" spc="-66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rodiny, </a:t>
            </a:r>
            <a:r>
              <a:rPr b="1" lang="cs-CZ" sz="2200" spc="-15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které</a:t>
            </a:r>
            <a:r>
              <a:rPr b="1" lang="cs-CZ" sz="2200" spc="12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 </a:t>
            </a:r>
            <a:r>
              <a:rPr b="1" lang="cs-CZ" sz="2200" spc="-7" strike="noStrike" u="heavy">
                <a:solidFill>
                  <a:srgbClr val="000000"/>
                </a:solidFill>
                <a:uFill>
                  <a:solidFill>
                    <a:srgbClr val="000000"/>
                  </a:solidFill>
                </a:uFill>
                <a:latin typeface="Tw Cen MT"/>
              </a:rPr>
              <a:t>zahrnuje: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"/>
              </a:spcBef>
            </a:pPr>
            <a:endParaRPr b="0" lang="cs-CZ" sz="2200" spc="-1" strike="noStrike">
              <a:latin typeface="Arial"/>
            </a:endParaRPr>
          </a:p>
          <a:p>
            <a:pPr marL="469800" indent="-456840">
              <a:lnSpc>
                <a:spcPts val="2381"/>
              </a:lnSpc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možností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širší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rodině,</a:t>
            </a:r>
            <a:r>
              <a:rPr b="0" lang="cs-CZ" sz="2200" spc="14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včetně</a:t>
            </a:r>
            <a:r>
              <a:rPr b="0" lang="cs-CZ" sz="2200" spc="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vztahových,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ekonomických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sociálních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možností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jejich 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využitelnost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</a:t>
            </a:r>
            <a:r>
              <a:rPr b="0" lang="cs-CZ" sz="22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rodinu,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ts val="2509"/>
              </a:lnSpc>
              <a:spcBef>
                <a:spcPts val="295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určení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možností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širším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sociálním</a:t>
            </a:r>
            <a:r>
              <a:rPr b="0" lang="cs-CZ" sz="2200" spc="18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prostředí</a:t>
            </a:r>
            <a:r>
              <a:rPr b="0" lang="cs-CZ" sz="2200" spc="3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rodiny,</a:t>
            </a:r>
            <a:r>
              <a:rPr b="0" lang="cs-CZ" sz="2200" spc="-7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včetně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dostupnosti a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kvality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sociálních,</a:t>
            </a:r>
            <a:endParaRPr b="0" lang="cs-CZ" sz="2200" spc="-1" strike="noStrike">
              <a:latin typeface="Arial"/>
            </a:endParaRPr>
          </a:p>
          <a:p>
            <a:pPr marL="469800">
              <a:lnSpc>
                <a:spcPts val="2509"/>
              </a:lnSpc>
            </a:pP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zdravotních,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výchovně-vzdělávacích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komunitních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služeb</a:t>
            </a:r>
            <a:r>
              <a:rPr b="0" lang="cs-CZ" sz="2200" spc="19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6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bezpečnosti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46" strike="noStrike">
                <a:solidFill>
                  <a:srgbClr val="000000"/>
                </a:solidFill>
                <a:latin typeface="Tw Cen MT"/>
              </a:rPr>
              <a:t>lokality,</a:t>
            </a:r>
            <a:endParaRPr b="0" lang="cs-CZ" sz="2200" spc="-1" strike="noStrike">
              <a:latin typeface="Arial"/>
            </a:endParaRPr>
          </a:p>
          <a:p>
            <a:pPr marL="469800" indent="-457560">
              <a:lnSpc>
                <a:spcPct val="100000"/>
              </a:lnSpc>
              <a:spcBef>
                <a:spcPts val="340"/>
              </a:spcBef>
              <a:buClr>
                <a:srgbClr val="000000"/>
              </a:buClr>
              <a:buFont typeface="StarSymbol"/>
              <a:buAutoNum type="arabicPeriod" startAt="3"/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další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skutečnosti nezbytné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hodnocení širšího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prostředí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konkrétním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případě.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CustomShape 1"/>
          <p:cNvSpPr/>
          <p:nvPr/>
        </p:nvSpPr>
        <p:spPr>
          <a:xfrm>
            <a:off x="873000" y="472680"/>
            <a:ext cx="11088000" cy="6282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2200" bIns="0">
            <a:spAutoFit/>
          </a:bodyPr>
          <a:p>
            <a:pPr marL="12600">
              <a:lnSpc>
                <a:spcPct val="100000"/>
              </a:lnSpc>
              <a:spcBef>
                <a:spcPts val="408"/>
              </a:spcBef>
            </a:pPr>
            <a:r>
              <a:rPr b="0" lang="cs-CZ" sz="1400" spc="-1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2 </a:t>
            </a:r>
            <a:r>
              <a:rPr b="1" lang="cs-CZ" sz="1400" spc="-12" strike="noStrike">
                <a:solidFill>
                  <a:srgbClr val="000000"/>
                </a:solidFill>
                <a:latin typeface="Tw Cen MT"/>
              </a:rPr>
              <a:t>Obsah individuálního </a:t>
            </a:r>
            <a:r>
              <a:rPr b="1" lang="cs-CZ" sz="1400" spc="-7" strike="noStrike">
                <a:solidFill>
                  <a:srgbClr val="000000"/>
                </a:solidFill>
                <a:latin typeface="Tw Cen MT"/>
              </a:rPr>
              <a:t>plánu </a:t>
            </a:r>
            <a:r>
              <a:rPr b="1" lang="cs-CZ" sz="1400" spc="-21" strike="noStrike">
                <a:solidFill>
                  <a:srgbClr val="000000"/>
                </a:solidFill>
                <a:latin typeface="Tw Cen MT"/>
              </a:rPr>
              <a:t>ochrany</a:t>
            </a:r>
            <a:r>
              <a:rPr b="1" lang="cs-CZ" sz="1400" spc="8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1400" spc="-15" strike="noStrike">
                <a:solidFill>
                  <a:srgbClr val="000000"/>
                </a:solidFill>
                <a:latin typeface="Tw Cen MT"/>
              </a:rPr>
              <a:t>dítěte</a:t>
            </a:r>
            <a:endParaRPr b="0" lang="cs-CZ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09"/>
              </a:spcBef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(1)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Individuální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ochrany dítěte</a:t>
            </a:r>
            <a:r>
              <a:rPr b="0" lang="cs-CZ" sz="1400" spc="-4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obsahuje</a:t>
            </a:r>
            <a:endParaRPr b="0" lang="cs-CZ" sz="1400" spc="-1" strike="noStrike">
              <a:latin typeface="Arial"/>
            </a:endParaRPr>
          </a:p>
          <a:p>
            <a:pPr marL="158760" indent="-1461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popis příčin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ohrožení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důvody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zahájení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</a:t>
            </a:r>
            <a:r>
              <a:rPr b="0" lang="cs-CZ" sz="14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35" strike="noStrike">
                <a:solidFill>
                  <a:srgbClr val="000000"/>
                </a:solidFill>
                <a:latin typeface="Tw Cen MT"/>
              </a:rPr>
              <a:t>ochrany,</a:t>
            </a:r>
            <a:endParaRPr b="0" lang="cs-CZ" sz="1400" spc="-1" strike="noStrike">
              <a:latin typeface="Arial"/>
            </a:endParaRPr>
          </a:p>
          <a:p>
            <a:pPr marL="189360" indent="-176760">
              <a:lnSpc>
                <a:spcPct val="100000"/>
              </a:lnSpc>
              <a:spcBef>
                <a:spcPts val="306"/>
              </a:spcBef>
              <a:buClr>
                <a:srgbClr val="000000"/>
              </a:buClr>
              <a:buSzPct val="93000"/>
              <a:buFont typeface="StarSymbol"/>
              <a:buAutoNum type="alphaLcParenR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cíle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navržených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opatření,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prostředky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k </a:t>
            </a:r>
            <a:r>
              <a:rPr b="0" lang="cs-CZ" sz="1400" spc="9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dosažení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ukazatele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účinnosti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jednotlivých</a:t>
            </a:r>
            <a:r>
              <a:rPr b="0" lang="cs-CZ" sz="1400" spc="5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opatření,</a:t>
            </a:r>
            <a:endParaRPr b="0" lang="cs-CZ" sz="1400" spc="-1" strike="noStrike">
              <a:latin typeface="Arial"/>
            </a:endParaRPr>
          </a:p>
          <a:p>
            <a:pPr marL="128160" indent="-1159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/>
            </a:pP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rozsah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navržených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opatření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nezbytných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k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ochraně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poskytnuté pomoci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rodičům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jiným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osobám</a:t>
            </a:r>
            <a:r>
              <a:rPr b="0" lang="cs-CZ" sz="14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odpovědným za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výchovu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1400" spc="-1" strike="noStrike">
              <a:latin typeface="Arial"/>
            </a:endParaRPr>
          </a:p>
          <a:p>
            <a:pPr marL="189360" indent="-176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způsob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naplňování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navržených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opatření,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práv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zájmů 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rozsahu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</a:t>
            </a:r>
            <a:r>
              <a:rPr b="0" lang="cs-CZ" sz="1400" spc="8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35" strike="noStrike">
                <a:solidFill>
                  <a:srgbClr val="000000"/>
                </a:solidFill>
                <a:latin typeface="Tw Cen MT"/>
              </a:rPr>
              <a:t>ochrany,</a:t>
            </a:r>
            <a:endParaRPr b="0" lang="cs-CZ" sz="1400" spc="-1" strike="noStrike">
              <a:latin typeface="Arial"/>
            </a:endParaRPr>
          </a:p>
          <a:p>
            <a:pPr marL="12600" indent="-176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/>
            </a:pP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metody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práce s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rodinou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rozsah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intervencí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pomoci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rodičům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jiným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osobám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odpovědným za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výchovu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při</a:t>
            </a:r>
            <a:r>
              <a:rPr b="0" lang="cs-CZ" sz="1400" spc="-14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péči o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při jeho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výchově,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které 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zahrnují</a:t>
            </a:r>
            <a:endParaRPr b="0" lang="cs-CZ" sz="1400" spc="-1" strike="noStrike">
              <a:latin typeface="Arial"/>
            </a:endParaRPr>
          </a:p>
          <a:p>
            <a:pPr marL="17532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posílení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úlohy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funkce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41" strike="noStrike">
                <a:solidFill>
                  <a:srgbClr val="000000"/>
                </a:solidFill>
                <a:latin typeface="Tw Cen MT"/>
              </a:rPr>
              <a:t>rodiny,</a:t>
            </a:r>
            <a:endParaRPr b="0" lang="cs-CZ" sz="1400" spc="-1" strike="noStrike">
              <a:latin typeface="Arial"/>
            </a:endParaRPr>
          </a:p>
          <a:p>
            <a:pPr marL="17532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rozvíjení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pečovatelských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výchovných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schopností</a:t>
            </a:r>
            <a:r>
              <a:rPr b="0" lang="cs-CZ" sz="1400" spc="2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41" strike="noStrike">
                <a:solidFill>
                  <a:srgbClr val="000000"/>
                </a:solidFill>
                <a:latin typeface="Tw Cen MT"/>
              </a:rPr>
              <a:t>rodiny,</a:t>
            </a:r>
            <a:endParaRPr b="0" lang="cs-CZ" sz="1400" spc="-1" strike="noStrike">
              <a:latin typeface="Arial"/>
            </a:endParaRPr>
          </a:p>
          <a:p>
            <a:pPr marL="17532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pomoc při sociálním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začleňování</a:t>
            </a:r>
            <a:r>
              <a:rPr b="0" lang="cs-CZ" sz="1400" spc="-7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46" strike="noStrike">
                <a:solidFill>
                  <a:srgbClr val="000000"/>
                </a:solidFill>
                <a:latin typeface="Tw Cen MT"/>
              </a:rPr>
              <a:t>rodiny,</a:t>
            </a:r>
            <a:endParaRPr b="0" lang="cs-CZ" sz="1400" spc="-1" strike="noStrike">
              <a:latin typeface="Arial"/>
            </a:endParaRPr>
          </a:p>
          <a:p>
            <a:pPr marL="1260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poskytování pomoci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dětem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umístěným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náhradní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péči a </a:t>
            </a:r>
            <a:r>
              <a:rPr b="0" lang="cs-CZ" sz="1400" spc="9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rodinám, poskytování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pomoci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osobám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pečujícím a 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osobám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14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evidenci,</a:t>
            </a:r>
            <a:endParaRPr b="0" lang="cs-CZ" sz="1400" spc="-1" strike="noStrike">
              <a:latin typeface="Arial"/>
            </a:endParaRPr>
          </a:p>
          <a:p>
            <a:pPr marL="17532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rabicPeriod"/>
            </a:pP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posílení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kompetencí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oblasti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vzdělávání, přípravy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vyučování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motivace </a:t>
            </a:r>
            <a:r>
              <a:rPr b="0" lang="cs-CZ" sz="1400" spc="-32" strike="noStrike">
                <a:solidFill>
                  <a:srgbClr val="000000"/>
                </a:solidFill>
                <a:latin typeface="Tw Cen MT"/>
              </a:rPr>
              <a:t>ke</a:t>
            </a:r>
            <a:r>
              <a:rPr b="0" lang="cs-CZ" sz="1400" spc="16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vzdělávání,</a:t>
            </a:r>
            <a:endParaRPr b="0" lang="cs-CZ" sz="1400" spc="-1" strike="noStrike">
              <a:latin typeface="Arial"/>
            </a:endParaRPr>
          </a:p>
          <a:p>
            <a:pPr marL="119520" indent="-1069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 startAt="6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postup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spolupráce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orgánu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ostatními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orgány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veřejné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moci 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dalšími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fyzickými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osobami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1400" spc="-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právnickými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osobami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zapojenými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do</a:t>
            </a:r>
            <a:endParaRPr b="0" lang="cs-CZ" sz="14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řešení situace</a:t>
            </a:r>
            <a:r>
              <a:rPr b="0" lang="cs-CZ" sz="1400" spc="12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1400" spc="-1" strike="noStrike">
              <a:latin typeface="Arial"/>
            </a:endParaRPr>
          </a:p>
          <a:p>
            <a:pPr marL="12600" indent="-106920">
              <a:lnSpc>
                <a:spcPct val="100000"/>
              </a:lnSpc>
              <a:spcBef>
                <a:spcPts val="306"/>
              </a:spcBef>
              <a:buClr>
                <a:srgbClr val="000000"/>
              </a:buClr>
              <a:buSzPct val="93000"/>
              <a:buFont typeface="StarSymbol"/>
              <a:buAutoNum type="alphaLcParenR" startAt="7"/>
            </a:pP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rozsah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spolupráce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rodičů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jiných osob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odpovědných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za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výchovu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orgány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dalšími</a:t>
            </a:r>
            <a:r>
              <a:rPr b="0" lang="cs-CZ" sz="1400" spc="-11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fyzickými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osobami,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právnickými 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osobami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orgány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veřejné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moci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zapojenými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do řešení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situace</a:t>
            </a:r>
            <a:r>
              <a:rPr b="0" lang="cs-CZ" sz="1400" spc="23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1400" spc="-1" strike="noStrike">
              <a:latin typeface="Arial"/>
            </a:endParaRPr>
          </a:p>
          <a:p>
            <a:pPr marL="189360" indent="-17676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SzPct val="93000"/>
              <a:buFont typeface="StarSymbol"/>
              <a:buAutoNum type="alphaLcParenR" startAt="7"/>
            </a:pP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časový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pro provádění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konkrétních opatření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35" strike="noStrike">
                <a:solidFill>
                  <a:srgbClr val="000000"/>
                </a:solidFill>
                <a:latin typeface="Tw Cen MT"/>
              </a:rPr>
              <a:t>ochrany,</a:t>
            </a:r>
            <a:endParaRPr b="0" lang="cs-CZ" sz="1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00"/>
              </a:spcBef>
            </a:pP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i)způsob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hodnocení a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ověřování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plnění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navržených opatření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nezbytných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k ochraně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ze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strany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rodičů,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jiných osob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odpovědných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za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výchovu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orgánů 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dalších fyzických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osob,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právnických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osob a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orgánů veřejné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moci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zapojených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do řešení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situace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návrh 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dalších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potřebných 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opatření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nezbytných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k ochraně</a:t>
            </a:r>
            <a:r>
              <a:rPr b="0" lang="cs-CZ" sz="14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dítěte,</a:t>
            </a:r>
            <a:endParaRPr b="0" lang="cs-CZ" sz="1400" spc="-1" strike="noStrike">
              <a:latin typeface="Arial"/>
            </a:endParaRPr>
          </a:p>
          <a:p>
            <a:pPr marL="140400" indent="-12780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lphaLcParenR" startAt="10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vzdělávání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plán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přípravy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budoucí povolání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osamostatňování</a:t>
            </a:r>
            <a:r>
              <a:rPr b="0" lang="cs-CZ" sz="1400" spc="11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se,</a:t>
            </a:r>
            <a:endParaRPr b="0" lang="cs-CZ" sz="1400" spc="-1" strike="noStrike">
              <a:latin typeface="Arial"/>
            </a:endParaRPr>
          </a:p>
          <a:p>
            <a:pPr marL="175320" indent="-162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lphaLcParenR" startAt="10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plán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přípravy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blížícího se výstupu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náhradní</a:t>
            </a:r>
            <a:r>
              <a:rPr b="0" lang="cs-CZ" sz="1400" spc="-11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péče,</a:t>
            </a:r>
            <a:endParaRPr b="0" lang="cs-CZ" sz="1400" spc="-1" strike="noStrike">
              <a:latin typeface="Arial"/>
            </a:endParaRPr>
          </a:p>
          <a:p>
            <a:pPr marL="138960" indent="-126720">
              <a:lnSpc>
                <a:spcPct val="100000"/>
              </a:lnSpc>
              <a:spcBef>
                <a:spcPts val="300"/>
              </a:spcBef>
              <a:buClr>
                <a:srgbClr val="000000"/>
              </a:buClr>
              <a:buFont typeface="StarSymbol"/>
              <a:buAutoNum type="alphaLcParenR" startAt="10"/>
            </a:pP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způsob </a:t>
            </a:r>
            <a:r>
              <a:rPr b="0" lang="cs-CZ" sz="1400" spc="-7" strike="noStrike">
                <a:solidFill>
                  <a:srgbClr val="000000"/>
                </a:solidFill>
                <a:latin typeface="Tw Cen MT"/>
              </a:rPr>
              <a:t>sledování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fungování </a:t>
            </a:r>
            <a:r>
              <a:rPr b="0" lang="cs-CZ" sz="1400" spc="-21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po </a:t>
            </a:r>
            <a:r>
              <a:rPr b="0" lang="cs-CZ" sz="1400" spc="-15" strike="noStrike">
                <a:solidFill>
                  <a:srgbClr val="000000"/>
                </a:solidFill>
                <a:latin typeface="Tw Cen MT"/>
              </a:rPr>
              <a:t>ukončení </a:t>
            </a:r>
            <a:r>
              <a:rPr b="0" lang="cs-CZ" sz="1400" spc="-1" strike="noStrike">
                <a:solidFill>
                  <a:srgbClr val="000000"/>
                </a:solidFill>
                <a:latin typeface="Tw Cen MT"/>
              </a:rPr>
              <a:t>práce s</a:t>
            </a:r>
            <a:r>
              <a:rPr b="0" lang="cs-CZ" sz="1400" spc="-12" strike="noStrike">
                <a:solidFill>
                  <a:srgbClr val="000000"/>
                </a:solidFill>
                <a:latin typeface="Tw Cen MT"/>
              </a:rPr>
              <a:t> rodinou.</a:t>
            </a:r>
            <a:endParaRPr b="0" lang="cs-CZ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1675800" y="663480"/>
            <a:ext cx="8372880" cy="123156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493920" indent="-481680">
              <a:lnSpc>
                <a:spcPct val="100000"/>
              </a:lnSpc>
              <a:spcBef>
                <a:spcPts val="96"/>
              </a:spcBef>
            </a:pP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PROVÁDĚCÍ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VYHLÁŠKA K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ZÁKONU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O </a:t>
            </a: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SOCIÁLNĚ-  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PRÁVNÍ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	</a:t>
            </a:r>
            <a:r>
              <a:rPr b="1" lang="cs-CZ" sz="4000" spc="-21" strike="noStrike">
                <a:solidFill>
                  <a:srgbClr val="0d0d0d"/>
                </a:solidFill>
                <a:latin typeface="Tw Cen MT Condensed"/>
              </a:rPr>
              <a:t>OCHRANĚ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DĚTÍ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(Č. 473/2012</a:t>
            </a:r>
            <a:r>
              <a:rPr b="1" lang="cs-CZ" sz="4000" spc="-86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32" strike="noStrike">
                <a:solidFill>
                  <a:srgbClr val="0d0d0d"/>
                </a:solidFill>
                <a:latin typeface="Tw Cen MT Condensed"/>
              </a:rPr>
              <a:t>SB.)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28" name="CustomShape 2"/>
          <p:cNvSpPr/>
          <p:nvPr/>
        </p:nvSpPr>
        <p:spPr>
          <a:xfrm>
            <a:off x="719640" y="2098800"/>
            <a:ext cx="10242360" cy="1106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Definuje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příloze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č.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1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standardy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kvality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dětí 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pro orgány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sociálně-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právní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ochrany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dětí</a:t>
            </a:r>
            <a:endParaRPr b="0" lang="cs-CZ" sz="22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94"/>
              </a:spcBef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Kritéria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9c) a 9d)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definují povinnost</a:t>
            </a:r>
            <a:r>
              <a:rPr b="0" lang="cs-CZ" sz="2200" spc="6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vyhodnocovat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individuálně</a:t>
            </a:r>
            <a:r>
              <a:rPr b="0" lang="cs-CZ" sz="2200" spc="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plánovat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4728600" y="470880"/>
            <a:ext cx="272880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41" strike="noStrike">
                <a:solidFill>
                  <a:srgbClr val="0d0d0d"/>
                </a:solidFill>
                <a:latin typeface="Tw Cen MT Condensed"/>
              </a:rPr>
              <a:t>STANDARD </a:t>
            </a:r>
            <a:r>
              <a:rPr b="1" lang="cs-CZ" sz="4000" spc="43" strike="noStrike">
                <a:solidFill>
                  <a:srgbClr val="0d0d0d"/>
                </a:solidFill>
                <a:latin typeface="Tw Cen MT Condensed"/>
              </a:rPr>
              <a:t>Č.</a:t>
            </a:r>
            <a:r>
              <a:rPr b="1" lang="cs-CZ" sz="4000" spc="-55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9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89200" y="1083960"/>
            <a:ext cx="10649160" cy="3924720"/>
          </a:xfrm>
          <a:prstGeom prst="rect">
            <a:avLst/>
          </a:prstGeom>
          <a:noFill/>
          <a:ln>
            <a:noFill/>
          </a:ln>
        </p:spPr>
        <p:txBody>
          <a:bodyPr lIns="0" rIns="0" tIns="12600" bIns="0">
            <a:noAutofit/>
          </a:bodyPr>
          <a:p>
            <a:pPr algn="ctr">
              <a:lnSpc>
                <a:spcPct val="100000"/>
              </a:lnSpc>
              <a:spcBef>
                <a:spcPts val="99"/>
              </a:spcBef>
            </a:pPr>
            <a:r>
              <a:rPr b="1" lang="cs-CZ" sz="3600" spc="77" strike="noStrike">
                <a:solidFill>
                  <a:srgbClr val="0d0d0d"/>
                </a:solidFill>
                <a:latin typeface="Tw Cen MT Condensed"/>
              </a:rPr>
              <a:t>JEDNÁNÍ,</a:t>
            </a:r>
            <a:r>
              <a:rPr b="1" lang="cs-CZ" sz="3600" spc="239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36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cs-CZ" sz="3600" spc="-1" strike="noStrike">
                <a:solidFill>
                  <a:srgbClr val="0d0d0d"/>
                </a:solidFill>
                <a:latin typeface="Tw Cen MT Condensed"/>
              </a:rPr>
              <a:t>A </a:t>
            </a:r>
            <a:r>
              <a:rPr b="1" lang="cs-CZ" sz="3600" spc="77" strike="noStrike">
                <a:solidFill>
                  <a:srgbClr val="0d0d0d"/>
                </a:solidFill>
                <a:latin typeface="Tw Cen MT Condensed"/>
              </a:rPr>
              <a:t>INDIVIDUÁLNÍ </a:t>
            </a:r>
            <a:r>
              <a:rPr b="1" lang="cs-CZ" sz="3600" spc="-7" strike="noStrike">
                <a:solidFill>
                  <a:srgbClr val="0d0d0d"/>
                </a:solidFill>
                <a:latin typeface="Tw Cen MT Condensed"/>
              </a:rPr>
              <a:t>PLÁN </a:t>
            </a:r>
            <a:r>
              <a:rPr b="1" lang="cs-CZ" sz="3600" spc="-26" strike="noStrike">
                <a:solidFill>
                  <a:srgbClr val="0d0d0d"/>
                </a:solidFill>
                <a:latin typeface="Tw Cen MT Condensed"/>
              </a:rPr>
              <a:t>OCHRANY DÍTĚTE</a:t>
            </a:r>
            <a:r>
              <a:rPr b="1" lang="cs-CZ" sz="3600" spc="3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3600" spc="-26" strike="noStrike">
                <a:solidFill>
                  <a:srgbClr val="0d0d0d"/>
                </a:solidFill>
                <a:latin typeface="Tw Cen MT Condensed"/>
              </a:rPr>
              <a:t>(IPOD)</a:t>
            </a:r>
            <a:endParaRPr b="0" lang="cs-CZ" sz="3600" spc="-1" strike="noStrike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6000"/>
              </a:lnSpc>
              <a:spcBef>
                <a:spcPts val="2684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9c)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Orgán sociálně-právní ochrany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provádí</a:t>
            </a:r>
            <a:r>
              <a:rPr b="0" lang="cs-CZ" sz="2200" spc="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u</a:t>
            </a:r>
            <a:r>
              <a:rPr b="0" lang="cs-CZ" sz="2200" spc="2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všech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případů,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zejména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okamžiku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zavedení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do</a:t>
            </a:r>
            <a:r>
              <a:rPr b="0" lang="cs-CZ" sz="2200" spc="-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evidence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dětí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uvedených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54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zákona,</a:t>
            </a:r>
            <a:r>
              <a:rPr b="0" lang="cs-CZ" sz="2200" spc="19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základní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 vyhodnocování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potřeb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</a:t>
            </a:r>
            <a:r>
              <a:rPr b="0" lang="cs-CZ" sz="2200" spc="-8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 situace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(dále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jen„vyhodnocování“),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zaměřené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na skutečnost, </a:t>
            </a:r>
            <a:r>
              <a:rPr b="1" lang="cs-CZ" sz="2200" spc="-21" strike="noStrike">
                <a:solidFill>
                  <a:srgbClr val="000000"/>
                </a:solidFill>
                <a:latin typeface="Tw Cen MT"/>
              </a:rPr>
              <a:t>zda</a:t>
            </a:r>
            <a:r>
              <a:rPr b="1" lang="cs-CZ" sz="22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se</a:t>
            </a:r>
            <a:r>
              <a:rPr b="1" lang="cs-CZ" sz="2200" spc="-8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jedná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o dítě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5000"/>
              </a:lnSpc>
            </a:pP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uvedené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1" lang="cs-CZ" sz="2200" spc="-7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6 a </a:t>
            </a:r>
            <a:r>
              <a:rPr b="1" lang="cs-CZ" sz="2200" spc="-7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54 písm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. a)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zákona,</a:t>
            </a:r>
            <a:r>
              <a:rPr b="0" lang="cs-CZ" sz="2200" spc="26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dítě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uvedené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§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54 písm. b)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zákona,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 dítě 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zařazené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do evidence dětí z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jiného důvodu. 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Jestliže 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ze</a:t>
            </a:r>
            <a:r>
              <a:rPr b="1" lang="cs-CZ" sz="2200" spc="-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závěru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200" spc="-26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vyplývá,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že</a:t>
            </a:r>
            <a:r>
              <a:rPr b="1" lang="cs-CZ" sz="2200" spc="-13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se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marL="12600">
              <a:lnSpc>
                <a:spcPct val="105000"/>
              </a:lnSpc>
              <a:spcBef>
                <a:spcPts val="14"/>
              </a:spcBef>
            </a:pP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jedná o dítě 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uvedené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Calibri"/>
              </a:rPr>
              <a:t>§</a:t>
            </a:r>
            <a:r>
              <a:rPr b="1" lang="cs-CZ" sz="2200" spc="89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6</a:t>
            </a:r>
            <a:r>
              <a:rPr b="1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zákona,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provádí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orgán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1" lang="cs-CZ" sz="2200" spc="-12" strike="noStrike">
                <a:solidFill>
                  <a:srgbClr val="000000"/>
                </a:solidFill>
                <a:latin typeface="Tw Cen MT"/>
              </a:rPr>
              <a:t>podrobné  </a:t>
            </a:r>
            <a:r>
              <a:rPr b="1" lang="cs-CZ" sz="2200" spc="-15" strike="noStrike">
                <a:solidFill>
                  <a:srgbClr val="000000"/>
                </a:solidFill>
                <a:latin typeface="Tw Cen MT"/>
              </a:rPr>
              <a:t>vyhodnocování.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TextShape 1"/>
          <p:cNvSpPr txBox="1"/>
          <p:nvPr/>
        </p:nvSpPr>
        <p:spPr>
          <a:xfrm>
            <a:off x="1784880" y="280080"/>
            <a:ext cx="8545320" cy="245052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703160" indent="1212840">
              <a:lnSpc>
                <a:spcPct val="100000"/>
              </a:lnSpc>
              <a:spcBef>
                <a:spcPts val="96"/>
              </a:spcBef>
            </a:pPr>
            <a:r>
              <a:rPr b="1" lang="cs-CZ" sz="4000" spc="-41" strike="noStrike">
                <a:solidFill>
                  <a:srgbClr val="0d0d0d"/>
                </a:solidFill>
                <a:latin typeface="Tw Cen MT Condensed"/>
              </a:rPr>
              <a:t>STANDARD </a:t>
            </a:r>
            <a:r>
              <a:rPr b="1" lang="cs-CZ" sz="4000" spc="43" strike="noStrike">
                <a:solidFill>
                  <a:srgbClr val="0d0d0d"/>
                </a:solidFill>
                <a:latin typeface="Tw Cen MT Condensed"/>
              </a:rPr>
              <a:t>Č.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9  </a:t>
            </a:r>
            <a:r>
              <a:rPr b="1" lang="cs-CZ" sz="4000" spc="72" strike="noStrike">
                <a:solidFill>
                  <a:srgbClr val="0d0d0d"/>
                </a:solidFill>
                <a:latin typeface="Tw Cen MT Condensed"/>
              </a:rPr>
              <a:t>JEDNÁNÍ,</a:t>
            </a:r>
            <a:r>
              <a:rPr b="1" lang="cs-CZ" sz="4000" spc="180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br/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A </a:t>
            </a:r>
            <a:r>
              <a:rPr b="1" lang="cs-CZ" sz="4000" spc="77" strike="noStrike">
                <a:solidFill>
                  <a:srgbClr val="0d0d0d"/>
                </a:solidFill>
                <a:latin typeface="Tw Cen MT Condensed"/>
              </a:rPr>
              <a:t>INDIVIDUÁLNÍ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PLÁN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OCHRANY DÍTĚTE</a:t>
            </a:r>
            <a:r>
              <a:rPr b="1" lang="cs-CZ" sz="4000" spc="69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(IPOD)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2" name="CustomShape 2"/>
          <p:cNvSpPr/>
          <p:nvPr/>
        </p:nvSpPr>
        <p:spPr>
          <a:xfrm>
            <a:off x="570960" y="2588040"/>
            <a:ext cx="10959840" cy="10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54960" indent="-342720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9d) </a:t>
            </a:r>
            <a:r>
              <a:rPr b="0" lang="cs-CZ" sz="2200" spc="-35" strike="noStrike">
                <a:solidFill>
                  <a:srgbClr val="000000"/>
                </a:solidFill>
                <a:latin typeface="Calibri"/>
              </a:rPr>
              <a:t>Orgán </a:t>
            </a:r>
            <a:r>
              <a:rPr b="0" lang="cs-CZ" sz="2200" spc="-21" strike="noStrike">
                <a:solidFill>
                  <a:srgbClr val="000000"/>
                </a:solidFill>
                <a:latin typeface="Calibri"/>
              </a:rPr>
              <a:t>sociálně-právní </a:t>
            </a:r>
            <a:r>
              <a:rPr b="0" lang="cs-CZ" sz="2200" spc="-35" strike="noStrike">
                <a:solidFill>
                  <a:srgbClr val="000000"/>
                </a:solidFill>
                <a:latin typeface="Calibri"/>
              </a:rPr>
              <a:t>ochrany </a:t>
            </a:r>
            <a:r>
              <a:rPr b="0" lang="cs-CZ" sz="2200" spc="-46" strike="noStrike">
                <a:solidFill>
                  <a:srgbClr val="000000"/>
                </a:solidFill>
                <a:latin typeface="Calibri"/>
              </a:rPr>
              <a:t>zpracovává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v </a:t>
            </a:r>
            <a:r>
              <a:rPr b="0" lang="cs-CZ" sz="2200" spc="-12" strike="noStrike">
                <a:solidFill>
                  <a:srgbClr val="000000"/>
                </a:solidFill>
                <a:latin typeface="Calibri"/>
              </a:rPr>
              <a:t>případě, </a:t>
            </a:r>
            <a:r>
              <a:rPr b="0" lang="cs-CZ" sz="2200" spc="-46" strike="noStrike">
                <a:solidFill>
                  <a:srgbClr val="000000"/>
                </a:solidFill>
                <a:latin typeface="Calibri"/>
              </a:rPr>
              <a:t>kdy </a:t>
            </a:r>
            <a:r>
              <a:rPr b="0" lang="cs-CZ" sz="2200" spc="-35" strike="noStrike">
                <a:solidFill>
                  <a:srgbClr val="000000"/>
                </a:solidFill>
                <a:latin typeface="Calibri"/>
              </a:rPr>
              <a:t>provedl </a:t>
            </a:r>
            <a:r>
              <a:rPr b="0" lang="cs-CZ" sz="2200" spc="-21" strike="noStrike">
                <a:solidFill>
                  <a:srgbClr val="000000"/>
                </a:solidFill>
                <a:latin typeface="Calibri"/>
              </a:rPr>
              <a:t>podrobné vyhodnocování 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se </a:t>
            </a:r>
            <a:r>
              <a:rPr b="0" lang="cs-CZ" sz="2200" spc="-41" strike="noStrike">
                <a:solidFill>
                  <a:srgbClr val="000000"/>
                </a:solidFill>
                <a:latin typeface="Calibri"/>
              </a:rPr>
              <a:t>závěrem, </a:t>
            </a:r>
            <a:r>
              <a:rPr b="0" lang="cs-CZ" sz="2200" spc="-52" strike="noStrike">
                <a:solidFill>
                  <a:srgbClr val="000000"/>
                </a:solidFill>
                <a:latin typeface="Calibri"/>
              </a:rPr>
              <a:t>že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se </a:t>
            </a:r>
            <a:r>
              <a:rPr b="0" lang="cs-CZ" sz="2200" spc="-12" strike="noStrike">
                <a:solidFill>
                  <a:srgbClr val="000000"/>
                </a:solidFill>
                <a:latin typeface="Calibri"/>
              </a:rPr>
              <a:t>jedná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o </a:t>
            </a:r>
            <a:r>
              <a:rPr b="0" lang="cs-CZ" sz="2200" spc="-21" strike="noStrike">
                <a:solidFill>
                  <a:srgbClr val="000000"/>
                </a:solidFill>
                <a:latin typeface="Calibri"/>
              </a:rPr>
              <a:t>dítě uvedené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v § 6 </a:t>
            </a:r>
            <a:r>
              <a:rPr b="0" lang="cs-CZ" sz="2200" spc="-41" strike="noStrike">
                <a:solidFill>
                  <a:srgbClr val="000000"/>
                </a:solidFill>
                <a:latin typeface="Calibri"/>
              </a:rPr>
              <a:t>zákona, </a:t>
            </a:r>
            <a:r>
              <a:rPr b="0" lang="cs-CZ" sz="2200" spc="-15" strike="noStrike">
                <a:solidFill>
                  <a:srgbClr val="000000"/>
                </a:solidFill>
                <a:latin typeface="Calibri"/>
              </a:rPr>
              <a:t>individuální plán </a:t>
            </a:r>
            <a:r>
              <a:rPr b="0" lang="cs-CZ" sz="2200" spc="-35" strike="noStrike">
                <a:solidFill>
                  <a:srgbClr val="000000"/>
                </a:solidFill>
                <a:latin typeface="Calibri"/>
              </a:rPr>
              <a:t>ochrany </a:t>
            </a:r>
            <a:r>
              <a:rPr b="0" lang="cs-CZ" sz="2200" spc="-26" strike="noStrike">
                <a:solidFill>
                  <a:srgbClr val="000000"/>
                </a:solidFill>
                <a:latin typeface="Calibri"/>
              </a:rPr>
              <a:t>dítěte, </a:t>
            </a:r>
            <a:r>
              <a:rPr b="0" lang="cs-CZ" sz="2200" spc="-12" strike="noStrike">
                <a:solidFill>
                  <a:srgbClr val="000000"/>
                </a:solidFill>
                <a:latin typeface="Calibri"/>
              </a:rPr>
              <a:t>podle  </a:t>
            </a:r>
            <a:r>
              <a:rPr b="0" lang="cs-CZ" sz="2200" spc="-21" strike="noStrike">
                <a:solidFill>
                  <a:srgbClr val="000000"/>
                </a:solidFill>
                <a:latin typeface="Calibri"/>
              </a:rPr>
              <a:t>potřeby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jej </a:t>
            </a:r>
            <a:r>
              <a:rPr b="0" lang="cs-CZ" sz="2200" spc="-21" strike="noStrike">
                <a:solidFill>
                  <a:srgbClr val="000000"/>
                </a:solidFill>
                <a:latin typeface="Calibri"/>
              </a:rPr>
              <a:t>přehodnocuje </a:t>
            </a:r>
            <a:r>
              <a:rPr b="0" lang="cs-CZ" sz="2200" spc="-7" strike="noStrike">
                <a:solidFill>
                  <a:srgbClr val="000000"/>
                </a:solidFill>
                <a:latin typeface="Calibri"/>
              </a:rPr>
              <a:t>a následně jej</a:t>
            </a:r>
            <a:r>
              <a:rPr b="0" lang="cs-CZ" sz="2200" spc="18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0" lang="cs-CZ" sz="2200" spc="-41" strike="noStrike">
                <a:solidFill>
                  <a:srgbClr val="000000"/>
                </a:solidFill>
                <a:latin typeface="Calibri"/>
              </a:rPr>
              <a:t>uzavírá.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1728360" y="200520"/>
            <a:ext cx="8545320" cy="245052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703160" indent="1211760">
              <a:lnSpc>
                <a:spcPct val="100000"/>
              </a:lnSpc>
              <a:spcBef>
                <a:spcPts val="96"/>
              </a:spcBef>
            </a:pPr>
            <a:r>
              <a:rPr b="1" lang="cs-CZ" sz="4000" spc="-41" strike="noStrike">
                <a:solidFill>
                  <a:srgbClr val="0d0d0d"/>
                </a:solidFill>
                <a:latin typeface="Tw Cen MT Condensed"/>
              </a:rPr>
              <a:t>STANDARD </a:t>
            </a:r>
            <a:r>
              <a:rPr b="1" lang="cs-CZ" sz="4000" spc="43" strike="noStrike">
                <a:solidFill>
                  <a:srgbClr val="0d0d0d"/>
                </a:solidFill>
                <a:latin typeface="Tw Cen MT Condensed"/>
              </a:rPr>
              <a:t>Č. </a:t>
            </a:r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9  </a:t>
            </a:r>
            <a:r>
              <a:rPr b="1" lang="cs-CZ" sz="4000" spc="72" strike="noStrike">
                <a:solidFill>
                  <a:srgbClr val="0d0d0d"/>
                </a:solidFill>
                <a:latin typeface="Tw Cen MT Condensed"/>
              </a:rPr>
              <a:t>JEDNÁNÍ,</a:t>
            </a:r>
            <a:r>
              <a:rPr b="1" lang="cs-CZ" sz="4000" spc="180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br/>
            <a:r>
              <a:rPr b="1" lang="cs-CZ" sz="4000" spc="-7" strike="noStrike">
                <a:solidFill>
                  <a:srgbClr val="0d0d0d"/>
                </a:solidFill>
                <a:latin typeface="Tw Cen MT Condensed"/>
              </a:rPr>
              <a:t>A </a:t>
            </a:r>
            <a:r>
              <a:rPr b="1" lang="cs-CZ" sz="4000" spc="77" strike="noStrike">
                <a:solidFill>
                  <a:srgbClr val="0d0d0d"/>
                </a:solidFill>
                <a:latin typeface="Tw Cen MT Condensed"/>
              </a:rPr>
              <a:t>INDIVIDUÁLNÍ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PLÁN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OCHRANY DÍTĚTE</a:t>
            </a:r>
            <a:r>
              <a:rPr b="1" lang="cs-CZ" sz="4000" spc="69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(IPOD)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4" name="CustomShape 2"/>
          <p:cNvSpPr/>
          <p:nvPr/>
        </p:nvSpPr>
        <p:spPr>
          <a:xfrm>
            <a:off x="713880" y="2404440"/>
            <a:ext cx="10811880" cy="1018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354960" indent="-342720" algn="just">
              <a:lnSpc>
                <a:spcPct val="100000"/>
              </a:lnSpc>
              <a:spcBef>
                <a:spcPts val="96"/>
              </a:spcBef>
              <a:buClr>
                <a:srgbClr val="000000"/>
              </a:buClr>
              <a:buFont typeface="Arial"/>
              <a:buChar char="•"/>
            </a:pP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9b)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Orgán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ochrany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zajišťuje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služby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potřebné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jednání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 osobami se 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specifickými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potřebami, nebo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má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dojednanou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spolupráci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s fyzickými osobami 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právnickými 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osobami,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tyto 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služby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zajistí</a:t>
            </a:r>
            <a:r>
              <a:rPr b="0" lang="cs-CZ" sz="2200" spc="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externě.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CustomShape 1"/>
          <p:cNvSpPr/>
          <p:nvPr/>
        </p:nvSpPr>
        <p:spPr>
          <a:xfrm>
            <a:off x="860400" y="1730880"/>
            <a:ext cx="10972440" cy="4942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82080" bIns="0">
            <a:spAutoFit/>
          </a:bodyPr>
          <a:p>
            <a:pPr marL="119880" indent="-107640">
              <a:lnSpc>
                <a:spcPct val="100000"/>
              </a:lnSpc>
              <a:spcBef>
                <a:spcPts val="64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Odůvodněné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pochybnosti,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zda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vlastní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náhradní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dítě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vychovává</a:t>
            </a:r>
            <a:r>
              <a:rPr b="0" lang="cs-CZ" sz="2400" spc="3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přiměřeně.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541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Dítě se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dostává do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péče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jiné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ústavní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péče.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530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Jeden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oba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nepříznivé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sociální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situaci.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541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Rozhoduje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návratu dítěte do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 jeho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umístění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mimo</a:t>
            </a:r>
            <a:r>
              <a:rPr b="0" lang="cs-CZ" sz="24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rodinu.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ct val="70000"/>
              </a:lnSpc>
              <a:spcBef>
                <a:spcPts val="140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Rozhoduje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propuštění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dospělého z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dlouhodobé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ústavní péče a není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jisté,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zda rodina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bude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schopna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dítě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přijmout.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ct val="70000"/>
              </a:lnSpc>
              <a:spcBef>
                <a:spcPts val="138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Rozhoduje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propuštění dospělého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dlouhodobé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ústavní péče a není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jistí,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zda rodina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bude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schopna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dospělého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přijmout.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ct val="70000"/>
              </a:lnSpc>
              <a:spcBef>
                <a:spcPts val="140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zprávě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probační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služby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 soudu 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dítěti, mladistvém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situaci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před soudním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rozhodnutím.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541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výkonu opatření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probační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služby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(zejména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dohled).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ct val="70000"/>
              </a:lnSpc>
              <a:spcBef>
                <a:spcPts val="138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zvažování, zda pracovat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rodinou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terapii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dítěte či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mladistvého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při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terapii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dospělého.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5" name="TextShape 2"/>
          <p:cNvSpPr txBox="1"/>
          <p:nvPr/>
        </p:nvSpPr>
        <p:spPr>
          <a:xfrm>
            <a:off x="910080" y="840600"/>
            <a:ext cx="1083600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9" strike="noStrike">
                <a:solidFill>
                  <a:srgbClr val="0d0d0d"/>
                </a:solidFill>
                <a:latin typeface="Tw Cen MT Condensed"/>
              </a:rPr>
              <a:t>JAKÉ </a:t>
            </a:r>
            <a:r>
              <a:rPr b="1" lang="cs-CZ" sz="5000" spc="63" strike="noStrike">
                <a:solidFill>
                  <a:srgbClr val="0d0d0d"/>
                </a:solidFill>
                <a:latin typeface="Tw Cen MT Condensed"/>
              </a:rPr>
              <a:t>JSOU </a:t>
            </a:r>
            <a:r>
              <a:rPr b="1" lang="cs-CZ" sz="5000" spc="52" strike="noStrike">
                <a:solidFill>
                  <a:srgbClr val="0d0d0d"/>
                </a:solidFill>
                <a:latin typeface="Tw Cen MT Condensed"/>
              </a:rPr>
              <a:t>SITUACE </a:t>
            </a: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PRO </a:t>
            </a: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HODNOCENÍ</a:t>
            </a:r>
            <a:r>
              <a:rPr b="1" lang="cs-CZ" sz="5000" spc="71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63" strike="noStrike">
                <a:solidFill>
                  <a:srgbClr val="0d0d0d"/>
                </a:solidFill>
                <a:latin typeface="Tw Cen MT Condensed"/>
              </a:rPr>
              <a:t>RODINY?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TextShape 1"/>
          <p:cNvSpPr txBox="1"/>
          <p:nvPr/>
        </p:nvSpPr>
        <p:spPr>
          <a:xfrm>
            <a:off x="2509560" y="939240"/>
            <a:ext cx="770544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38" strike="noStrike">
                <a:solidFill>
                  <a:srgbClr val="0d0d0d"/>
                </a:solidFill>
                <a:latin typeface="Tw Cen MT Condensed"/>
              </a:rPr>
              <a:t>NA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KOHO </a:t>
            </a:r>
            <a:r>
              <a:rPr b="1" lang="cs-CZ" sz="4000" spc="38" strike="noStrike">
                <a:solidFill>
                  <a:srgbClr val="0d0d0d"/>
                </a:solidFill>
                <a:latin typeface="Tw Cen MT Condensed"/>
              </a:rPr>
              <a:t>SE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r>
              <a:rPr b="1" lang="cs-CZ" sz="4000" spc="194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VZTAHUJE?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6" name="CustomShape 2"/>
          <p:cNvSpPr/>
          <p:nvPr/>
        </p:nvSpPr>
        <p:spPr>
          <a:xfrm>
            <a:off x="823320" y="1885320"/>
            <a:ext cx="10960200" cy="5246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všechny děti dle </a:t>
            </a: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§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6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zákona 359/1999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Sb.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000" spc="-29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SPOD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Arial"/>
              </a:rPr>
              <a:t>§</a:t>
            </a:r>
            <a:r>
              <a:rPr b="0" lang="cs-CZ" sz="2000" spc="-120" strike="noStrike">
                <a:solidFill>
                  <a:srgbClr val="000000"/>
                </a:solidFill>
                <a:latin typeface="Arial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6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94"/>
              </a:spcBef>
            </a:pP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Sociálně-právní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ochrana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zaměřuje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zejména na</a:t>
            </a:r>
            <a:r>
              <a:rPr b="0" lang="cs-CZ" sz="2000" spc="-17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děti,</a:t>
            </a:r>
            <a:endParaRPr b="0" lang="cs-CZ" sz="2000" spc="-1" strike="noStrike">
              <a:latin typeface="Arial"/>
            </a:endParaRPr>
          </a:p>
          <a:p>
            <a:pPr marL="288360" indent="-275760">
              <a:lnSpc>
                <a:spcPct val="100000"/>
              </a:lnSpc>
              <a:spcBef>
                <a:spcPts val="394"/>
              </a:spcBef>
              <a:buClr>
                <a:srgbClr val="000000"/>
              </a:buClr>
              <a:buFont typeface="StarSymbol"/>
              <a:buAutoNum type="alphaLcParenR"/>
            </a:pP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jejichž</a:t>
            </a:r>
            <a:r>
              <a:rPr b="0" lang="cs-CZ" sz="2000" spc="-8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rodiče</a:t>
            </a:r>
            <a:endParaRPr b="0" lang="cs-CZ" sz="2000" spc="-1" strike="noStrike">
              <a:latin typeface="Arial"/>
            </a:endParaRPr>
          </a:p>
          <a:p>
            <a:pPr lvl="1" marL="756360" indent="-28728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1.</a:t>
            </a:r>
            <a:r>
              <a:rPr b="0" lang="cs-CZ" sz="2000" spc="-9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zemřeli,</a:t>
            </a:r>
            <a:endParaRPr b="0" lang="cs-CZ" sz="2000" spc="-1" strike="noStrike">
              <a:latin typeface="Arial"/>
            </a:endParaRPr>
          </a:p>
          <a:p>
            <a:pPr lvl="1" marL="756360" indent="-287280">
              <a:lnSpc>
                <a:spcPct val="100000"/>
              </a:lnSpc>
              <a:spcBef>
                <a:spcPts val="405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2.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neplní povinnosti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plynoucí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z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rodičovské zodpovědnosti,3)</a:t>
            </a:r>
            <a:r>
              <a:rPr b="0" lang="cs-CZ" sz="2000" spc="-3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</a:t>
            </a:r>
            <a:endParaRPr b="0" lang="cs-CZ" sz="2000" spc="-1" strike="noStrike">
              <a:latin typeface="Arial"/>
            </a:endParaRPr>
          </a:p>
          <a:p>
            <a:pPr lvl="1" marL="756360" indent="-287280">
              <a:lnSpc>
                <a:spcPct val="100000"/>
              </a:lnSpc>
              <a:spcBef>
                <a:spcPts val="394"/>
              </a:spcBef>
              <a:buClr>
                <a:srgbClr val="000000"/>
              </a:buClr>
              <a:buFont typeface="Symbol" charset="2"/>
              <a:buChar char=""/>
            </a:pP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3.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nevykonávají nebo zneužívají práva plynoucí</a:t>
            </a:r>
            <a:r>
              <a:rPr b="0" lang="cs-CZ" sz="2000" spc="-13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rodičovské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zodpovědnosti;</a:t>
            </a:r>
            <a:endParaRPr b="0" lang="cs-CZ" sz="2000" spc="-1" strike="noStrike">
              <a:latin typeface="Arial"/>
            </a:endParaRPr>
          </a:p>
          <a:p>
            <a:pPr marL="337320" indent="-32472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StarSymbol"/>
              <a:buAutoNum type="alphaLcParenR"/>
            </a:pP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které</a:t>
            </a:r>
            <a:r>
              <a:rPr b="0" lang="cs-CZ" sz="2000" spc="36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41" strike="noStrike">
                <a:solidFill>
                  <a:srgbClr val="000000"/>
                </a:solidFill>
                <a:latin typeface="Tw Cen MT"/>
              </a:rPr>
              <a:t>byly</a:t>
            </a:r>
            <a:r>
              <a:rPr b="0" lang="cs-CZ" sz="2000" spc="3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svěřeny</a:t>
            </a:r>
            <a:r>
              <a:rPr b="0" lang="cs-CZ" sz="2000" spc="3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do</a:t>
            </a:r>
            <a:r>
              <a:rPr b="0" lang="cs-CZ" sz="2000" spc="36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výchovy</a:t>
            </a:r>
            <a:r>
              <a:rPr b="0" lang="cs-CZ" sz="2000" spc="36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jiné</a:t>
            </a:r>
            <a:r>
              <a:rPr b="0" lang="cs-CZ" sz="2000" spc="36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fyzické</a:t>
            </a:r>
            <a:r>
              <a:rPr b="0" lang="cs-CZ" sz="2000" spc="36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32" strike="noStrike">
                <a:solidFill>
                  <a:srgbClr val="000000"/>
                </a:solidFill>
                <a:latin typeface="Tw Cen MT"/>
              </a:rPr>
              <a:t>osoby</a:t>
            </a:r>
            <a:r>
              <a:rPr b="0" lang="cs-CZ" sz="2000" spc="36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než</a:t>
            </a:r>
            <a:r>
              <a:rPr b="0" lang="cs-CZ" sz="2000" spc="34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26" strike="noStrike">
                <a:solidFill>
                  <a:srgbClr val="000000"/>
                </a:solidFill>
                <a:latin typeface="Tw Cen MT"/>
              </a:rPr>
              <a:t>rodiče,</a:t>
            </a:r>
            <a:r>
              <a:rPr b="0" lang="cs-CZ" sz="2000" spc="37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pokud</a:t>
            </a:r>
            <a:r>
              <a:rPr b="0" lang="cs-CZ" sz="2000" spc="36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tato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osoba neplní</a:t>
            </a:r>
            <a:r>
              <a:rPr b="0" lang="cs-CZ" sz="2000" spc="14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povinnosti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plynoucí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ze svěření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do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její</a:t>
            </a:r>
            <a:r>
              <a:rPr b="0" lang="cs-CZ" sz="20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výchovy;</a:t>
            </a:r>
            <a:endParaRPr b="0" lang="cs-CZ" sz="2000" spc="-1" strike="noStrike">
              <a:latin typeface="Arial"/>
            </a:endParaRPr>
          </a:p>
          <a:p>
            <a:pPr marL="12600" indent="-324720">
              <a:lnSpc>
                <a:spcPct val="100000"/>
              </a:lnSpc>
              <a:spcBef>
                <a:spcPts val="408"/>
              </a:spcBef>
              <a:buClr>
                <a:srgbClr val="000000"/>
              </a:buClr>
              <a:buFont typeface="StarSymbol"/>
              <a:buAutoNum type="alphaLcParenR" startAt="3"/>
            </a:pP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vedou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zahálčivý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nemravný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život spočívající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zejména v</a:t>
            </a:r>
            <a:r>
              <a:rPr b="0" lang="cs-CZ" sz="2000" spc="-22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tom,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že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zanedbávají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školní</a:t>
            </a:r>
            <a:r>
              <a:rPr b="0" lang="cs-CZ" sz="2000" spc="-1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docházku, 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nepracují,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i </a:t>
            </a:r>
            <a:r>
              <a:rPr b="0" lang="cs-CZ" sz="2000" spc="-26" strike="noStrike">
                <a:solidFill>
                  <a:srgbClr val="000000"/>
                </a:solidFill>
                <a:latin typeface="Tw Cen MT"/>
              </a:rPr>
              <a:t>když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nemají</a:t>
            </a:r>
            <a:r>
              <a:rPr b="0" lang="cs-CZ" sz="2000" spc="-9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dostatečný</a:t>
            </a:r>
            <a:r>
              <a:rPr b="0" lang="cs-CZ" sz="20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zdroj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55" strike="noStrike">
                <a:solidFill>
                  <a:srgbClr val="000000"/>
                </a:solidFill>
                <a:latin typeface="Tw Cen MT"/>
              </a:rPr>
              <a:t>obživy,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požívají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alkohol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návykové </a:t>
            </a:r>
            <a:r>
              <a:rPr b="0" lang="cs-CZ" sz="2000" spc="-55" strike="noStrike">
                <a:solidFill>
                  <a:srgbClr val="000000"/>
                </a:solidFill>
                <a:latin typeface="Tw Cen MT"/>
              </a:rPr>
              <a:t>látky,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</a:t>
            </a:r>
            <a:r>
              <a:rPr b="0" lang="cs-CZ" sz="2000" spc="-1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ohroženy</a:t>
            </a:r>
            <a:endParaRPr b="0" lang="cs-CZ" sz="20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</a:pP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závislostí,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živí se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prostitucí,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spáchaly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trestný čin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nebo,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jde-li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 děti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mladší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než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patnáct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let,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spáchaly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čin, který  </a:t>
            </a:r>
            <a:r>
              <a:rPr b="0" lang="cs-CZ" sz="2000" spc="-52" strike="noStrike">
                <a:solidFill>
                  <a:srgbClr val="000000"/>
                </a:solidFill>
                <a:latin typeface="Tw Cen MT"/>
              </a:rPr>
              <a:t>by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jinak </a:t>
            </a:r>
            <a:r>
              <a:rPr b="0" lang="cs-CZ" sz="2000" spc="-41" strike="noStrike">
                <a:solidFill>
                  <a:srgbClr val="000000"/>
                </a:solidFill>
                <a:latin typeface="Tw Cen MT"/>
              </a:rPr>
              <a:t>byl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trestným činem,4)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opakovaně nebo</a:t>
            </a:r>
            <a:r>
              <a:rPr b="0" lang="cs-CZ" sz="2000" spc="8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soustavně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páchají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přestupky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5)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jinak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ohrožují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občanské  soužití;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2204640" y="1092600"/>
            <a:ext cx="770544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32" strike="noStrike">
                <a:solidFill>
                  <a:srgbClr val="0d0d0d"/>
                </a:solidFill>
                <a:latin typeface="Tw Cen MT Condensed"/>
              </a:rPr>
              <a:t>NA </a:t>
            </a:r>
            <a:r>
              <a:rPr b="1" lang="cs-CZ" sz="4000" spc="-46" strike="noStrike">
                <a:solidFill>
                  <a:srgbClr val="0d0d0d"/>
                </a:solidFill>
                <a:latin typeface="Tw Cen MT Condensed"/>
              </a:rPr>
              <a:t>KOHO </a:t>
            </a:r>
            <a:r>
              <a:rPr b="1" lang="cs-CZ" sz="4000" spc="38" strike="noStrike">
                <a:solidFill>
                  <a:srgbClr val="0d0d0d"/>
                </a:solidFill>
                <a:latin typeface="Tw Cen MT Condensed"/>
              </a:rPr>
              <a:t>SE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r>
              <a:rPr b="1" lang="cs-CZ" sz="4000" spc="202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26" strike="noStrike">
                <a:solidFill>
                  <a:srgbClr val="0d0d0d"/>
                </a:solidFill>
                <a:latin typeface="Tw Cen MT Condensed"/>
              </a:rPr>
              <a:t>VZTAHUJE?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38" name="CustomShape 2"/>
          <p:cNvSpPr/>
          <p:nvPr/>
        </p:nvSpPr>
        <p:spPr>
          <a:xfrm>
            <a:off x="784440" y="2040480"/>
            <a:ext cx="10748160" cy="4486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3320" bIns="0">
            <a:spAutoFit/>
          </a:bodyPr>
          <a:p>
            <a:pPr marL="12600" indent="-216000">
              <a:lnSpc>
                <a:spcPct val="100000"/>
              </a:lnSpc>
              <a:spcBef>
                <a:spcPts val="105"/>
              </a:spcBef>
              <a:buClr>
                <a:srgbClr val="000000"/>
              </a:buClr>
              <a:buFont typeface="StarSymbol"/>
              <a:buAutoNum type="alphaLcParenR" startAt="4"/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opakovaně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dopouští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útěků od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rodičů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jiných</a:t>
            </a:r>
            <a:r>
              <a:rPr b="0" lang="cs-CZ" sz="2000" spc="-25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fyzických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právnických</a:t>
            </a:r>
            <a:r>
              <a:rPr b="0" lang="cs-CZ" sz="2000" spc="-11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osob 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odpovědných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za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výchovu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dítěte;</a:t>
            </a:r>
            <a:endParaRPr b="0" lang="cs-CZ" sz="2000" spc="-1" strike="noStrike">
              <a:latin typeface="Arial"/>
            </a:endParaRPr>
          </a:p>
          <a:p>
            <a:pPr marL="12600" indent="-216000">
              <a:lnSpc>
                <a:spcPct val="100000"/>
              </a:lnSpc>
              <a:spcBef>
                <a:spcPts val="408"/>
              </a:spcBef>
              <a:buClr>
                <a:srgbClr val="000000"/>
              </a:buClr>
              <a:buFont typeface="StarSymbol"/>
              <a:buAutoNum type="alphaLcParenR" startAt="4"/>
            </a:pP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kterých </a:t>
            </a:r>
            <a:r>
              <a:rPr b="0" lang="cs-CZ" sz="2000" spc="-35" strike="noStrike">
                <a:solidFill>
                  <a:srgbClr val="000000"/>
                </a:solidFill>
                <a:latin typeface="Tw Cen MT"/>
              </a:rPr>
              <a:t>byl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spáchán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trestný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čin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ohrožující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život,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zdraví,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svobodu,</a:t>
            </a:r>
            <a:r>
              <a:rPr b="0" lang="cs-CZ" sz="2000" spc="-21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jejich</a:t>
            </a:r>
            <a:r>
              <a:rPr b="0" lang="cs-CZ" sz="20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lidskou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důstojnost,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mravní</a:t>
            </a:r>
            <a:r>
              <a:rPr b="0" lang="cs-CZ" sz="2000" spc="-17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vývoj  nebo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jmění,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je podezření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ze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spáchání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takového</a:t>
            </a:r>
            <a:r>
              <a:rPr b="0" lang="cs-CZ" sz="2000" spc="-14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činu;</a:t>
            </a:r>
            <a:endParaRPr b="0" lang="cs-CZ" sz="2000" spc="-1" strike="noStrike">
              <a:latin typeface="Arial"/>
            </a:endParaRPr>
          </a:p>
          <a:p>
            <a:pPr marL="12600" indent="-216000">
              <a:lnSpc>
                <a:spcPct val="100000"/>
              </a:lnSpc>
              <a:spcBef>
                <a:spcPts val="394"/>
              </a:spcBef>
              <a:buClr>
                <a:srgbClr val="000000"/>
              </a:buClr>
              <a:buFont typeface="StarSymbol"/>
              <a:buAutoNum type="alphaLcParenR" startAt="4"/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na základě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žádostí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rodičů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jiných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osob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odpovědných</a:t>
            </a:r>
            <a:r>
              <a:rPr b="0" lang="cs-CZ" sz="2000" spc="-27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za</a:t>
            </a:r>
            <a:r>
              <a:rPr b="0" lang="cs-CZ" sz="20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výchovu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opakovaně  umísťovány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do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zařízení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zajišťujících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nepřetržitou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péči o</a:t>
            </a:r>
            <a:r>
              <a:rPr b="0" lang="cs-CZ" sz="2000" spc="-19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děti</a:t>
            </a:r>
            <a:r>
              <a:rPr b="0" lang="cs-CZ" sz="2000" spc="-4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jejich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umístění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takových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zařízeních</a:t>
            </a:r>
            <a:r>
              <a:rPr b="0" lang="cs-CZ" sz="2000" spc="-11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18" strike="noStrike">
                <a:solidFill>
                  <a:srgbClr val="000000"/>
                </a:solidFill>
                <a:latin typeface="Tw Cen MT"/>
              </a:rPr>
              <a:t>trvá 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déle než 6</a:t>
            </a:r>
            <a:r>
              <a:rPr b="0" lang="cs-CZ" sz="2000" spc="4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měsíců;</a:t>
            </a:r>
            <a:endParaRPr b="0" lang="cs-CZ" sz="2000" spc="-1" strike="noStrike">
              <a:latin typeface="Arial"/>
            </a:endParaRPr>
          </a:p>
          <a:p>
            <a:pPr marL="290880" indent="-290520">
              <a:lnSpc>
                <a:spcPct val="100000"/>
              </a:lnSpc>
              <a:spcBef>
                <a:spcPts val="394"/>
              </a:spcBef>
              <a:buClr>
                <a:srgbClr val="000000"/>
              </a:buClr>
              <a:buFont typeface="StarSymbol"/>
              <a:buAutoNum type="alphaLcParenR" startAt="4"/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000" spc="-35" strike="noStrike">
                <a:solidFill>
                  <a:srgbClr val="000000"/>
                </a:solidFill>
                <a:latin typeface="Tw Cen MT"/>
              </a:rPr>
              <a:t>ohrožovány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násilím mezi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rodiči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jinými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osobami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odpovědnými</a:t>
            </a:r>
            <a:r>
              <a:rPr b="0" lang="cs-CZ" sz="2000" spc="-19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za 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výchovu </a:t>
            </a:r>
            <a:r>
              <a:rPr b="0" lang="cs-CZ" sz="2000" spc="-26" strike="noStrike">
                <a:solidFill>
                  <a:srgbClr val="000000"/>
                </a:solidFill>
                <a:latin typeface="Tw Cen MT"/>
              </a:rPr>
              <a:t>dítěte,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popřípadě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násilím mezi dalšími fyzickými</a:t>
            </a:r>
            <a:r>
              <a:rPr b="0" lang="cs-CZ" sz="2000" spc="-14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osobami;</a:t>
            </a:r>
            <a:endParaRPr b="0" lang="cs-CZ" sz="2000" spc="-1" strike="noStrike">
              <a:latin typeface="Arial"/>
            </a:endParaRPr>
          </a:p>
          <a:p>
            <a:pPr marL="12600" indent="-290520">
              <a:lnSpc>
                <a:spcPct val="100000"/>
              </a:lnSpc>
              <a:spcBef>
                <a:spcPts val="408"/>
              </a:spcBef>
              <a:buClr>
                <a:srgbClr val="000000"/>
              </a:buClr>
              <a:buFont typeface="StarSymbol"/>
              <a:buAutoNum type="alphaLcParenR" startAt="4"/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které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žadateli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 azyl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odloučenými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od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svých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rodičů, popřípadě</a:t>
            </a:r>
            <a:r>
              <a:rPr b="0" lang="cs-CZ" sz="2000" spc="-29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jiných</a:t>
            </a:r>
            <a:r>
              <a:rPr b="0" lang="cs-CZ" sz="20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osob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odpovědných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za</a:t>
            </a:r>
            <a:r>
              <a:rPr b="0" lang="cs-CZ" sz="2000" spc="-12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9" strike="noStrike">
                <a:solidFill>
                  <a:srgbClr val="000000"/>
                </a:solidFill>
                <a:latin typeface="Tw Cen MT"/>
              </a:rPr>
              <a:t>jejich  výchovu;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</a:pP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„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pokud tyto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skutečnosti </a:t>
            </a:r>
            <a:r>
              <a:rPr b="0" lang="cs-CZ" sz="2000" spc="4" strike="noStrike">
                <a:solidFill>
                  <a:srgbClr val="000000"/>
                </a:solidFill>
                <a:latin typeface="Tw Cen MT"/>
              </a:rPr>
              <a:t>trvají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po </a:t>
            </a:r>
            <a:r>
              <a:rPr b="0" lang="cs-CZ" sz="2000" spc="-32" strike="noStrike">
                <a:solidFill>
                  <a:srgbClr val="000000"/>
                </a:solidFill>
                <a:latin typeface="Tw Cen MT"/>
              </a:rPr>
              <a:t>takovou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dobu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000" spc="-32" strike="noStrike">
                <a:solidFill>
                  <a:srgbClr val="000000"/>
                </a:solidFill>
                <a:latin typeface="Tw Cen MT"/>
              </a:rPr>
              <a:t>takové</a:t>
            </a:r>
            <a:r>
              <a:rPr b="0" lang="cs-CZ" sz="2000" spc="-23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41" strike="noStrike">
                <a:solidFill>
                  <a:srgbClr val="000000"/>
                </a:solidFill>
                <a:latin typeface="Tw Cen MT"/>
              </a:rPr>
              <a:t>intenzity,</a:t>
            </a:r>
            <a:r>
              <a:rPr b="0" lang="cs-CZ" sz="2000" spc="-2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že</a:t>
            </a:r>
            <a:r>
              <a:rPr b="0" lang="cs-CZ" sz="20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nepříznivě ovlivňují </a:t>
            </a: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vývoj</a:t>
            </a:r>
            <a:r>
              <a:rPr b="0" lang="cs-CZ" sz="2000" spc="-13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dětí</a:t>
            </a:r>
            <a:endParaRPr b="0" lang="cs-CZ" sz="20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b="0" lang="cs-CZ" sz="2000" spc="-12" strike="noStrike">
                <a:solidFill>
                  <a:srgbClr val="000000"/>
                </a:solidFill>
                <a:latin typeface="Tw Cen MT"/>
              </a:rPr>
              <a:t>nebo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jsou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anebo </a:t>
            </a:r>
            <a:r>
              <a:rPr b="0" lang="cs-CZ" sz="2000" spc="-1" strike="noStrike">
                <a:solidFill>
                  <a:srgbClr val="000000"/>
                </a:solidFill>
                <a:latin typeface="Tw Cen MT"/>
              </a:rPr>
              <a:t>mohou být</a:t>
            </a:r>
            <a:r>
              <a:rPr b="0" lang="cs-CZ" sz="2000" spc="-9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příčinou</a:t>
            </a:r>
            <a:r>
              <a:rPr b="0" lang="cs-CZ" sz="20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nepříznivého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vývoje</a:t>
            </a:r>
            <a:r>
              <a:rPr b="0" lang="cs-CZ" sz="2000" spc="-1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000" spc="-7" strike="noStrike">
                <a:solidFill>
                  <a:srgbClr val="000000"/>
                </a:solidFill>
                <a:latin typeface="Tw Cen MT"/>
              </a:rPr>
              <a:t>dětí“</a:t>
            </a:r>
            <a:endParaRPr b="0" lang="cs-CZ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TextShape 1"/>
          <p:cNvSpPr txBox="1"/>
          <p:nvPr/>
        </p:nvSpPr>
        <p:spPr>
          <a:xfrm>
            <a:off x="2413080" y="610200"/>
            <a:ext cx="798228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21" strike="noStrike">
                <a:solidFill>
                  <a:srgbClr val="000000"/>
                </a:solidFill>
                <a:latin typeface="Calibri"/>
              </a:rPr>
              <a:t>ČASOVÉ </a:t>
            </a:r>
            <a:r>
              <a:rPr b="1" lang="cs-CZ" sz="4000" spc="-55" strike="noStrike">
                <a:solidFill>
                  <a:srgbClr val="000000"/>
                </a:solidFill>
                <a:latin typeface="Calibri"/>
              </a:rPr>
              <a:t>UKOTVENÍ</a:t>
            </a:r>
            <a:r>
              <a:rPr b="1" lang="cs-CZ" sz="4000" spc="-106" strike="noStrike">
                <a:solidFill>
                  <a:srgbClr val="000000"/>
                </a:solidFill>
                <a:latin typeface="Calibri"/>
              </a:rPr>
              <a:t> </a:t>
            </a:r>
            <a:r>
              <a:rPr b="1" lang="cs-CZ" sz="4000" spc="-35" strike="noStrike">
                <a:solidFill>
                  <a:srgbClr val="000000"/>
                </a:solidFill>
                <a:latin typeface="Calibri"/>
              </a:rPr>
              <a:t>VYHODNOCOVÁNÍ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40" name="CustomShape 2"/>
          <p:cNvSpPr/>
          <p:nvPr/>
        </p:nvSpPr>
        <p:spPr>
          <a:xfrm>
            <a:off x="1724040" y="1449720"/>
            <a:ext cx="3326040" cy="2205720"/>
          </a:xfrm>
          <a:prstGeom prst="rect">
            <a:avLst/>
          </a:prstGeom>
          <a:blipFill rotWithShape="0">
            <a:blip r:embed="rId1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1" name="CustomShape 3"/>
          <p:cNvSpPr/>
          <p:nvPr/>
        </p:nvSpPr>
        <p:spPr>
          <a:xfrm>
            <a:off x="1776960" y="1486080"/>
            <a:ext cx="3216600" cy="2101320"/>
          </a:xfrm>
          <a:custGeom>
            <a:avLst/>
            <a:gdLst/>
            <a:ahLst/>
            <a:rect l="l" t="t" r="r" b="b"/>
            <a:pathLst>
              <a:path w="3216910" h="2101850">
                <a:moveTo>
                  <a:pt x="2866517" y="0"/>
                </a:moveTo>
                <a:lnTo>
                  <a:pt x="350266" y="0"/>
                </a:lnTo>
                <a:lnTo>
                  <a:pt x="302641" y="3175"/>
                </a:lnTo>
                <a:lnTo>
                  <a:pt x="257175" y="12573"/>
                </a:lnTo>
                <a:lnTo>
                  <a:pt x="213868" y="27559"/>
                </a:lnTo>
                <a:lnTo>
                  <a:pt x="173482" y="47878"/>
                </a:lnTo>
                <a:lnTo>
                  <a:pt x="136271" y="73025"/>
                </a:lnTo>
                <a:lnTo>
                  <a:pt x="102616" y="102615"/>
                </a:lnTo>
                <a:lnTo>
                  <a:pt x="73025" y="136271"/>
                </a:lnTo>
                <a:lnTo>
                  <a:pt x="47752" y="173482"/>
                </a:lnTo>
                <a:lnTo>
                  <a:pt x="27559" y="213867"/>
                </a:lnTo>
                <a:lnTo>
                  <a:pt x="12446" y="257175"/>
                </a:lnTo>
                <a:lnTo>
                  <a:pt x="3175" y="302767"/>
                </a:lnTo>
                <a:lnTo>
                  <a:pt x="0" y="350265"/>
                </a:lnTo>
                <a:lnTo>
                  <a:pt x="0" y="1751076"/>
                </a:lnTo>
                <a:lnTo>
                  <a:pt x="3175" y="1798574"/>
                </a:lnTo>
                <a:lnTo>
                  <a:pt x="12446" y="1844166"/>
                </a:lnTo>
                <a:lnTo>
                  <a:pt x="27559" y="1887474"/>
                </a:lnTo>
                <a:lnTo>
                  <a:pt x="47752" y="1927860"/>
                </a:lnTo>
                <a:lnTo>
                  <a:pt x="73025" y="1965071"/>
                </a:lnTo>
                <a:lnTo>
                  <a:pt x="102616" y="1998726"/>
                </a:lnTo>
                <a:lnTo>
                  <a:pt x="136271" y="2028316"/>
                </a:lnTo>
                <a:lnTo>
                  <a:pt x="173482" y="2053463"/>
                </a:lnTo>
                <a:lnTo>
                  <a:pt x="213868" y="2073783"/>
                </a:lnTo>
                <a:lnTo>
                  <a:pt x="257175" y="2088769"/>
                </a:lnTo>
                <a:lnTo>
                  <a:pt x="302641" y="2098166"/>
                </a:lnTo>
                <a:lnTo>
                  <a:pt x="350266" y="2101341"/>
                </a:lnTo>
                <a:lnTo>
                  <a:pt x="2866517" y="2101341"/>
                </a:lnTo>
                <a:lnTo>
                  <a:pt x="2914015" y="2098166"/>
                </a:lnTo>
                <a:lnTo>
                  <a:pt x="2959608" y="2088769"/>
                </a:lnTo>
                <a:lnTo>
                  <a:pt x="3002915" y="2073783"/>
                </a:lnTo>
                <a:lnTo>
                  <a:pt x="3043301" y="2053463"/>
                </a:lnTo>
                <a:lnTo>
                  <a:pt x="3080512" y="2028316"/>
                </a:lnTo>
                <a:lnTo>
                  <a:pt x="3114167" y="1998726"/>
                </a:lnTo>
                <a:lnTo>
                  <a:pt x="3143758" y="1965071"/>
                </a:lnTo>
                <a:lnTo>
                  <a:pt x="3168904" y="1927860"/>
                </a:lnTo>
                <a:lnTo>
                  <a:pt x="3189224" y="1887474"/>
                </a:lnTo>
                <a:lnTo>
                  <a:pt x="3204210" y="1844166"/>
                </a:lnTo>
                <a:lnTo>
                  <a:pt x="3213608" y="1798574"/>
                </a:lnTo>
                <a:lnTo>
                  <a:pt x="3216783" y="1751076"/>
                </a:lnTo>
                <a:lnTo>
                  <a:pt x="3216783" y="350265"/>
                </a:lnTo>
                <a:lnTo>
                  <a:pt x="3213608" y="302767"/>
                </a:lnTo>
                <a:lnTo>
                  <a:pt x="3204210" y="257175"/>
                </a:lnTo>
                <a:lnTo>
                  <a:pt x="3189224" y="213867"/>
                </a:lnTo>
                <a:lnTo>
                  <a:pt x="3168904" y="173482"/>
                </a:lnTo>
                <a:lnTo>
                  <a:pt x="3143758" y="136271"/>
                </a:lnTo>
                <a:lnTo>
                  <a:pt x="3114167" y="102615"/>
                </a:lnTo>
                <a:lnTo>
                  <a:pt x="3080512" y="73025"/>
                </a:lnTo>
                <a:lnTo>
                  <a:pt x="3043301" y="47878"/>
                </a:lnTo>
                <a:lnTo>
                  <a:pt x="3002915" y="27559"/>
                </a:lnTo>
                <a:lnTo>
                  <a:pt x="2959608" y="12573"/>
                </a:lnTo>
                <a:lnTo>
                  <a:pt x="2914015" y="3175"/>
                </a:lnTo>
                <a:lnTo>
                  <a:pt x="2866517" y="0"/>
                </a:lnTo>
                <a:close/>
              </a:path>
            </a:pathLst>
          </a:custGeom>
          <a:solidFill>
            <a:srgbClr val="9dbe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2" name="CustomShape 4"/>
          <p:cNvSpPr/>
          <p:nvPr/>
        </p:nvSpPr>
        <p:spPr>
          <a:xfrm>
            <a:off x="1777680" y="1486800"/>
            <a:ext cx="3216600" cy="2101320"/>
          </a:xfrm>
          <a:custGeom>
            <a:avLst/>
            <a:gdLst/>
            <a:ahLst/>
            <a:rect l="l" t="t" r="r" b="b"/>
            <a:pathLst>
              <a:path w="3216910" h="2101850">
                <a:moveTo>
                  <a:pt x="0" y="350265"/>
                </a:moveTo>
                <a:lnTo>
                  <a:pt x="3175" y="302767"/>
                </a:lnTo>
                <a:lnTo>
                  <a:pt x="12573" y="257175"/>
                </a:lnTo>
                <a:lnTo>
                  <a:pt x="27559" y="213867"/>
                </a:lnTo>
                <a:lnTo>
                  <a:pt x="47752" y="173482"/>
                </a:lnTo>
                <a:lnTo>
                  <a:pt x="73025" y="136271"/>
                </a:lnTo>
                <a:lnTo>
                  <a:pt x="102616" y="102615"/>
                </a:lnTo>
                <a:lnTo>
                  <a:pt x="136271" y="73025"/>
                </a:lnTo>
                <a:lnTo>
                  <a:pt x="173481" y="47878"/>
                </a:lnTo>
                <a:lnTo>
                  <a:pt x="213868" y="27559"/>
                </a:lnTo>
                <a:lnTo>
                  <a:pt x="257175" y="12573"/>
                </a:lnTo>
                <a:lnTo>
                  <a:pt x="302641" y="3175"/>
                </a:lnTo>
                <a:lnTo>
                  <a:pt x="350266" y="0"/>
                </a:lnTo>
                <a:lnTo>
                  <a:pt x="2866517" y="0"/>
                </a:lnTo>
                <a:lnTo>
                  <a:pt x="2914015" y="3175"/>
                </a:lnTo>
                <a:lnTo>
                  <a:pt x="2959608" y="12573"/>
                </a:lnTo>
                <a:lnTo>
                  <a:pt x="3002915" y="27559"/>
                </a:lnTo>
                <a:lnTo>
                  <a:pt x="3043301" y="47878"/>
                </a:lnTo>
                <a:lnTo>
                  <a:pt x="3080512" y="73025"/>
                </a:lnTo>
                <a:lnTo>
                  <a:pt x="3114167" y="102615"/>
                </a:lnTo>
                <a:lnTo>
                  <a:pt x="3143758" y="136271"/>
                </a:lnTo>
                <a:lnTo>
                  <a:pt x="3168904" y="173482"/>
                </a:lnTo>
                <a:lnTo>
                  <a:pt x="3189224" y="213867"/>
                </a:lnTo>
                <a:lnTo>
                  <a:pt x="3204210" y="257175"/>
                </a:lnTo>
                <a:lnTo>
                  <a:pt x="3213608" y="302767"/>
                </a:lnTo>
                <a:lnTo>
                  <a:pt x="3216783" y="350265"/>
                </a:lnTo>
                <a:lnTo>
                  <a:pt x="3216783" y="1751076"/>
                </a:lnTo>
                <a:lnTo>
                  <a:pt x="3213608" y="1798574"/>
                </a:lnTo>
                <a:lnTo>
                  <a:pt x="3204210" y="1844166"/>
                </a:lnTo>
                <a:lnTo>
                  <a:pt x="3189224" y="1887474"/>
                </a:lnTo>
                <a:lnTo>
                  <a:pt x="3168904" y="1927860"/>
                </a:lnTo>
                <a:lnTo>
                  <a:pt x="3143758" y="1965071"/>
                </a:lnTo>
                <a:lnTo>
                  <a:pt x="3114167" y="1998726"/>
                </a:lnTo>
                <a:lnTo>
                  <a:pt x="3080512" y="2028316"/>
                </a:lnTo>
                <a:lnTo>
                  <a:pt x="3043301" y="2053463"/>
                </a:lnTo>
                <a:lnTo>
                  <a:pt x="3002915" y="2073783"/>
                </a:lnTo>
                <a:lnTo>
                  <a:pt x="2959608" y="2088768"/>
                </a:lnTo>
                <a:lnTo>
                  <a:pt x="2914015" y="2098166"/>
                </a:lnTo>
                <a:lnTo>
                  <a:pt x="2866517" y="2101341"/>
                </a:lnTo>
                <a:lnTo>
                  <a:pt x="350266" y="2101341"/>
                </a:lnTo>
                <a:lnTo>
                  <a:pt x="302641" y="2098166"/>
                </a:lnTo>
                <a:lnTo>
                  <a:pt x="257175" y="2088768"/>
                </a:lnTo>
                <a:lnTo>
                  <a:pt x="213868" y="2073783"/>
                </a:lnTo>
                <a:lnTo>
                  <a:pt x="173481" y="2053463"/>
                </a:lnTo>
                <a:lnTo>
                  <a:pt x="136271" y="2028316"/>
                </a:lnTo>
                <a:lnTo>
                  <a:pt x="102616" y="1998726"/>
                </a:lnTo>
                <a:lnTo>
                  <a:pt x="73025" y="1965071"/>
                </a:lnTo>
                <a:lnTo>
                  <a:pt x="47752" y="1927860"/>
                </a:lnTo>
                <a:lnTo>
                  <a:pt x="27559" y="1887474"/>
                </a:lnTo>
                <a:lnTo>
                  <a:pt x="12573" y="1844166"/>
                </a:lnTo>
                <a:lnTo>
                  <a:pt x="3175" y="1798574"/>
                </a:lnTo>
                <a:lnTo>
                  <a:pt x="0" y="1751076"/>
                </a:lnTo>
                <a:lnTo>
                  <a:pt x="0" y="350265"/>
                </a:lnTo>
                <a:close/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3" name="CustomShape 5"/>
          <p:cNvSpPr/>
          <p:nvPr/>
        </p:nvSpPr>
        <p:spPr>
          <a:xfrm>
            <a:off x="2251800" y="2035440"/>
            <a:ext cx="2201040" cy="632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320040" indent="-307440">
              <a:lnSpc>
                <a:spcPct val="113000"/>
              </a:lnSpc>
              <a:spcBef>
                <a:spcPts val="99"/>
              </a:spcBef>
            </a:pPr>
            <a:r>
              <a:rPr b="1" lang="cs-CZ" sz="1800" spc="-21" strike="noStrike">
                <a:solidFill>
                  <a:srgbClr val="ffffff"/>
                </a:solidFill>
                <a:latin typeface="Tw Cen MT Condensed"/>
              </a:rPr>
              <a:t>Úvodní </a:t>
            </a:r>
            <a:r>
              <a:rPr b="1" lang="cs-CZ" sz="1800" spc="-15" strike="noStrike">
                <a:solidFill>
                  <a:srgbClr val="ffffff"/>
                </a:solidFill>
                <a:latin typeface="Tw Cen MT Condensed"/>
              </a:rPr>
              <a:t>vyhodnocení </a:t>
            </a: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situace  </a:t>
            </a:r>
            <a:r>
              <a:rPr b="1" lang="cs-CZ" sz="1800" spc="-1" strike="noStrike">
                <a:solidFill>
                  <a:srgbClr val="ffffff"/>
                </a:solidFill>
                <a:latin typeface="Tw Cen MT Condensed"/>
              </a:rPr>
              <a:t>dítěte a jeho</a:t>
            </a:r>
            <a:r>
              <a:rPr b="1" lang="cs-CZ" sz="1800" spc="-140" strike="noStrike">
                <a:solidFill>
                  <a:srgbClr val="ffffff"/>
                </a:solidFill>
                <a:latin typeface="Tw Cen MT Condensed"/>
              </a:rPr>
              <a:t> </a:t>
            </a: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rodiny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44" name="CustomShape 6"/>
          <p:cNvSpPr/>
          <p:nvPr/>
        </p:nvSpPr>
        <p:spPr>
          <a:xfrm>
            <a:off x="6971040" y="1498320"/>
            <a:ext cx="3502800" cy="144504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5" name="CustomShape 7"/>
          <p:cNvSpPr/>
          <p:nvPr/>
        </p:nvSpPr>
        <p:spPr>
          <a:xfrm>
            <a:off x="7014960" y="1647360"/>
            <a:ext cx="3398040" cy="1199160"/>
          </a:xfrm>
          <a:prstGeom prst="rect">
            <a:avLst/>
          </a:prstGeom>
          <a:blipFill rotWithShape="0">
            <a:blip r:embed="rId3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6" name="CustomShape 8"/>
          <p:cNvSpPr/>
          <p:nvPr/>
        </p:nvSpPr>
        <p:spPr>
          <a:xfrm>
            <a:off x="7023960" y="1533240"/>
            <a:ext cx="3393720" cy="1340640"/>
          </a:xfrm>
          <a:custGeom>
            <a:avLst/>
            <a:gdLst/>
            <a:ahLst/>
            <a:rect l="l" t="t" r="r" b="b"/>
            <a:pathLst>
              <a:path w="3394075" h="1341120">
                <a:moveTo>
                  <a:pt x="3170301" y="0"/>
                </a:moveTo>
                <a:lnTo>
                  <a:pt x="223519" y="0"/>
                </a:lnTo>
                <a:lnTo>
                  <a:pt x="178434" y="4571"/>
                </a:lnTo>
                <a:lnTo>
                  <a:pt x="136525" y="17525"/>
                </a:lnTo>
                <a:lnTo>
                  <a:pt x="98551" y="38226"/>
                </a:lnTo>
                <a:lnTo>
                  <a:pt x="65404" y="65404"/>
                </a:lnTo>
                <a:lnTo>
                  <a:pt x="38226" y="98551"/>
                </a:lnTo>
                <a:lnTo>
                  <a:pt x="17525" y="136525"/>
                </a:lnTo>
                <a:lnTo>
                  <a:pt x="4572" y="178434"/>
                </a:lnTo>
                <a:lnTo>
                  <a:pt x="0" y="223519"/>
                </a:lnTo>
                <a:lnTo>
                  <a:pt x="0" y="1117600"/>
                </a:lnTo>
                <a:lnTo>
                  <a:pt x="4572" y="1162684"/>
                </a:lnTo>
                <a:lnTo>
                  <a:pt x="17525" y="1204594"/>
                </a:lnTo>
                <a:lnTo>
                  <a:pt x="38226" y="1242567"/>
                </a:lnTo>
                <a:lnTo>
                  <a:pt x="65404" y="1275588"/>
                </a:lnTo>
                <a:lnTo>
                  <a:pt x="98551" y="1302892"/>
                </a:lnTo>
                <a:lnTo>
                  <a:pt x="136525" y="1323593"/>
                </a:lnTo>
                <a:lnTo>
                  <a:pt x="178434" y="1336547"/>
                </a:lnTo>
                <a:lnTo>
                  <a:pt x="223519" y="1341119"/>
                </a:lnTo>
                <a:lnTo>
                  <a:pt x="3170301" y="1341119"/>
                </a:lnTo>
                <a:lnTo>
                  <a:pt x="3215385" y="1336547"/>
                </a:lnTo>
                <a:lnTo>
                  <a:pt x="3257295" y="1323593"/>
                </a:lnTo>
                <a:lnTo>
                  <a:pt x="3295268" y="1302892"/>
                </a:lnTo>
                <a:lnTo>
                  <a:pt x="3328415" y="1275588"/>
                </a:lnTo>
                <a:lnTo>
                  <a:pt x="3355593" y="1242567"/>
                </a:lnTo>
                <a:lnTo>
                  <a:pt x="3376294" y="1204594"/>
                </a:lnTo>
                <a:lnTo>
                  <a:pt x="3389249" y="1162684"/>
                </a:lnTo>
                <a:lnTo>
                  <a:pt x="3393820" y="1117600"/>
                </a:lnTo>
                <a:lnTo>
                  <a:pt x="3393820" y="223519"/>
                </a:lnTo>
                <a:lnTo>
                  <a:pt x="3389249" y="178434"/>
                </a:lnTo>
                <a:lnTo>
                  <a:pt x="3376294" y="136525"/>
                </a:lnTo>
                <a:lnTo>
                  <a:pt x="3355593" y="98551"/>
                </a:lnTo>
                <a:lnTo>
                  <a:pt x="3328415" y="65404"/>
                </a:lnTo>
                <a:lnTo>
                  <a:pt x="3295268" y="38226"/>
                </a:lnTo>
                <a:lnTo>
                  <a:pt x="3257295" y="17525"/>
                </a:lnTo>
                <a:lnTo>
                  <a:pt x="3215385" y="4571"/>
                </a:lnTo>
                <a:lnTo>
                  <a:pt x="3170301" y="0"/>
                </a:lnTo>
                <a:close/>
              </a:path>
            </a:pathLst>
          </a:custGeom>
          <a:solidFill>
            <a:srgbClr val="9dbe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7" name="CustomShape 9"/>
          <p:cNvSpPr/>
          <p:nvPr/>
        </p:nvSpPr>
        <p:spPr>
          <a:xfrm>
            <a:off x="7025040" y="1533960"/>
            <a:ext cx="3393720" cy="1340640"/>
          </a:xfrm>
          <a:custGeom>
            <a:avLst/>
            <a:gdLst/>
            <a:ahLst/>
            <a:rect l="l" t="t" r="r" b="b"/>
            <a:pathLst>
              <a:path w="3394075" h="1341120">
                <a:moveTo>
                  <a:pt x="0" y="223520"/>
                </a:moveTo>
                <a:lnTo>
                  <a:pt x="4572" y="178435"/>
                </a:lnTo>
                <a:lnTo>
                  <a:pt x="17525" y="136525"/>
                </a:lnTo>
                <a:lnTo>
                  <a:pt x="38226" y="98552"/>
                </a:lnTo>
                <a:lnTo>
                  <a:pt x="65404" y="65405"/>
                </a:lnTo>
                <a:lnTo>
                  <a:pt x="98551" y="38227"/>
                </a:lnTo>
                <a:lnTo>
                  <a:pt x="136525" y="17526"/>
                </a:lnTo>
                <a:lnTo>
                  <a:pt x="178435" y="4572"/>
                </a:lnTo>
                <a:lnTo>
                  <a:pt x="223520" y="0"/>
                </a:lnTo>
                <a:lnTo>
                  <a:pt x="3170301" y="0"/>
                </a:lnTo>
                <a:lnTo>
                  <a:pt x="3215386" y="4572"/>
                </a:lnTo>
                <a:lnTo>
                  <a:pt x="3257296" y="17526"/>
                </a:lnTo>
                <a:lnTo>
                  <a:pt x="3295269" y="38227"/>
                </a:lnTo>
                <a:lnTo>
                  <a:pt x="3328416" y="65405"/>
                </a:lnTo>
                <a:lnTo>
                  <a:pt x="3355594" y="98552"/>
                </a:lnTo>
                <a:lnTo>
                  <a:pt x="3376295" y="136525"/>
                </a:lnTo>
                <a:lnTo>
                  <a:pt x="3389249" y="178435"/>
                </a:lnTo>
                <a:lnTo>
                  <a:pt x="3393821" y="223520"/>
                </a:lnTo>
                <a:lnTo>
                  <a:pt x="3393821" y="1117600"/>
                </a:lnTo>
                <a:lnTo>
                  <a:pt x="3389249" y="1162685"/>
                </a:lnTo>
                <a:lnTo>
                  <a:pt x="3376295" y="1204595"/>
                </a:lnTo>
                <a:lnTo>
                  <a:pt x="3355594" y="1242568"/>
                </a:lnTo>
                <a:lnTo>
                  <a:pt x="3328416" y="1275588"/>
                </a:lnTo>
                <a:lnTo>
                  <a:pt x="3295269" y="1302893"/>
                </a:lnTo>
                <a:lnTo>
                  <a:pt x="3257296" y="1323594"/>
                </a:lnTo>
                <a:lnTo>
                  <a:pt x="3215386" y="1336548"/>
                </a:lnTo>
                <a:lnTo>
                  <a:pt x="3170301" y="1341120"/>
                </a:lnTo>
                <a:lnTo>
                  <a:pt x="223520" y="1341120"/>
                </a:lnTo>
                <a:lnTo>
                  <a:pt x="178435" y="1336548"/>
                </a:lnTo>
                <a:lnTo>
                  <a:pt x="136525" y="1323594"/>
                </a:lnTo>
                <a:lnTo>
                  <a:pt x="98551" y="1302893"/>
                </a:lnTo>
                <a:lnTo>
                  <a:pt x="65404" y="1275588"/>
                </a:lnTo>
                <a:lnTo>
                  <a:pt x="38226" y="1242568"/>
                </a:lnTo>
                <a:lnTo>
                  <a:pt x="17525" y="1204595"/>
                </a:lnTo>
                <a:lnTo>
                  <a:pt x="4572" y="1162685"/>
                </a:lnTo>
                <a:lnTo>
                  <a:pt x="0" y="1117600"/>
                </a:lnTo>
                <a:lnTo>
                  <a:pt x="0" y="223520"/>
                </a:lnTo>
                <a:close/>
              </a:path>
            </a:pathLst>
          </a:custGeom>
          <a:noFill/>
          <a:ln w="38160">
            <a:solidFill>
              <a:srgbClr val="ffffff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48" name="CustomShape 10"/>
          <p:cNvSpPr/>
          <p:nvPr/>
        </p:nvSpPr>
        <p:spPr>
          <a:xfrm>
            <a:off x="7204320" y="1685880"/>
            <a:ext cx="297072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Podrobné </a:t>
            </a:r>
            <a:r>
              <a:rPr b="1" lang="cs-CZ" sz="1800" spc="-15" strike="noStrike">
                <a:solidFill>
                  <a:srgbClr val="ffffff"/>
                </a:solidFill>
                <a:latin typeface="Tw Cen MT Condensed"/>
              </a:rPr>
              <a:t>vyhodnocení </a:t>
            </a: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situace</a:t>
            </a:r>
            <a:r>
              <a:rPr b="1" lang="cs-CZ" sz="1800" spc="242" strike="noStrike">
                <a:solidFill>
                  <a:srgbClr val="ffffff"/>
                </a:solidFill>
                <a:latin typeface="Tw Cen MT Condensed"/>
              </a:rPr>
              <a:t> </a:t>
            </a: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dítěte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49" name="CustomShape 11"/>
          <p:cNvSpPr/>
          <p:nvPr/>
        </p:nvSpPr>
        <p:spPr>
          <a:xfrm>
            <a:off x="7801560" y="2143080"/>
            <a:ext cx="178344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Do </a:t>
            </a:r>
            <a:r>
              <a:rPr b="1" lang="cs-CZ" sz="1800" spc="-1" strike="noStrike">
                <a:solidFill>
                  <a:srgbClr val="ffffff"/>
                </a:solidFill>
                <a:latin typeface="Tw Cen MT Condensed"/>
              </a:rPr>
              <a:t>30 dnů od</a:t>
            </a:r>
            <a:r>
              <a:rPr b="1" lang="cs-CZ" sz="1800" spc="-182" strike="noStrike">
                <a:solidFill>
                  <a:srgbClr val="ffffff"/>
                </a:solidFill>
                <a:latin typeface="Tw Cen MT Condensed"/>
              </a:rPr>
              <a:t> </a:t>
            </a:r>
            <a:r>
              <a:rPr b="1" lang="cs-CZ" sz="1800" spc="-7" strike="noStrike">
                <a:solidFill>
                  <a:srgbClr val="ffffff"/>
                </a:solidFill>
                <a:latin typeface="Tw Cen MT Condensed"/>
              </a:rPr>
              <a:t>ohlášení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50" name="CustomShape 12"/>
          <p:cNvSpPr/>
          <p:nvPr/>
        </p:nvSpPr>
        <p:spPr>
          <a:xfrm>
            <a:off x="1880640" y="4443840"/>
            <a:ext cx="3024720" cy="1113480"/>
          </a:xfrm>
          <a:custGeom>
            <a:avLst/>
            <a:gdLst/>
            <a:ahLst/>
            <a:rect l="l" t="t" r="r" b="b"/>
            <a:pathLst>
              <a:path w="3025140" h="1113789">
                <a:moveTo>
                  <a:pt x="2839085" y="0"/>
                </a:moveTo>
                <a:lnTo>
                  <a:pt x="185800" y="0"/>
                </a:lnTo>
                <a:lnTo>
                  <a:pt x="136397" y="6604"/>
                </a:lnTo>
                <a:lnTo>
                  <a:pt x="91947" y="25400"/>
                </a:lnTo>
                <a:lnTo>
                  <a:pt x="54356" y="54356"/>
                </a:lnTo>
                <a:lnTo>
                  <a:pt x="25400" y="91948"/>
                </a:lnTo>
                <a:lnTo>
                  <a:pt x="6603" y="136271"/>
                </a:lnTo>
                <a:lnTo>
                  <a:pt x="0" y="185547"/>
                </a:lnTo>
                <a:lnTo>
                  <a:pt x="0" y="927989"/>
                </a:lnTo>
                <a:lnTo>
                  <a:pt x="6603" y="977392"/>
                </a:lnTo>
                <a:lnTo>
                  <a:pt x="25400" y="1021715"/>
                </a:lnTo>
                <a:lnTo>
                  <a:pt x="54356" y="1059307"/>
                </a:lnTo>
                <a:lnTo>
                  <a:pt x="91947" y="1088263"/>
                </a:lnTo>
                <a:lnTo>
                  <a:pt x="136397" y="1107059"/>
                </a:lnTo>
                <a:lnTo>
                  <a:pt x="185800" y="1113663"/>
                </a:lnTo>
                <a:lnTo>
                  <a:pt x="2839085" y="1113663"/>
                </a:lnTo>
                <a:lnTo>
                  <a:pt x="2888487" y="1107059"/>
                </a:lnTo>
                <a:lnTo>
                  <a:pt x="2932810" y="1088263"/>
                </a:lnTo>
                <a:lnTo>
                  <a:pt x="2970403" y="1059307"/>
                </a:lnTo>
                <a:lnTo>
                  <a:pt x="2999485" y="1021715"/>
                </a:lnTo>
                <a:lnTo>
                  <a:pt x="3018282" y="977392"/>
                </a:lnTo>
                <a:lnTo>
                  <a:pt x="3024885" y="927989"/>
                </a:lnTo>
                <a:lnTo>
                  <a:pt x="3024885" y="185547"/>
                </a:lnTo>
                <a:lnTo>
                  <a:pt x="3018282" y="136271"/>
                </a:lnTo>
                <a:lnTo>
                  <a:pt x="2999485" y="91948"/>
                </a:lnTo>
                <a:lnTo>
                  <a:pt x="2970403" y="54356"/>
                </a:lnTo>
                <a:lnTo>
                  <a:pt x="2932810" y="25400"/>
                </a:lnTo>
                <a:lnTo>
                  <a:pt x="2888487" y="6604"/>
                </a:lnTo>
                <a:lnTo>
                  <a:pt x="2839085" y="0"/>
                </a:lnTo>
                <a:close/>
              </a:path>
            </a:pathLst>
          </a:custGeom>
          <a:noFill/>
          <a:ln w="15120">
            <a:solidFill>
              <a:srgbClr val="9dbeb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1" name="CustomShape 13"/>
          <p:cNvSpPr/>
          <p:nvPr/>
        </p:nvSpPr>
        <p:spPr>
          <a:xfrm>
            <a:off x="1880640" y="4443840"/>
            <a:ext cx="3024720" cy="1113480"/>
          </a:xfrm>
          <a:custGeom>
            <a:avLst/>
            <a:gdLst/>
            <a:ahLst/>
            <a:rect l="l" t="t" r="r" b="b"/>
            <a:pathLst>
              <a:path w="3025140" h="1113789">
                <a:moveTo>
                  <a:pt x="0" y="185547"/>
                </a:moveTo>
                <a:lnTo>
                  <a:pt x="6603" y="136271"/>
                </a:lnTo>
                <a:lnTo>
                  <a:pt x="25400" y="91948"/>
                </a:lnTo>
                <a:lnTo>
                  <a:pt x="54356" y="54356"/>
                </a:lnTo>
                <a:lnTo>
                  <a:pt x="91947" y="25400"/>
                </a:lnTo>
                <a:lnTo>
                  <a:pt x="136397" y="6604"/>
                </a:lnTo>
                <a:lnTo>
                  <a:pt x="185800" y="0"/>
                </a:lnTo>
                <a:lnTo>
                  <a:pt x="2839085" y="0"/>
                </a:lnTo>
                <a:lnTo>
                  <a:pt x="2888487" y="6604"/>
                </a:lnTo>
                <a:lnTo>
                  <a:pt x="2932810" y="25400"/>
                </a:lnTo>
                <a:lnTo>
                  <a:pt x="2970403" y="54356"/>
                </a:lnTo>
                <a:lnTo>
                  <a:pt x="2999485" y="91948"/>
                </a:lnTo>
                <a:lnTo>
                  <a:pt x="3018282" y="136271"/>
                </a:lnTo>
                <a:lnTo>
                  <a:pt x="3024885" y="185547"/>
                </a:lnTo>
                <a:lnTo>
                  <a:pt x="3024885" y="927989"/>
                </a:lnTo>
                <a:lnTo>
                  <a:pt x="3018282" y="977392"/>
                </a:lnTo>
                <a:lnTo>
                  <a:pt x="2999485" y="1021715"/>
                </a:lnTo>
                <a:lnTo>
                  <a:pt x="2970403" y="1059307"/>
                </a:lnTo>
                <a:lnTo>
                  <a:pt x="2932810" y="1088263"/>
                </a:lnTo>
                <a:lnTo>
                  <a:pt x="2888487" y="1107059"/>
                </a:lnTo>
                <a:lnTo>
                  <a:pt x="2839085" y="1113663"/>
                </a:lnTo>
                <a:lnTo>
                  <a:pt x="185800" y="1113663"/>
                </a:lnTo>
                <a:lnTo>
                  <a:pt x="136397" y="1107059"/>
                </a:lnTo>
                <a:lnTo>
                  <a:pt x="91947" y="1088263"/>
                </a:lnTo>
                <a:lnTo>
                  <a:pt x="54356" y="1059307"/>
                </a:lnTo>
                <a:lnTo>
                  <a:pt x="25400" y="1021715"/>
                </a:lnTo>
                <a:lnTo>
                  <a:pt x="6603" y="977392"/>
                </a:lnTo>
                <a:lnTo>
                  <a:pt x="0" y="927989"/>
                </a:lnTo>
                <a:lnTo>
                  <a:pt x="0" y="185547"/>
                </a:lnTo>
                <a:close/>
              </a:path>
            </a:pathLst>
          </a:custGeom>
          <a:noFill/>
          <a:ln w="15120">
            <a:solidFill>
              <a:srgbClr val="9dbeb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2" name="CustomShape 14"/>
          <p:cNvSpPr/>
          <p:nvPr/>
        </p:nvSpPr>
        <p:spPr>
          <a:xfrm>
            <a:off x="3039840" y="4677480"/>
            <a:ext cx="83664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400" spc="-7" strike="noStrike">
                <a:solidFill>
                  <a:srgbClr val="5f4779"/>
                </a:solidFill>
                <a:latin typeface="Tw Cen MT Condensed"/>
              </a:rPr>
              <a:t>Plán</a:t>
            </a:r>
            <a:r>
              <a:rPr b="1" lang="cs-CZ" sz="1400" spc="-111" strike="noStrike">
                <a:solidFill>
                  <a:srgbClr val="5f4779"/>
                </a:solidFill>
                <a:latin typeface="Tw Cen MT Condensed"/>
              </a:rPr>
              <a:t> </a:t>
            </a:r>
            <a:r>
              <a:rPr b="1" lang="cs-CZ" sz="1400" spc="-1" strike="noStrike">
                <a:solidFill>
                  <a:srgbClr val="5f4779"/>
                </a:solidFill>
                <a:latin typeface="Tw Cen MT Condensed"/>
              </a:rPr>
              <a:t>podpory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53" name="CustomShape 15"/>
          <p:cNvSpPr/>
          <p:nvPr/>
        </p:nvSpPr>
        <p:spPr>
          <a:xfrm>
            <a:off x="2820240" y="5118120"/>
            <a:ext cx="127476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400" spc="-7" strike="noStrike">
                <a:solidFill>
                  <a:srgbClr val="5f4779"/>
                </a:solidFill>
                <a:latin typeface="Tw Cen MT Condensed"/>
              </a:rPr>
              <a:t>Realizace</a:t>
            </a:r>
            <a:r>
              <a:rPr b="1" lang="cs-CZ" sz="1400" spc="-120" strike="noStrike">
                <a:solidFill>
                  <a:srgbClr val="5f4779"/>
                </a:solidFill>
                <a:latin typeface="Tw Cen MT Condensed"/>
              </a:rPr>
              <a:t> </a:t>
            </a:r>
            <a:r>
              <a:rPr b="1" lang="cs-CZ" sz="1400" spc="-7" strike="noStrike">
                <a:solidFill>
                  <a:srgbClr val="5f4779"/>
                </a:solidFill>
                <a:latin typeface="Tw Cen MT Condensed"/>
              </a:rPr>
              <a:t>intervence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54" name="CustomShape 16"/>
          <p:cNvSpPr/>
          <p:nvPr/>
        </p:nvSpPr>
        <p:spPr>
          <a:xfrm>
            <a:off x="7112520" y="4475880"/>
            <a:ext cx="3023640" cy="1113480"/>
          </a:xfrm>
          <a:custGeom>
            <a:avLst/>
            <a:gdLst/>
            <a:ahLst/>
            <a:rect l="l" t="t" r="r" b="b"/>
            <a:pathLst>
              <a:path w="3023870" h="1113789">
                <a:moveTo>
                  <a:pt x="0" y="185547"/>
                </a:moveTo>
                <a:lnTo>
                  <a:pt x="6603" y="136270"/>
                </a:lnTo>
                <a:lnTo>
                  <a:pt x="25400" y="91948"/>
                </a:lnTo>
                <a:lnTo>
                  <a:pt x="54356" y="54356"/>
                </a:lnTo>
                <a:lnTo>
                  <a:pt x="91948" y="25400"/>
                </a:lnTo>
                <a:lnTo>
                  <a:pt x="136271" y="6604"/>
                </a:lnTo>
                <a:lnTo>
                  <a:pt x="185674" y="0"/>
                </a:lnTo>
                <a:lnTo>
                  <a:pt x="2837688" y="0"/>
                </a:lnTo>
                <a:lnTo>
                  <a:pt x="2887091" y="6604"/>
                </a:lnTo>
                <a:lnTo>
                  <a:pt x="2931414" y="25400"/>
                </a:lnTo>
                <a:lnTo>
                  <a:pt x="2969006" y="54356"/>
                </a:lnTo>
                <a:lnTo>
                  <a:pt x="2997962" y="91948"/>
                </a:lnTo>
                <a:lnTo>
                  <a:pt x="3016758" y="136270"/>
                </a:lnTo>
                <a:lnTo>
                  <a:pt x="3023362" y="185547"/>
                </a:lnTo>
                <a:lnTo>
                  <a:pt x="3023362" y="927989"/>
                </a:lnTo>
                <a:lnTo>
                  <a:pt x="3016758" y="977392"/>
                </a:lnTo>
                <a:lnTo>
                  <a:pt x="2997962" y="1021715"/>
                </a:lnTo>
                <a:lnTo>
                  <a:pt x="2969006" y="1059307"/>
                </a:lnTo>
                <a:lnTo>
                  <a:pt x="2931414" y="1088263"/>
                </a:lnTo>
                <a:lnTo>
                  <a:pt x="2887091" y="1107059"/>
                </a:lnTo>
                <a:lnTo>
                  <a:pt x="2837688" y="1113663"/>
                </a:lnTo>
                <a:lnTo>
                  <a:pt x="185674" y="1113663"/>
                </a:lnTo>
                <a:lnTo>
                  <a:pt x="136271" y="1107059"/>
                </a:lnTo>
                <a:lnTo>
                  <a:pt x="91948" y="1088263"/>
                </a:lnTo>
                <a:lnTo>
                  <a:pt x="54356" y="1059307"/>
                </a:lnTo>
                <a:lnTo>
                  <a:pt x="25400" y="1021715"/>
                </a:lnTo>
                <a:lnTo>
                  <a:pt x="6603" y="977392"/>
                </a:lnTo>
                <a:lnTo>
                  <a:pt x="0" y="927989"/>
                </a:lnTo>
                <a:lnTo>
                  <a:pt x="0" y="185547"/>
                </a:lnTo>
                <a:close/>
              </a:path>
            </a:pathLst>
          </a:custGeom>
          <a:noFill/>
          <a:ln w="15120">
            <a:solidFill>
              <a:srgbClr val="9dbeb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CustomShape 17"/>
          <p:cNvSpPr/>
          <p:nvPr/>
        </p:nvSpPr>
        <p:spPr>
          <a:xfrm>
            <a:off x="8679240" y="4677480"/>
            <a:ext cx="33732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400" spc="-1" strike="noStrike">
                <a:solidFill>
                  <a:srgbClr val="5f4779"/>
                </a:solidFill>
                <a:latin typeface="Tw Cen MT Condensed"/>
              </a:rPr>
              <a:t>IPOD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56" name="CustomShape 18"/>
          <p:cNvSpPr/>
          <p:nvPr/>
        </p:nvSpPr>
        <p:spPr>
          <a:xfrm>
            <a:off x="8209800" y="5118120"/>
            <a:ext cx="1274760" cy="226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1" lang="cs-CZ" sz="1400" spc="-7" strike="noStrike">
                <a:solidFill>
                  <a:srgbClr val="5f4779"/>
                </a:solidFill>
                <a:latin typeface="Tw Cen MT Condensed"/>
              </a:rPr>
              <a:t>Realizace</a:t>
            </a:r>
            <a:r>
              <a:rPr b="1" lang="cs-CZ" sz="1400" spc="-120" strike="noStrike">
                <a:solidFill>
                  <a:srgbClr val="5f4779"/>
                </a:solidFill>
                <a:latin typeface="Tw Cen MT Condensed"/>
              </a:rPr>
              <a:t> </a:t>
            </a:r>
            <a:r>
              <a:rPr b="1" lang="cs-CZ" sz="1400" spc="-7" strike="noStrike">
                <a:solidFill>
                  <a:srgbClr val="5f4779"/>
                </a:solidFill>
                <a:latin typeface="Tw Cen MT Condensed"/>
              </a:rPr>
              <a:t>intervence</a:t>
            </a:r>
            <a:endParaRPr b="0" lang="cs-CZ" sz="1400" spc="-1" strike="noStrike">
              <a:latin typeface="Arial"/>
            </a:endParaRPr>
          </a:p>
        </p:txBody>
      </p:sp>
      <p:sp>
        <p:nvSpPr>
          <p:cNvPr id="357" name="CustomShape 19"/>
          <p:cNvSpPr/>
          <p:nvPr/>
        </p:nvSpPr>
        <p:spPr>
          <a:xfrm>
            <a:off x="2106360" y="5736960"/>
            <a:ext cx="1992960" cy="287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1800" spc="-1" strike="noStrike">
                <a:solidFill>
                  <a:srgbClr val="5f4879"/>
                </a:solidFill>
                <a:latin typeface="Tw Cen MT Condensed"/>
              </a:rPr>
              <a:t>15 dnů – </a:t>
            </a:r>
            <a:r>
              <a:rPr b="0" lang="cs-CZ" sz="1800" spc="-7" strike="noStrike">
                <a:solidFill>
                  <a:srgbClr val="5f4879"/>
                </a:solidFill>
                <a:latin typeface="Tw Cen MT Condensed"/>
              </a:rPr>
              <a:t>není </a:t>
            </a:r>
            <a:r>
              <a:rPr b="0" lang="cs-CZ" sz="1800" spc="-21" strike="noStrike">
                <a:solidFill>
                  <a:srgbClr val="5f4879"/>
                </a:solidFill>
                <a:latin typeface="Tw Cen MT Condensed"/>
              </a:rPr>
              <a:t>zákonem</a:t>
            </a:r>
            <a:r>
              <a:rPr b="0" lang="cs-CZ" sz="1800" spc="-111" strike="noStrike">
                <a:solidFill>
                  <a:srgbClr val="5f4879"/>
                </a:solidFill>
                <a:latin typeface="Tw Cen MT Condensed"/>
              </a:rPr>
              <a:t> </a:t>
            </a:r>
            <a:r>
              <a:rPr b="0" lang="cs-CZ" sz="1800" spc="-1" strike="noStrike">
                <a:solidFill>
                  <a:srgbClr val="5f4879"/>
                </a:solidFill>
                <a:latin typeface="Tw Cen MT Condensed"/>
              </a:rPr>
              <a:t>dané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58" name="CustomShape 20"/>
          <p:cNvSpPr/>
          <p:nvPr/>
        </p:nvSpPr>
        <p:spPr>
          <a:xfrm>
            <a:off x="7076160" y="5661360"/>
            <a:ext cx="3002400" cy="561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1800" spc="-1" strike="noStrike">
                <a:solidFill>
                  <a:srgbClr val="5f4879"/>
                </a:solidFill>
                <a:latin typeface="Tw Cen MT Condensed"/>
              </a:rPr>
              <a:t>30 dnů </a:t>
            </a:r>
            <a:r>
              <a:rPr b="0" lang="cs-CZ" sz="1800" spc="-7" strike="noStrike">
                <a:solidFill>
                  <a:srgbClr val="5f4879"/>
                </a:solidFill>
                <a:latin typeface="Tw Cen MT Condensed"/>
              </a:rPr>
              <a:t>dle </a:t>
            </a:r>
            <a:r>
              <a:rPr b="0" lang="cs-CZ" sz="1800" spc="-32" strike="noStrike">
                <a:solidFill>
                  <a:srgbClr val="5f4879"/>
                </a:solidFill>
                <a:latin typeface="Tw Cen MT Condensed"/>
              </a:rPr>
              <a:t>zákona </a:t>
            </a:r>
            <a:r>
              <a:rPr b="0" lang="cs-CZ" sz="1800" spc="-7" strike="noStrike">
                <a:solidFill>
                  <a:srgbClr val="5f4879"/>
                </a:solidFill>
                <a:latin typeface="Tw Cen MT Condensed"/>
              </a:rPr>
              <a:t>na </a:t>
            </a:r>
            <a:r>
              <a:rPr b="0" lang="cs-CZ" sz="1800" spc="-15" strike="noStrike">
                <a:solidFill>
                  <a:srgbClr val="5f4879"/>
                </a:solidFill>
                <a:latin typeface="Tw Cen MT Condensed"/>
              </a:rPr>
              <a:t>nové </a:t>
            </a:r>
            <a:r>
              <a:rPr b="0" lang="cs-CZ" sz="1800" spc="-7" strike="noStrike">
                <a:solidFill>
                  <a:srgbClr val="5f4879"/>
                </a:solidFill>
                <a:latin typeface="Tw Cen MT Condensed"/>
              </a:rPr>
              <a:t>případy </a:t>
            </a:r>
            <a:r>
              <a:rPr b="0" lang="cs-CZ" sz="1800" spc="-1" strike="noStrike">
                <a:solidFill>
                  <a:srgbClr val="5f4879"/>
                </a:solidFill>
                <a:latin typeface="Tw Cen MT Condensed"/>
              </a:rPr>
              <a:t>20 –</a:t>
            </a:r>
            <a:r>
              <a:rPr b="0" lang="cs-CZ" sz="1800" spc="-46" strike="noStrike">
                <a:solidFill>
                  <a:srgbClr val="5f4879"/>
                </a:solidFill>
                <a:latin typeface="Tw Cen MT Condensed"/>
              </a:rPr>
              <a:t> </a:t>
            </a:r>
            <a:r>
              <a:rPr b="0" lang="cs-CZ" sz="1800" spc="-1" strike="noStrike">
                <a:solidFill>
                  <a:srgbClr val="5f4879"/>
                </a:solidFill>
                <a:latin typeface="Tw Cen MT Condensed"/>
              </a:rPr>
              <a:t>30</a:t>
            </a:r>
            <a:endParaRPr b="0" lang="cs-CZ" sz="1800" spc="-1" strike="noStrike">
              <a:latin typeface="Arial"/>
            </a:endParaRPr>
          </a:p>
          <a:p>
            <a:pPr marL="992520">
              <a:lnSpc>
                <a:spcPct val="100000"/>
              </a:lnSpc>
            </a:pPr>
            <a:r>
              <a:rPr b="0" lang="cs-CZ" sz="1800" spc="-7" strike="noStrike">
                <a:solidFill>
                  <a:srgbClr val="5f4879"/>
                </a:solidFill>
                <a:latin typeface="Tw Cen MT Condensed"/>
              </a:rPr>
              <a:t>hodin</a:t>
            </a:r>
            <a:endParaRPr b="0" lang="cs-CZ" sz="1800" spc="-1" strike="noStrike">
              <a:latin typeface="Arial"/>
            </a:endParaRPr>
          </a:p>
        </p:txBody>
      </p:sp>
      <p:sp>
        <p:nvSpPr>
          <p:cNvPr id="359" name="CustomShape 21"/>
          <p:cNvSpPr/>
          <p:nvPr/>
        </p:nvSpPr>
        <p:spPr>
          <a:xfrm>
            <a:off x="5247000" y="2229480"/>
            <a:ext cx="1473480" cy="464400"/>
          </a:xfrm>
          <a:custGeom>
            <a:avLst/>
            <a:gdLst/>
            <a:ahLst/>
            <a:rect l="l" t="t" r="r" b="b"/>
            <a:pathLst>
              <a:path w="1473834" h="464819">
                <a:moveTo>
                  <a:pt x="1241297" y="0"/>
                </a:moveTo>
                <a:lnTo>
                  <a:pt x="1241297" y="116204"/>
                </a:lnTo>
                <a:lnTo>
                  <a:pt x="0" y="116204"/>
                </a:lnTo>
                <a:lnTo>
                  <a:pt x="0" y="348614"/>
                </a:lnTo>
                <a:lnTo>
                  <a:pt x="1241297" y="348614"/>
                </a:lnTo>
                <a:lnTo>
                  <a:pt x="1241297" y="464820"/>
                </a:lnTo>
                <a:lnTo>
                  <a:pt x="1473708" y="232410"/>
                </a:lnTo>
                <a:lnTo>
                  <a:pt x="1241297" y="0"/>
                </a:lnTo>
                <a:close/>
              </a:path>
            </a:pathLst>
          </a:custGeom>
          <a:solidFill>
            <a:srgbClr val="9dbebd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0" name="CustomShape 22"/>
          <p:cNvSpPr/>
          <p:nvPr/>
        </p:nvSpPr>
        <p:spPr>
          <a:xfrm>
            <a:off x="5247000" y="2229480"/>
            <a:ext cx="1473480" cy="464400"/>
          </a:xfrm>
          <a:custGeom>
            <a:avLst/>
            <a:gdLst/>
            <a:ahLst/>
            <a:rect l="l" t="t" r="r" b="b"/>
            <a:pathLst>
              <a:path w="1473834" h="464819">
                <a:moveTo>
                  <a:pt x="0" y="116204"/>
                </a:moveTo>
                <a:lnTo>
                  <a:pt x="1241297" y="116204"/>
                </a:lnTo>
                <a:lnTo>
                  <a:pt x="1241297" y="0"/>
                </a:lnTo>
                <a:lnTo>
                  <a:pt x="1473708" y="232410"/>
                </a:lnTo>
                <a:lnTo>
                  <a:pt x="1241297" y="464820"/>
                </a:lnTo>
                <a:lnTo>
                  <a:pt x="1241297" y="348614"/>
                </a:lnTo>
                <a:lnTo>
                  <a:pt x="0" y="348614"/>
                </a:lnTo>
                <a:lnTo>
                  <a:pt x="0" y="116204"/>
                </a:lnTo>
                <a:close/>
              </a:path>
            </a:pathLst>
          </a:custGeom>
          <a:noFill/>
          <a:ln w="15120">
            <a:solidFill>
              <a:srgbClr val="718b8a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CustomShape 23"/>
          <p:cNvSpPr/>
          <p:nvPr/>
        </p:nvSpPr>
        <p:spPr>
          <a:xfrm>
            <a:off x="3291840" y="3782520"/>
            <a:ext cx="342720" cy="502560"/>
          </a:xfrm>
          <a:prstGeom prst="rect">
            <a:avLst/>
          </a:prstGeom>
          <a:blipFill rotWithShape="0">
            <a:blip r:embed="rId4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2" name="CustomShape 24"/>
          <p:cNvSpPr/>
          <p:nvPr/>
        </p:nvSpPr>
        <p:spPr>
          <a:xfrm>
            <a:off x="3291840" y="3782520"/>
            <a:ext cx="342720" cy="502560"/>
          </a:xfrm>
          <a:custGeom>
            <a:avLst/>
            <a:gdLst/>
            <a:ahLst/>
            <a:rect l="l" t="t" r="r" b="b"/>
            <a:pathLst>
              <a:path w="342900" h="502920">
                <a:moveTo>
                  <a:pt x="0" y="331469"/>
                </a:moveTo>
                <a:lnTo>
                  <a:pt x="85725" y="331469"/>
                </a:lnTo>
                <a:lnTo>
                  <a:pt x="85725" y="0"/>
                </a:lnTo>
                <a:lnTo>
                  <a:pt x="257175" y="0"/>
                </a:lnTo>
                <a:lnTo>
                  <a:pt x="257175" y="331469"/>
                </a:lnTo>
                <a:lnTo>
                  <a:pt x="342900" y="331469"/>
                </a:lnTo>
                <a:lnTo>
                  <a:pt x="171450" y="502919"/>
                </a:lnTo>
                <a:lnTo>
                  <a:pt x="0" y="331469"/>
                </a:lnTo>
                <a:close/>
              </a:path>
            </a:pathLst>
          </a:custGeom>
          <a:noFill/>
          <a:ln w="9000">
            <a:solidFill>
              <a:srgbClr val="9dbebd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63" name="CustomShape 25"/>
          <p:cNvSpPr/>
          <p:nvPr/>
        </p:nvSpPr>
        <p:spPr>
          <a:xfrm>
            <a:off x="8631720" y="3070800"/>
            <a:ext cx="429480" cy="1118520"/>
          </a:xfrm>
          <a:prstGeom prst="rect">
            <a:avLst/>
          </a:prstGeom>
          <a:blipFill rotWithShape="0">
            <a:blip r:embed="rId5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TextShape 1"/>
          <p:cNvSpPr txBox="1"/>
          <p:nvPr/>
        </p:nvSpPr>
        <p:spPr>
          <a:xfrm>
            <a:off x="3055680" y="1013400"/>
            <a:ext cx="6650640" cy="1157400"/>
          </a:xfrm>
          <a:prstGeom prst="rect">
            <a:avLst/>
          </a:prstGeom>
          <a:noFill/>
          <a:ln>
            <a:noFill/>
          </a:ln>
        </p:spPr>
        <p:txBody>
          <a:bodyPr lIns="0" rIns="0" tIns="12240" bIns="0">
            <a:no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1" lang="cs-CZ" sz="4000" spc="-15" strike="noStrike">
                <a:solidFill>
                  <a:srgbClr val="0d0d0d"/>
                </a:solidFill>
                <a:latin typeface="Tw Cen MT Condensed"/>
              </a:rPr>
              <a:t>ČASOVÉ </a:t>
            </a:r>
            <a:r>
              <a:rPr b="1" lang="cs-CZ" sz="4000" spc="-35" strike="noStrike">
                <a:solidFill>
                  <a:srgbClr val="0d0d0d"/>
                </a:solidFill>
                <a:latin typeface="Tw Cen MT Condensed"/>
              </a:rPr>
              <a:t>UKOTVENÍ</a:t>
            </a:r>
            <a:r>
              <a:rPr b="1" lang="cs-CZ" sz="4000" spc="-165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4000" spc="-12" strike="noStrike">
                <a:solidFill>
                  <a:srgbClr val="0d0d0d"/>
                </a:solidFill>
                <a:latin typeface="Tw Cen MT Condensed"/>
              </a:rPr>
              <a:t>VYHODNOCOVÁNÍ</a:t>
            </a:r>
            <a:endParaRPr b="0" lang="cs-CZ" sz="4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5" name="CustomShape 2"/>
          <p:cNvSpPr/>
          <p:nvPr/>
        </p:nvSpPr>
        <p:spPr>
          <a:xfrm>
            <a:off x="815040" y="2041560"/>
            <a:ext cx="10943280" cy="2050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240" bIns="0">
            <a:spAutoFit/>
          </a:bodyPr>
          <a:p>
            <a:pPr marL="12600">
              <a:lnSpc>
                <a:spcPct val="100000"/>
              </a:lnSpc>
              <a:spcBef>
                <a:spcPts val="96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 případě akutního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ohrožení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(jeho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života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či</a:t>
            </a:r>
            <a:r>
              <a:rPr b="0" lang="cs-CZ" sz="2200" spc="15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zdraví)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 se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vyhodnocování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provádí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až po</a:t>
            </a:r>
            <a:r>
              <a:rPr b="0" lang="cs-CZ" sz="22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prvotní  intervenci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(opatření,</a:t>
            </a:r>
            <a:r>
              <a:rPr b="0" lang="cs-CZ" sz="2200" spc="2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které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vede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k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záchraně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života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apod.)</a:t>
            </a:r>
            <a:endParaRPr b="0" lang="cs-CZ" sz="22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31"/>
              </a:spcBef>
            </a:pPr>
            <a:endParaRPr b="0" lang="cs-CZ" sz="2200" spc="-1" strike="noStrike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6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Ospod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může navrhovat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realizovat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intervence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do </a:t>
            </a:r>
            <a:r>
              <a:rPr b="0" lang="cs-CZ" sz="2200" spc="-41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podporu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již na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základě  úvodního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vyhodnocení </a:t>
            </a:r>
            <a:r>
              <a:rPr b="0" lang="cs-CZ" sz="2200" spc="-1" strike="noStrike">
                <a:solidFill>
                  <a:srgbClr val="000000"/>
                </a:solidFill>
                <a:latin typeface="Tw Cen MT"/>
              </a:rPr>
              <a:t>během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zjišťování informací </a:t>
            </a:r>
            <a:r>
              <a:rPr b="0" lang="cs-CZ" sz="2200" spc="-3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tvorbu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podrobného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vyhodnocení a  </a:t>
            </a: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přípravy</a:t>
            </a:r>
            <a:r>
              <a:rPr b="0" lang="cs-CZ" sz="2200" spc="-5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35" strike="noStrike">
                <a:solidFill>
                  <a:srgbClr val="000000"/>
                </a:solidFill>
                <a:latin typeface="Tw Cen MT"/>
              </a:rPr>
              <a:t>IPOD.</a:t>
            </a:r>
            <a:endParaRPr b="0" lang="cs-CZ" sz="2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TextShape 1"/>
          <p:cNvSpPr txBox="1"/>
          <p:nvPr/>
        </p:nvSpPr>
        <p:spPr>
          <a:xfrm>
            <a:off x="1103040" y="839520"/>
            <a:ext cx="16048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0" lang="cs-CZ" sz="5000" spc="63" strike="noStrike">
                <a:solidFill>
                  <a:srgbClr val="0d0d0d"/>
                </a:solidFill>
                <a:latin typeface="Tw Cen MT Condensed"/>
              </a:rPr>
              <a:t>ZDROJE: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367" name="TextShape 2"/>
          <p:cNvSpPr txBox="1"/>
          <p:nvPr/>
        </p:nvSpPr>
        <p:spPr>
          <a:xfrm>
            <a:off x="889200" y="1083960"/>
            <a:ext cx="10649160" cy="5123880"/>
          </a:xfrm>
          <a:prstGeom prst="rect">
            <a:avLst/>
          </a:prstGeom>
          <a:noFill/>
          <a:ln>
            <a:noFill/>
          </a:ln>
        </p:spPr>
        <p:txBody>
          <a:bodyPr lIns="0" rIns="0" tIns="1236600" bIns="0">
            <a:noAutofit/>
          </a:bodyPr>
          <a:p>
            <a:pPr marL="63360">
              <a:lnSpc>
                <a:spcPts val="2381"/>
              </a:lnSpc>
              <a:spcBef>
                <a:spcPts val="391"/>
              </a:spcBef>
            </a:pPr>
            <a:r>
              <a:rPr b="0" lang="cs-CZ" sz="2200" spc="-21" strike="noStrike">
                <a:solidFill>
                  <a:srgbClr val="000000"/>
                </a:solidFill>
                <a:latin typeface="Tw Cen MT"/>
              </a:rPr>
              <a:t>MATOUŠEK,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Oldřich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a Hana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PAZLAROVÁ. </a:t>
            </a:r>
            <a:r>
              <a:rPr b="0" i="1" lang="cs-CZ" sz="2200" spc="-7" strike="noStrike">
                <a:solidFill>
                  <a:srgbClr val="000000"/>
                </a:solidFill>
                <a:latin typeface="Tw Cen MT"/>
              </a:rPr>
              <a:t>Hodnocení ohroženého dítěte a </a:t>
            </a:r>
            <a:r>
              <a:rPr b="0" i="1" lang="cs-CZ" sz="2200" spc="-12" strike="noStrike">
                <a:solidFill>
                  <a:srgbClr val="000000"/>
                </a:solidFill>
                <a:latin typeface="Tw Cen MT"/>
              </a:rPr>
              <a:t>rodiny: </a:t>
            </a:r>
            <a:r>
              <a:rPr b="0" i="1" lang="cs-CZ" sz="2200" spc="-7" strike="noStrike">
                <a:solidFill>
                  <a:srgbClr val="000000"/>
                </a:solidFill>
                <a:latin typeface="Tw Cen MT"/>
              </a:rPr>
              <a:t>v </a:t>
            </a:r>
            <a:r>
              <a:rPr b="0" i="1" lang="cs-CZ" sz="2200" spc="-15" strike="noStrike">
                <a:solidFill>
                  <a:srgbClr val="000000"/>
                </a:solidFill>
                <a:latin typeface="Tw Cen MT"/>
              </a:rPr>
              <a:t>kontextu  </a:t>
            </a:r>
            <a:r>
              <a:rPr b="0" i="1" lang="cs-CZ" sz="2200" spc="-12" strike="noStrike">
                <a:solidFill>
                  <a:srgbClr val="000000"/>
                </a:solidFill>
                <a:latin typeface="Tw Cen MT"/>
              </a:rPr>
              <a:t>plánování </a:t>
            </a:r>
            <a:r>
              <a:rPr b="0" i="1" lang="cs-CZ" sz="2200" spc="-7" strike="noStrike">
                <a:solidFill>
                  <a:srgbClr val="000000"/>
                </a:solidFill>
                <a:latin typeface="Tw Cen MT"/>
              </a:rPr>
              <a:t>péče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. 2.,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rozš. </a:t>
            </a:r>
            <a:r>
              <a:rPr b="0" lang="cs-CZ" sz="2200" spc="-26" strike="noStrike">
                <a:solidFill>
                  <a:srgbClr val="000000"/>
                </a:solidFill>
                <a:latin typeface="Tw Cen MT"/>
              </a:rPr>
              <a:t>vyd. </a:t>
            </a:r>
            <a:r>
              <a:rPr b="0" lang="cs-CZ" sz="2200" spc="-12" strike="noStrike">
                <a:solidFill>
                  <a:srgbClr val="000000"/>
                </a:solidFill>
                <a:latin typeface="Tw Cen MT"/>
              </a:rPr>
              <a:t>Praha: Portál,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2014. ISBN</a:t>
            </a:r>
            <a:r>
              <a:rPr b="0" lang="cs-CZ" sz="2200" spc="19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978-80-262-0522-7.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  <a:p>
            <a:pPr marL="63360">
              <a:lnSpc>
                <a:spcPts val="3770"/>
              </a:lnSpc>
              <a:spcBef>
                <a:spcPts val="286"/>
              </a:spcBef>
            </a:pP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Z. č. 359/1999 </a:t>
            </a:r>
            <a:r>
              <a:rPr b="0" lang="cs-CZ" sz="2200" spc="-15" strike="noStrike">
                <a:solidFill>
                  <a:srgbClr val="000000"/>
                </a:solidFill>
                <a:latin typeface="Tw Cen MT"/>
              </a:rPr>
              <a:t>Sb.,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o sociálně-právní </a:t>
            </a:r>
            <a:r>
              <a:rPr b="0" lang="cs-CZ" sz="2200" spc="4" strike="noStrike">
                <a:solidFill>
                  <a:srgbClr val="000000"/>
                </a:solidFill>
                <a:latin typeface="Tw Cen MT"/>
              </a:rPr>
              <a:t>ochraně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dětí  Metodika</a:t>
            </a:r>
            <a:r>
              <a:rPr b="0" lang="cs-CZ" sz="22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200" spc="-7" strike="noStrike">
                <a:solidFill>
                  <a:srgbClr val="000000"/>
                </a:solidFill>
                <a:latin typeface="Tw Cen MT"/>
              </a:rPr>
              <a:t>Lumos - </a:t>
            </a:r>
            <a:r>
              <a:rPr b="0" lang="cs-CZ" sz="2200" spc="-1" strike="noStrike" u="sng">
                <a:solidFill>
                  <a:srgbClr val="0000ff"/>
                </a:solidFill>
                <a:uFillTx/>
                <a:latin typeface="Tw Cen MT"/>
                <a:hlinkClick r:id="rId1"/>
              </a:rPr>
              <a:t>http://wearelumos.org/</a:t>
            </a:r>
            <a:endParaRPr b="0" lang="cs-CZ" sz="22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860400" y="1636560"/>
            <a:ext cx="10585080" cy="33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3000" bIns="0">
            <a:spAutoFit/>
          </a:bodyPr>
          <a:p>
            <a:pPr marL="119880" indent="-107640">
              <a:lnSpc>
                <a:spcPct val="100000"/>
              </a:lnSpc>
              <a:spcBef>
                <a:spcPts val="1205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Člen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10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Zástupce státu hájícího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zájmy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dítěte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114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Zástupce státu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řešící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přestoupení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zákona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ts val="2591"/>
              </a:lnSpc>
              <a:spcBef>
                <a:spcPts val="144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Pracovník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nebo organizace,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která se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zabývá dítětem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či dospělým členem 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rodiny,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popř.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více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členy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rodiny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najednou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2081"/>
              </a:spcBef>
            </a:pPr>
            <a:r>
              <a:rPr b="1" lang="cs-CZ" sz="2400" spc="-7" strike="noStrike">
                <a:solidFill>
                  <a:srgbClr val="000000"/>
                </a:solidFill>
                <a:latin typeface="Tw Cen MT"/>
              </a:rPr>
              <a:t>POMOC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x </a:t>
            </a:r>
            <a:r>
              <a:rPr b="1" lang="cs-CZ" sz="2400" spc="-32" strike="noStrike">
                <a:solidFill>
                  <a:srgbClr val="000000"/>
                </a:solidFill>
                <a:latin typeface="Tw Cen MT"/>
              </a:rPr>
              <a:t>KONTROLA?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7" name="TextShape 2"/>
          <p:cNvSpPr txBox="1"/>
          <p:nvPr/>
        </p:nvSpPr>
        <p:spPr>
          <a:xfrm>
            <a:off x="1426680" y="807480"/>
            <a:ext cx="92851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63" strike="noStrike">
                <a:solidFill>
                  <a:srgbClr val="0d0d0d"/>
                </a:solidFill>
                <a:latin typeface="Tw Cen MT Condensed"/>
              </a:rPr>
              <a:t>KDO MŮŽE DÁT </a:t>
            </a:r>
            <a:r>
              <a:rPr b="1" lang="cs-CZ" sz="5000" spc="72" strike="noStrike">
                <a:solidFill>
                  <a:srgbClr val="0d0d0d"/>
                </a:solidFill>
                <a:latin typeface="Tw Cen MT Condensed"/>
              </a:rPr>
              <a:t>PODNĚT </a:t>
            </a:r>
            <a:r>
              <a:rPr b="1" lang="cs-CZ" sz="5000" spc="-1" strike="noStrike">
                <a:solidFill>
                  <a:srgbClr val="0d0d0d"/>
                </a:solidFill>
                <a:latin typeface="Tw Cen MT Condensed"/>
              </a:rPr>
              <a:t>K</a:t>
            </a:r>
            <a:r>
              <a:rPr b="1" lang="cs-CZ" sz="5000" spc="633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HODNOCENÍ?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CustomShape 1"/>
          <p:cNvSpPr/>
          <p:nvPr/>
        </p:nvSpPr>
        <p:spPr>
          <a:xfrm>
            <a:off x="9034560" y="2349360"/>
            <a:ext cx="2799360" cy="378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vývoj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způsobů</a:t>
            </a:r>
            <a:r>
              <a:rPr b="0" lang="cs-CZ" sz="2400" spc="-21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chování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79" name="CustomShape 2"/>
          <p:cNvSpPr/>
          <p:nvPr/>
        </p:nvSpPr>
        <p:spPr>
          <a:xfrm>
            <a:off x="799200" y="1702080"/>
            <a:ext cx="8029080" cy="136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>
            <a:spAutoFit/>
          </a:bodyPr>
          <a:p>
            <a:pPr marL="119880" indent="-107640">
              <a:lnSpc>
                <a:spcPct val="100000"/>
              </a:lnSpc>
              <a:spcBef>
                <a:spcPts val="1210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Metodika </a:t>
            </a:r>
            <a:r>
              <a:rPr b="0" i="1" lang="cs-CZ" sz="2400" spc="-1" strike="noStrike">
                <a:solidFill>
                  <a:srgbClr val="000000"/>
                </a:solidFill>
                <a:latin typeface="Tw Cen MT"/>
              </a:rPr>
              <a:t>„Rámec </a:t>
            </a:r>
            <a:r>
              <a:rPr b="0" i="1" lang="cs-CZ" sz="2400" spc="-12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hodnocení </a:t>
            </a:r>
            <a:r>
              <a:rPr b="0" i="1" lang="cs-CZ" sz="2400" spc="4" strike="noStrike">
                <a:solidFill>
                  <a:srgbClr val="000000"/>
                </a:solidFill>
                <a:latin typeface="Tw Cen MT"/>
              </a:rPr>
              <a:t>potřebných </a:t>
            </a:r>
            <a:r>
              <a:rPr b="0" i="1" lang="cs-CZ" sz="2400" spc="-1" strike="noStrike">
                <a:solidFill>
                  <a:srgbClr val="000000"/>
                </a:solidFill>
                <a:latin typeface="Tw Cen MT"/>
              </a:rPr>
              <a:t>dětí a </a:t>
            </a:r>
            <a:r>
              <a:rPr b="0" i="1" lang="cs-CZ" sz="2400" spc="4" strike="noStrike">
                <a:solidFill>
                  <a:srgbClr val="000000"/>
                </a:solidFill>
                <a:latin typeface="Tw Cen MT"/>
              </a:rPr>
              <a:t>jejich</a:t>
            </a:r>
            <a:r>
              <a:rPr b="0" i="1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rodin“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ts val="2591"/>
              </a:lnSpc>
              <a:spcBef>
                <a:spcPts val="1434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21" strike="noStrike">
                <a:solidFill>
                  <a:srgbClr val="000000"/>
                </a:solidFill>
                <a:latin typeface="Tw Cen MT"/>
              </a:rPr>
              <a:t>Vývojové </a:t>
            </a: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potřeby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dítěte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(zdraví,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vzdělání,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emocionální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vývoj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apod.)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0" name="CustomShape 3"/>
          <p:cNvSpPr/>
          <p:nvPr/>
        </p:nvSpPr>
        <p:spPr>
          <a:xfrm>
            <a:off x="799200" y="3185640"/>
            <a:ext cx="11034000" cy="205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2600" bIns="0">
            <a:spAutoFit/>
          </a:bodyPr>
          <a:p>
            <a:pPr marL="119880" indent="-107640">
              <a:lnSpc>
                <a:spcPts val="2735"/>
              </a:lnSpc>
              <a:spcBef>
                <a:spcPts val="9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Kapacita</a:t>
            </a:r>
            <a:r>
              <a:rPr b="1" lang="cs-CZ" sz="2400" spc="22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1" lang="cs-CZ" sz="2400" spc="-7" strike="noStrike">
                <a:solidFill>
                  <a:srgbClr val="000000"/>
                </a:solidFill>
                <a:latin typeface="Tw Cen MT"/>
              </a:rPr>
              <a:t>rodičů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(základní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péče,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zajištění bezpečí, emocionální vřelost, stabilita,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stimulace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ts val="2735"/>
              </a:lnSpc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apod.)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ts val="2591"/>
              </a:lnSpc>
              <a:spcBef>
                <a:spcPts val="144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4" strike="noStrike">
                <a:solidFill>
                  <a:srgbClr val="000000"/>
                </a:solidFill>
                <a:latin typeface="Tw Cen MT"/>
              </a:rPr>
              <a:t>Faktory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vztahující </a:t>
            </a:r>
            <a:r>
              <a:rPr b="1" lang="cs-CZ" sz="2400" spc="-7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k rodině a prostředí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(historie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jejího fungování,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vztahy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 širší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rodině, 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bydlení,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zaměstnání, 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příjmy,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sociální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integrace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</a:t>
            </a:r>
            <a:r>
              <a:rPr b="0" lang="cs-CZ" sz="2400" spc="18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apod.)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06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Využívají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rozhovory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členy 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rodiny,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dotazníky,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posuzovací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škály.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1" name="TextShape 4"/>
          <p:cNvSpPr txBox="1"/>
          <p:nvPr/>
        </p:nvSpPr>
        <p:spPr>
          <a:xfrm>
            <a:off x="3426120" y="783000"/>
            <a:ext cx="53398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494640">
              <a:lnSpc>
                <a:spcPct val="100000"/>
              </a:lnSpc>
              <a:spcBef>
                <a:spcPts val="105"/>
              </a:spcBef>
            </a:pPr>
            <a:r>
              <a:rPr b="1" lang="cs-CZ" sz="5000" spc="38" strike="noStrike">
                <a:solidFill>
                  <a:srgbClr val="0d0d0d"/>
                </a:solidFill>
                <a:latin typeface="Tw Cen MT Condensed"/>
              </a:rPr>
              <a:t>MODELY</a:t>
            </a:r>
            <a:r>
              <a:rPr b="1" lang="cs-CZ" sz="5000" spc="137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HODNOCENÍ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860400" y="1604520"/>
            <a:ext cx="10974240" cy="50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2280" bIns="0">
            <a:spAutoFit/>
          </a:bodyPr>
          <a:p>
            <a:pPr marL="119880" indent="-107640">
              <a:lnSpc>
                <a:spcPct val="100000"/>
              </a:lnSpc>
              <a:spcBef>
                <a:spcPts val="119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„</a:t>
            </a: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Darlingtonský </a:t>
            </a:r>
            <a:r>
              <a:rPr b="0" i="1" lang="cs-CZ" sz="2400" spc="-1" strike="noStrike">
                <a:solidFill>
                  <a:srgbClr val="000000"/>
                </a:solidFill>
                <a:latin typeface="Tw Cen MT"/>
              </a:rPr>
              <a:t>systém </a:t>
            </a: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hodnocení</a:t>
            </a:r>
            <a:r>
              <a:rPr b="0" i="1" lang="cs-CZ" sz="2400" spc="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i="1" lang="cs-CZ" sz="2400" spc="-7" strike="noStrike">
                <a:solidFill>
                  <a:srgbClr val="000000"/>
                </a:solidFill>
                <a:latin typeface="Tw Cen MT"/>
              </a:rPr>
              <a:t>rodiny“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ts val="2735"/>
              </a:lnSpc>
              <a:spcBef>
                <a:spcPts val="110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Prob</a:t>
            </a: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l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é</a:t>
            </a:r>
            <a:r>
              <a:rPr b="1" lang="cs-CZ" sz="2400" spc="-80" strike="noStrike">
                <a:solidFill>
                  <a:srgbClr val="000000"/>
                </a:solidFill>
                <a:latin typeface="Tw Cen MT"/>
              </a:rPr>
              <a:t>m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1" lang="cs-CZ" sz="2400" spc="4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ítěte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(t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le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s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né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z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aví,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ý</a:t>
            </a:r>
            <a:r>
              <a:rPr b="0" lang="cs-CZ" sz="2400" spc="-52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oj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dí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ět</a:t>
            </a:r>
            <a:r>
              <a:rPr b="0" lang="cs-CZ" sz="2400" spc="-106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e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m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ocionální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p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49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</a:t>
            </a:r>
            <a:r>
              <a:rPr b="0" lang="cs-CZ" sz="2400" spc="94" strike="noStrike">
                <a:solidFill>
                  <a:srgbClr val="000000"/>
                </a:solidFill>
                <a:latin typeface="Tw Cen MT"/>
              </a:rPr>
              <a:t>c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0" lang="cs-CZ" sz="2400" spc="-171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,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vz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t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</a:t>
            </a:r>
            <a:r>
              <a:rPr b="0" lang="cs-CZ" sz="2400" spc="-52" strike="noStrike">
                <a:solidFill>
                  <a:srgbClr val="000000"/>
                </a:solidFill>
                <a:latin typeface="Tw Cen MT"/>
              </a:rPr>
              <a:t>h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y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r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d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in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ě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	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i</a:t>
            </a:r>
            <a:endParaRPr b="0" lang="cs-CZ" sz="2400" spc="-1" strike="noStrike">
              <a:latin typeface="Arial"/>
            </a:endParaRPr>
          </a:p>
          <a:p>
            <a:pPr marL="103680">
              <a:lnSpc>
                <a:spcPts val="2735"/>
              </a:lnSpc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mimo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rodinu,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negativní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životní</a:t>
            </a:r>
            <a:r>
              <a:rPr b="0" lang="cs-CZ" sz="2400" spc="-3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událost)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ts val="2591"/>
              </a:lnSpc>
              <a:spcBef>
                <a:spcPts val="1440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Problémy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rodičů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(tělesné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zdraví,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psychické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zdraví,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manželský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vztah,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zkušenosti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rodiči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dětství,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sociální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podpora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současnosti)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08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Interakce rodič a dítě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 péče – včetně přílišné 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péče,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řízení – včetně přílišného</a:t>
            </a:r>
            <a:r>
              <a:rPr b="0" lang="cs-CZ" sz="2400" spc="-60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řízení)</a:t>
            </a:r>
            <a:endParaRPr b="0" lang="cs-CZ" sz="2400" spc="-1" strike="noStrike">
              <a:latin typeface="Arial"/>
            </a:endParaRPr>
          </a:p>
          <a:p>
            <a:pPr marL="103680" indent="-91080">
              <a:lnSpc>
                <a:spcPts val="2591"/>
              </a:lnSpc>
              <a:spcBef>
                <a:spcPts val="142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Fungování </a:t>
            </a:r>
            <a:r>
              <a:rPr b="1" lang="cs-CZ" sz="2400" spc="-1" strike="noStrike">
                <a:solidFill>
                  <a:srgbClr val="000000"/>
                </a:solidFill>
                <a:latin typeface="Tw Cen MT"/>
              </a:rPr>
              <a:t>celé </a:t>
            </a:r>
            <a:r>
              <a:rPr b="1" lang="cs-CZ" sz="2400" spc="-12" strike="noStrike">
                <a:solidFill>
                  <a:srgbClr val="000000"/>
                </a:solidFill>
                <a:latin typeface="Tw Cen MT"/>
              </a:rPr>
              <a:t>rodiny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(vzorce </a:t>
            </a:r>
            <a:r>
              <a:rPr b="0" lang="cs-CZ" sz="2400" spc="-41" strike="noStrike">
                <a:solidFill>
                  <a:srgbClr val="000000"/>
                </a:solidFill>
                <a:latin typeface="Tw Cen MT"/>
              </a:rPr>
              <a:t>vazeb,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rozložení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moci, emocionální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atmosféra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pravidla, 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kontextuální stres,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shrnutí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vývoje</a:t>
            </a:r>
            <a:r>
              <a:rPr b="0" lang="cs-CZ" sz="2400" spc="-41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rodiny)</a:t>
            </a:r>
            <a:endParaRPr b="0" lang="cs-CZ" sz="2400" spc="-1" strike="noStrike">
              <a:latin typeface="Arial"/>
            </a:endParaRPr>
          </a:p>
          <a:p>
            <a:pPr marL="103680" indent="-91080" algn="just">
              <a:lnSpc>
                <a:spcPct val="90000"/>
              </a:lnSpc>
              <a:spcBef>
                <a:spcPts val="136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41" strike="noStrike">
                <a:solidFill>
                  <a:srgbClr val="000000"/>
                </a:solidFill>
                <a:latin typeface="Tw Cen MT"/>
              </a:rPr>
              <a:t>Tento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model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klade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důraz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rizikové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faktory. Používají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strukturované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rozhovory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členy 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rodiny,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popř. doplnění dotazníky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se specifickými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testy).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Hodnocení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se zaznamenává 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na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pětibodových </a:t>
            </a:r>
            <a:r>
              <a:rPr b="0" lang="cs-CZ" sz="2400" spc="9" strike="noStrike">
                <a:solidFill>
                  <a:srgbClr val="000000"/>
                </a:solidFill>
                <a:latin typeface="Tw Cen MT"/>
              </a:rPr>
              <a:t>škálách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(A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absence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problému,…).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3" name="TextShape 2"/>
          <p:cNvSpPr txBox="1"/>
          <p:nvPr/>
        </p:nvSpPr>
        <p:spPr>
          <a:xfrm>
            <a:off x="3426120" y="783000"/>
            <a:ext cx="53398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494640">
              <a:lnSpc>
                <a:spcPct val="100000"/>
              </a:lnSpc>
              <a:spcBef>
                <a:spcPts val="105"/>
              </a:spcBef>
            </a:pPr>
            <a:r>
              <a:rPr b="1" lang="cs-CZ" sz="5000" spc="38" strike="noStrike">
                <a:solidFill>
                  <a:srgbClr val="0d0d0d"/>
                </a:solidFill>
                <a:latin typeface="Tw Cen MT Condensed"/>
              </a:rPr>
              <a:t>MODELY</a:t>
            </a:r>
            <a:r>
              <a:rPr b="1" lang="cs-CZ" sz="5000" spc="137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HODNOCENÍ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TextShape 1"/>
          <p:cNvSpPr txBox="1"/>
          <p:nvPr/>
        </p:nvSpPr>
        <p:spPr>
          <a:xfrm>
            <a:off x="3871800" y="736200"/>
            <a:ext cx="488484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METODY</a:t>
            </a:r>
            <a:r>
              <a:rPr b="1" lang="cs-CZ" sz="5000" spc="117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83" strike="noStrike">
                <a:solidFill>
                  <a:srgbClr val="0d0d0d"/>
                </a:solidFill>
                <a:latin typeface="Tw Cen MT Condensed"/>
              </a:rPr>
              <a:t>HODNOCENÍ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5" name="CustomShape 2"/>
          <p:cNvSpPr/>
          <p:nvPr/>
        </p:nvSpPr>
        <p:spPr>
          <a:xfrm>
            <a:off x="848520" y="1923480"/>
            <a:ext cx="10681560" cy="3259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54000" bIns="0">
            <a:spAutoFit/>
          </a:bodyPr>
          <a:p>
            <a:pPr marL="104040" indent="-91080">
              <a:lnSpc>
                <a:spcPts val="2591"/>
              </a:lnSpc>
              <a:spcBef>
                <a:spcPts val="425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Pozorování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 v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neřízené interakci (ritualizované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události – vítání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návštěvy,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příprava 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jídla)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069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Pozorování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 zadání úkolu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(co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budete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</a:t>
            </a:r>
            <a:r>
              <a:rPr b="0" lang="cs-CZ" sz="2400" spc="24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víkendu?)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114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Pozorování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prostředí</a:t>
            </a: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120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Společná činnost se zúčastněným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pozorováním</a:t>
            </a:r>
            <a:endParaRPr b="0" lang="cs-CZ" sz="2400" spc="-1" strike="noStrike">
              <a:latin typeface="Arial"/>
            </a:endParaRPr>
          </a:p>
          <a:p>
            <a:pPr>
              <a:lnSpc>
                <a:spcPct val="100000"/>
              </a:lnSpc>
            </a:pPr>
            <a:endParaRPr b="0" lang="cs-CZ" sz="2400" spc="-1" strike="noStrike">
              <a:latin typeface="Arial"/>
            </a:endParaRPr>
          </a:p>
          <a:p>
            <a:pPr marL="119880" indent="-107640">
              <a:lnSpc>
                <a:spcPct val="100000"/>
              </a:lnSpc>
              <a:spcBef>
                <a:spcPts val="1996"/>
              </a:spcBef>
              <a:buClr>
                <a:srgbClr val="e2cc5a"/>
              </a:buClr>
              <a:buSzPct val="96000"/>
              <a:buFont typeface="Arial"/>
              <a:buChar char="•"/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Metodiky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OSPOD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– povinnost </a:t>
            </a:r>
            <a:r>
              <a:rPr b="0" lang="cs-CZ" sz="2400" spc="-35" strike="noStrike">
                <a:solidFill>
                  <a:srgbClr val="000000"/>
                </a:solidFill>
                <a:latin typeface="Tw Cen MT"/>
              </a:rPr>
              <a:t>IPOD,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metodika</a:t>
            </a:r>
            <a:r>
              <a:rPr b="0" lang="cs-CZ" sz="2400" spc="43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Lumos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CustomShape 1"/>
          <p:cNvSpPr/>
          <p:nvPr/>
        </p:nvSpPr>
        <p:spPr>
          <a:xfrm>
            <a:off x="745200" y="1720080"/>
            <a:ext cx="8076240" cy="254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3720" bIns="0">
            <a:spAutoFit/>
          </a:bodyPr>
          <a:p>
            <a:pPr marL="12600">
              <a:lnSpc>
                <a:spcPct val="100000"/>
              </a:lnSpc>
              <a:spcBef>
                <a:spcPts val="1210"/>
              </a:spcBef>
            </a:pP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Dotazníky,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resp.testy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–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doplňková metoda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pro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dospělé,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citlivé</a:t>
            </a:r>
            <a:r>
              <a:rPr b="0" lang="cs-CZ" sz="2400" spc="89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užití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06"/>
              </a:spcBef>
            </a:pP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Rozhovor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38000"/>
              </a:lnSpc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Genogram 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(</a:t>
            </a:r>
            <a:r>
              <a:rPr b="0" lang="cs-CZ" sz="2400" spc="-21" strike="noStrike" u="heavy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Tw Cen MT"/>
                <a:hlinkClick r:id="rId1"/>
              </a:rPr>
              <a:t>www.genopro.com</a:t>
            </a:r>
            <a:r>
              <a:rPr b="0" lang="cs-CZ" sz="2400" spc="-21" strike="noStrike">
                <a:solidFill>
                  <a:srgbClr val="000000"/>
                </a:solidFill>
                <a:latin typeface="Tw Cen MT"/>
              </a:rPr>
              <a:t>),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také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strom života  Ekomapa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11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Analýza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 dokumentů</a:t>
            </a:r>
            <a:endParaRPr b="0" lang="cs-CZ" sz="2400" spc="-1" strike="noStrike">
              <a:latin typeface="Arial"/>
            </a:endParaRPr>
          </a:p>
        </p:txBody>
      </p:sp>
      <p:sp>
        <p:nvSpPr>
          <p:cNvPr id="287" name="TextShape 2"/>
          <p:cNvSpPr txBox="1"/>
          <p:nvPr/>
        </p:nvSpPr>
        <p:spPr>
          <a:xfrm>
            <a:off x="3022200" y="844200"/>
            <a:ext cx="636732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49" strike="noStrike">
                <a:solidFill>
                  <a:srgbClr val="0d0d0d"/>
                </a:solidFill>
                <a:latin typeface="Tw Cen MT Condensed"/>
              </a:rPr>
              <a:t>DALŠÍ </a:t>
            </a: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METODY</a:t>
            </a:r>
            <a:r>
              <a:rPr b="1" lang="cs-CZ" sz="5000" spc="279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77" strike="noStrike">
                <a:solidFill>
                  <a:srgbClr val="0d0d0d"/>
                </a:solidFill>
                <a:latin typeface="Tw Cen MT Condensed"/>
              </a:rPr>
              <a:t>HODNOCENÍ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88" name="CustomShape 3"/>
          <p:cNvSpPr/>
          <p:nvPr/>
        </p:nvSpPr>
        <p:spPr>
          <a:xfrm>
            <a:off x="8677800" y="3652920"/>
            <a:ext cx="3047760" cy="3047760"/>
          </a:xfrm>
          <a:prstGeom prst="rect">
            <a:avLst/>
          </a:prstGeom>
          <a:blipFill rotWithShape="0">
            <a:blip r:embed="rId2"/>
            <a:stretch>
              <a:fillRect/>
            </a:stretch>
          </a:blip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1611720" y="785880"/>
            <a:ext cx="9181080" cy="1158480"/>
          </a:xfrm>
          <a:prstGeom prst="rect">
            <a:avLst/>
          </a:prstGeom>
          <a:noFill/>
          <a:ln>
            <a:noFill/>
          </a:ln>
        </p:spPr>
        <p:txBody>
          <a:bodyPr lIns="0" rIns="0" tIns="13320" bIns="0">
            <a:noAutofit/>
          </a:bodyPr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b="1" lang="cs-CZ" sz="5000" spc="52" strike="noStrike">
                <a:solidFill>
                  <a:srgbClr val="0d0d0d"/>
                </a:solidFill>
                <a:latin typeface="Tw Cen MT Condensed"/>
              </a:rPr>
              <a:t>RIZIKOVÉ </a:t>
            </a:r>
            <a:r>
              <a:rPr b="1" lang="cs-CZ" sz="5000" spc="29" strike="noStrike">
                <a:solidFill>
                  <a:srgbClr val="0d0d0d"/>
                </a:solidFill>
                <a:latin typeface="Tw Cen MT Condensed"/>
              </a:rPr>
              <a:t>FAKTORY </a:t>
            </a:r>
            <a:r>
              <a:rPr b="1" lang="cs-CZ" sz="5000" spc="43" strike="noStrike">
                <a:solidFill>
                  <a:srgbClr val="0d0d0d"/>
                </a:solidFill>
                <a:latin typeface="Tw Cen MT Condensed"/>
              </a:rPr>
              <a:t>NA </a:t>
            </a:r>
            <a:r>
              <a:rPr b="1" lang="cs-CZ" sz="5000" spc="72" strike="noStrike">
                <a:solidFill>
                  <a:srgbClr val="0d0d0d"/>
                </a:solidFill>
                <a:latin typeface="Tw Cen MT Condensed"/>
              </a:rPr>
              <a:t>STRANĚ</a:t>
            </a:r>
            <a:r>
              <a:rPr b="1" lang="cs-CZ" sz="5000" spc="599" strike="noStrike">
                <a:solidFill>
                  <a:srgbClr val="0d0d0d"/>
                </a:solidFill>
                <a:latin typeface="Tw Cen MT Condensed"/>
              </a:rPr>
              <a:t> </a:t>
            </a:r>
            <a:r>
              <a:rPr b="1" lang="cs-CZ" sz="5000" spc="58" strike="noStrike">
                <a:solidFill>
                  <a:srgbClr val="0d0d0d"/>
                </a:solidFill>
                <a:latin typeface="Tw Cen MT Condensed"/>
              </a:rPr>
              <a:t>RODIČŮ</a:t>
            </a:r>
            <a:endParaRPr b="0" lang="cs-CZ" sz="50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0" name="CustomShape 2"/>
          <p:cNvSpPr/>
          <p:nvPr/>
        </p:nvSpPr>
        <p:spPr>
          <a:xfrm>
            <a:off x="603720" y="1783080"/>
            <a:ext cx="8823600" cy="3601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152280" bIns="0">
            <a:spAutoFit/>
          </a:bodyPr>
          <a:p>
            <a:pPr marL="12600">
              <a:lnSpc>
                <a:spcPct val="100000"/>
              </a:lnSpc>
              <a:spcBef>
                <a:spcPts val="1199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Anomální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osobnost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rodiče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ts val="4000"/>
              </a:lnSpc>
              <a:spcBef>
                <a:spcPts val="306"/>
              </a:spcBef>
            </a:pP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Špatné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zacházení/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trauma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v osobní historii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rodiče  </a:t>
            </a:r>
            <a:r>
              <a:rPr b="0" lang="cs-CZ" sz="2400" spc="4" strike="noStrike">
                <a:solidFill>
                  <a:srgbClr val="000000"/>
                </a:solidFill>
                <a:latin typeface="Tw Cen MT"/>
              </a:rPr>
              <a:t>Psychická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nemoc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(deprese,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 úzkosti)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794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Závislost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106"/>
              </a:spcBef>
            </a:pP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Vysoká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očekávání vůči</a:t>
            </a:r>
            <a:r>
              <a:rPr b="0" lang="cs-CZ" sz="2400" spc="-2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dítěti</a:t>
            </a:r>
            <a:endParaRPr b="0" lang="cs-CZ" sz="2400" spc="-1" strike="noStrike">
              <a:latin typeface="Arial"/>
            </a:endParaRPr>
          </a:p>
          <a:p>
            <a:pPr marL="12600">
              <a:lnSpc>
                <a:spcPts val="4000"/>
              </a:lnSpc>
              <a:spcBef>
                <a:spcPts val="315"/>
              </a:spcBef>
            </a:pP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Osobnostní dispozice (labilita, nízká frustrační </a:t>
            </a:r>
            <a:r>
              <a:rPr b="0" lang="cs-CZ" sz="2400" spc="-15" strike="noStrike">
                <a:solidFill>
                  <a:srgbClr val="000000"/>
                </a:solidFill>
                <a:latin typeface="Tw Cen MT"/>
              </a:rPr>
              <a:t>tolerance, </a:t>
            </a:r>
            <a:r>
              <a:rPr b="0" lang="cs-CZ" sz="2400" spc="-7" strike="noStrike">
                <a:solidFill>
                  <a:srgbClr val="000000"/>
                </a:solidFill>
                <a:latin typeface="Tw Cen MT"/>
              </a:rPr>
              <a:t>snížený intelekt)  Příliš </a:t>
            </a:r>
            <a:r>
              <a:rPr b="0" lang="cs-CZ" sz="2400" spc="-1" strike="noStrike">
                <a:solidFill>
                  <a:srgbClr val="000000"/>
                </a:solidFill>
                <a:latin typeface="Tw Cen MT"/>
              </a:rPr>
              <a:t>nízký věk,</a:t>
            </a:r>
            <a:r>
              <a:rPr b="0" lang="cs-CZ" sz="2400" spc="-46" strike="noStrike">
                <a:solidFill>
                  <a:srgbClr val="000000"/>
                </a:solidFill>
                <a:latin typeface="Tw Cen MT"/>
              </a:rPr>
              <a:t> </a:t>
            </a:r>
            <a:r>
              <a:rPr b="0" lang="cs-CZ" sz="2400" spc="-12" strike="noStrike">
                <a:solidFill>
                  <a:srgbClr val="000000"/>
                </a:solidFill>
                <a:latin typeface="Tw Cen MT"/>
              </a:rPr>
              <a:t>rozvod…..</a:t>
            </a:r>
            <a:endParaRPr b="0" lang="cs-CZ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</TotalTime>
  <Application>LibreOffice/6.3.4.2$Windows_x86 LibreOffice_project/60da17e045e08f1793c57c00ba83cdfce946d0aa</Application>
  <Words>1470</Words>
  <Paragraphs>254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2020-02-04T16:00:02Z</dcterms:created>
  <dc:creator>Iva Poláčková</dc:creator>
  <dc:description/>
  <dc:language>cs-CZ</dc:language>
  <cp:lastModifiedBy/>
  <dcterms:modified xsi:type="dcterms:W3CDTF">2020-03-03T15:43:58Z</dcterms:modified>
  <cp:revision>3</cp:revision>
  <dc:subject/>
  <dc:title>Sociální práce s rodinami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15.0000</vt:lpwstr>
  </property>
  <property fmtid="{D5CDD505-2E9C-101B-9397-08002B2CF9AE}" pid="3" name="Created">
    <vt:filetime>2019-04-18T00:00:00Z</vt:filetime>
  </property>
  <property fmtid="{D5CDD505-2E9C-101B-9397-08002B2CF9AE}" pid="4" name="Creator">
    <vt:lpwstr>Microsoft® PowerPoint® 2013</vt:lpwstr>
  </property>
  <property fmtid="{D5CDD505-2E9C-101B-9397-08002B2CF9AE}" pid="5" name="HiddenSlides">
    <vt:i4>0</vt:i4>
  </property>
  <property fmtid="{D5CDD505-2E9C-101B-9397-08002B2CF9AE}" pid="6" name="HyperlinksChanged">
    <vt:bool>0</vt:bool>
  </property>
  <property fmtid="{D5CDD505-2E9C-101B-9397-08002B2CF9AE}" pid="7" name="LastSaved">
    <vt:filetime>2020-02-04T00:00:00Z</vt:filetime>
  </property>
  <property fmtid="{D5CDD505-2E9C-101B-9397-08002B2CF9AE}" pid="8" name="LinksUpToDate">
    <vt:bool>0</vt:bool>
  </property>
  <property fmtid="{D5CDD505-2E9C-101B-9397-08002B2CF9AE}" pid="9" name="MMClips">
    <vt:i4>0</vt:i4>
  </property>
  <property fmtid="{D5CDD505-2E9C-101B-9397-08002B2CF9AE}" pid="10" name="Notes">
    <vt:i4>0</vt:i4>
  </property>
  <property fmtid="{D5CDD505-2E9C-101B-9397-08002B2CF9AE}" pid="11" name="PresentationFormat">
    <vt:lpwstr>Širokoúhlá obrazovka</vt:lpwstr>
  </property>
  <property fmtid="{D5CDD505-2E9C-101B-9397-08002B2CF9AE}" pid="12" name="ScaleCrop">
    <vt:bool>0</vt:bool>
  </property>
  <property fmtid="{D5CDD505-2E9C-101B-9397-08002B2CF9AE}" pid="13" name="ShareDoc">
    <vt:bool>0</vt:bool>
  </property>
  <property fmtid="{D5CDD505-2E9C-101B-9397-08002B2CF9AE}" pid="14" name="Slides">
    <vt:i4>34</vt:i4>
  </property>
</Properties>
</file>