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58" r:id="rId8"/>
    <p:sldId id="259" r:id="rId9"/>
    <p:sldId id="260" r:id="rId10"/>
    <p:sldId id="266" r:id="rId11"/>
    <p:sldId id="272" r:id="rId12"/>
    <p:sldId id="261" r:id="rId13"/>
    <p:sldId id="262" r:id="rId14"/>
    <p:sldId id="263" r:id="rId15"/>
    <p:sldId id="264" r:id="rId16"/>
    <p:sldId id="265" r:id="rId17"/>
    <p:sldId id="273" r:id="rId18"/>
    <p:sldId id="275" r:id="rId19"/>
    <p:sldId id="274" r:id="rId20"/>
    <p:sldId id="282" r:id="rId21"/>
    <p:sldId id="278" r:id="rId22"/>
    <p:sldId id="281" r:id="rId23"/>
    <p:sldId id="277" r:id="rId24"/>
    <p:sldId id="280" r:id="rId25"/>
    <p:sldId id="279" r:id="rId26"/>
    <p:sldId id="283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C825A-64BA-41E9-80E9-AF21874D9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6AE9C4-D0AC-4D7F-B147-76C9CE51C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D620BC-0091-404C-8126-B7BBEB0D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22D-1461-4B70-92DD-808570C35D05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5BA616-239F-4D73-8D32-59B7EA53A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38141-7BDE-4394-B5BC-E6130E99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0EF2-BFF5-4977-AA3E-4838F9215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01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45BF0-EC1E-4BF5-B9F6-B2A272E5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A6CEA6-6185-4E1B-BB0E-87E045109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D792BA-C64B-4246-AA78-0B897B44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22D-1461-4B70-92DD-808570C35D05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B40845-DC68-4F8A-82FE-87CDF103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0E25C-37B4-4FBD-9AC4-41A634C1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0EF2-BFF5-4977-AA3E-4838F9215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95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924B846-5745-46A4-A16D-1C2B33F46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B2A734-4E2B-47B0-9104-583E8500B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3F7E5E-CE9A-4E37-9042-F3B7A35B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22D-1461-4B70-92DD-808570C35D05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50A831-67B0-4CAF-966A-9DDC664A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A7E8E4-2882-4BE4-A1F4-89ADB401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0EF2-BFF5-4977-AA3E-4838F9215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08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5B746-5339-4B51-9606-60685339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6A761F-4774-43DB-A11A-973701BA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15F33E-EEDB-4A1A-ACC5-E6E50E27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22D-1461-4B70-92DD-808570C35D05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A193F3-6616-46BD-A98A-BF211656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D32FA1-8967-4CD8-98B1-00291C90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0EF2-BFF5-4977-AA3E-4838F9215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12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F55FB-6501-46F7-A173-BC0DE2C3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A7DAC5-F035-43CD-B3A5-67AE7311E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BAE47C-0F0F-4C02-AEAC-ADC952A3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22D-1461-4B70-92DD-808570C35D05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576868-5171-4811-B831-2CB343AA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E02B84-1A2D-4F1D-BE01-F5F61F22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0EF2-BFF5-4977-AA3E-4838F9215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60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D73AA-5BEE-4805-8E82-EE91924A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AE38C-F28C-4DCC-80B6-1604FE68D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5EA106-FB6F-4982-A428-68DAEF2D0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F1FDD0-BFD5-46A9-905B-B65F7A03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22D-1461-4B70-92DD-808570C35D05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9DA9CA-E360-4384-9F37-8AAE8F9D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B6F54A-38F1-4DAB-ADE0-DFC4F8DE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0EF2-BFF5-4977-AA3E-4838F9215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24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47848-2DFD-4E37-AEC0-E6AEB168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898374-347F-4B47-A5C1-8599614C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F4852D-0DAD-41F3-92B2-80A2CC192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E17814-6006-4FF4-AF24-9D0802408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21CEE5-DBE1-44AD-BE95-BBBC0DA51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BB04A7B-BFF9-4868-8114-DC4FA740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22D-1461-4B70-92DD-808570C35D05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A444560-F6AB-4EB5-84F4-F72FB40F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966408B-0096-42F4-9575-6AAB6AC4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0EF2-BFF5-4977-AA3E-4838F9215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73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F1C4C-2E6E-4A24-8895-BD56BA1A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7A671B-C16E-4C89-BAE4-44BBEA68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22D-1461-4B70-92DD-808570C35D05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9A7FEC-8CEF-4335-B50D-E9B20BAC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6BFCE8-EE5F-4575-913E-162DDE74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0EF2-BFF5-4977-AA3E-4838F9215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2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4CA5E5-C630-41DF-AE93-A9B82F4B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22D-1461-4B70-92DD-808570C35D05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AB04C3-50F0-4BBF-9957-97503137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90CAAE-8ACE-4C8B-BB2E-AC803888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0EF2-BFF5-4977-AA3E-4838F9215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9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062B5C-CCD0-4A85-86D3-F7C0D5DF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3D0BB-EB87-49FB-B6CA-8B2C0976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2CF33D-40AC-4DF7-A9BA-A355A285F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CECC00-1EF8-484F-B508-54A0BBC5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22D-1461-4B70-92DD-808570C35D05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79CB00-6629-41B1-8AA9-7A9F83D3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7909AF-71B3-468D-9481-C559AE8D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0EF2-BFF5-4977-AA3E-4838F9215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30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496B5-7BFC-4F62-B724-DB423F3F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E45DF72-6407-4052-8F1C-201DFF7AA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4DB450-2C6B-47B6-B056-A8EBCB50B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E21F19-B462-4D0E-A14F-D1419A45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22D-1461-4B70-92DD-808570C35D05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2471AA-8569-45E5-928F-6103527F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69FDD5-5E7F-4F02-9576-1B8CBEE1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0EF2-BFF5-4977-AA3E-4838F9215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55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F93A397-F6DE-43CF-AA82-D8CB76F4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5A78C7-9C9C-47F5-B14D-DC761C33D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6F6EA0-5AEC-4F2D-9BB1-041682AF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C22D-1461-4B70-92DD-808570C35D05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1356E8-2635-4A0E-A189-425BDE912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3DFFCF-F71E-4581-AEEA-ADA9CBA91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0EF2-BFF5-4977-AA3E-4838F9215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92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rmaseminka.cz/" TargetMode="External"/><Relationship Id="rId2" Type="http://schemas.openxmlformats.org/officeDocument/2006/relationships/hyperlink" Target="https://www.potravinovezahrady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zahradnické potřeby a postupy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dovednosti pro zahradní terapii, VOŠ </a:t>
            </a:r>
            <a:r>
              <a:rPr lang="cs-CZ" dirty="0" err="1"/>
              <a:t>Jabok</a:t>
            </a:r>
            <a:endParaRPr lang="cs-CZ" dirty="0"/>
          </a:p>
          <a:p>
            <a:r>
              <a:rPr lang="cs-CZ" dirty="0"/>
              <a:t>Eliška Hudcová</a:t>
            </a:r>
          </a:p>
        </p:txBody>
      </p:sp>
    </p:spTree>
    <p:extLst>
      <p:ext uri="{BB962C8B-B14F-4D97-AF65-F5344CB8AC3E}">
        <p14:creationId xmlns:p14="http://schemas.microsoft.com/office/powerpoint/2010/main" val="75053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15263" cy="34580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09373"/>
            <a:ext cx="4929448" cy="37486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2" y="3109372"/>
            <a:ext cx="4149765" cy="37486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2" y="0"/>
            <a:ext cx="4149765" cy="31754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33" y="-1"/>
            <a:ext cx="36797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58190"/>
            <a:ext cx="6373091" cy="685799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" y="1796139"/>
            <a:ext cx="5284529" cy="33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87" y="437197"/>
            <a:ext cx="8030361" cy="6022771"/>
          </a:xfrm>
        </p:spPr>
      </p:pic>
    </p:spTree>
    <p:extLst>
      <p:ext uri="{BB962C8B-B14F-4D97-AF65-F5344CB8AC3E}">
        <p14:creationId xmlns:p14="http://schemas.microsoft.com/office/powerpoint/2010/main" val="285027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" y="0"/>
            <a:ext cx="10047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6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3787"/>
            <a:ext cx="7511142" cy="42880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35" y="1183787"/>
            <a:ext cx="4563565" cy="42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4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6" descr="IMG_16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05934"/>
            <a:ext cx="6152606" cy="46830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6" y="1418718"/>
            <a:ext cx="5947954" cy="46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5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3737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1640"/>
            <a:ext cx="6087292" cy="44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ek obrázku pro physically disabled persons in the gar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74" y="961640"/>
            <a:ext cx="5951226" cy="44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0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Setí, předpěstování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Kvalitní semena (druh a název odrůdy, adresa výrobce, moření, datum použitelnosti, termín výsevu)</a:t>
            </a:r>
          </a:p>
          <a:p>
            <a:r>
              <a:rPr lang="cs-CZ" dirty="0"/>
              <a:t>Zkouška klíčivosti (30 min máčení)</a:t>
            </a:r>
          </a:p>
          <a:p>
            <a:r>
              <a:rPr lang="cs-CZ" dirty="0"/>
              <a:t>Plastové množárny s odklápěcím víkem, nádoby, semenáčky, kelímky od jogurtu, rašelinové tablety</a:t>
            </a:r>
          </a:p>
          <a:p>
            <a:r>
              <a:rPr lang="cs-CZ" dirty="0"/>
              <a:t>Výsevní substrát</a:t>
            </a:r>
          </a:p>
          <a:p>
            <a:r>
              <a:rPr lang="cs-CZ" dirty="0"/>
              <a:t>Rovnoměrné vysévání</a:t>
            </a:r>
          </a:p>
          <a:p>
            <a:r>
              <a:rPr lang="cs-CZ" dirty="0"/>
              <a:t>Umístění nádoby a zálivka</a:t>
            </a:r>
          </a:p>
          <a:p>
            <a:r>
              <a:rPr lang="cs-CZ" dirty="0">
                <a:hlinkClick r:id="rId2"/>
              </a:rPr>
              <a:t>https://www.potravinovezahrady.cz/</a:t>
            </a:r>
            <a:endParaRPr lang="cs-CZ" dirty="0"/>
          </a:p>
          <a:p>
            <a:r>
              <a:rPr lang="cs-CZ" dirty="0">
                <a:hlinkClick r:id="rId3"/>
              </a:rPr>
              <a:t>https://permaseminka.cz/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56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Setí a přesazování sazeniček na záhon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Vysévání </a:t>
            </a:r>
            <a:r>
              <a:rPr lang="cs-CZ"/>
              <a:t>na zahradu</a:t>
            </a:r>
            <a:endParaRPr lang="cs-CZ" dirty="0"/>
          </a:p>
          <a:p>
            <a:r>
              <a:rPr lang="cs-CZ" dirty="0"/>
              <a:t>Pařeniště, fóliovník</a:t>
            </a:r>
          </a:p>
          <a:p>
            <a:r>
              <a:rPr lang="cs-CZ" dirty="0"/>
              <a:t>Netkaná fólie</a:t>
            </a:r>
          </a:p>
          <a:p>
            <a:r>
              <a:rPr lang="cs-CZ" dirty="0"/>
              <a:t>Slunná místa</a:t>
            </a:r>
          </a:p>
          <a:p>
            <a:r>
              <a:rPr lang="cs-CZ" dirty="0"/>
              <a:t>Bohatá zálivka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58" y="2424823"/>
            <a:ext cx="7331242" cy="44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0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Přesazování do květináče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Větší květináč než původní</a:t>
            </a:r>
          </a:p>
          <a:p>
            <a:r>
              <a:rPr lang="cs-CZ" dirty="0"/>
              <a:t>Plastové, hliněné s odtokovým otvorem</a:t>
            </a:r>
          </a:p>
          <a:p>
            <a:r>
              <a:rPr lang="cs-CZ" dirty="0"/>
              <a:t>Dospodu drenáž (písek, střepy, </a:t>
            </a:r>
            <a:r>
              <a:rPr lang="cs-CZ" dirty="0" err="1"/>
              <a:t>keramzit</a:t>
            </a:r>
            <a:r>
              <a:rPr lang="cs-CZ" dirty="0"/>
              <a:t>)</a:t>
            </a:r>
          </a:p>
          <a:p>
            <a:r>
              <a:rPr lang="cs-CZ" dirty="0"/>
              <a:t>Vrstva zeminy</a:t>
            </a:r>
          </a:p>
          <a:p>
            <a:r>
              <a:rPr lang="cs-CZ" dirty="0"/>
              <a:t>Pozor na kořenový bal</a:t>
            </a:r>
          </a:p>
          <a:p>
            <a:r>
              <a:rPr lang="cs-CZ" dirty="0"/>
              <a:t>Odstranit zbytky zeminy a poškozené části</a:t>
            </a:r>
          </a:p>
          <a:p>
            <a:r>
              <a:rPr lang="cs-CZ" dirty="0"/>
              <a:t>Postavit kořenový bal s rostlinou a dosypávat zeminou</a:t>
            </a:r>
          </a:p>
          <a:p>
            <a:r>
              <a:rPr lang="cs-CZ" dirty="0"/>
              <a:t>Důkladná zálivka, substrát slehne</a:t>
            </a:r>
          </a:p>
          <a:p>
            <a:r>
              <a:rPr lang="cs-CZ" dirty="0"/>
              <a:t>Seříznout vytáhlé části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75" y="0"/>
            <a:ext cx="5113026" cy="29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1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Zahradnické nářadí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5" y="1796935"/>
            <a:ext cx="2079394" cy="20793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78" y="1659429"/>
            <a:ext cx="2057400" cy="2057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50" y="1690688"/>
            <a:ext cx="2057400" cy="2057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" y="4345478"/>
            <a:ext cx="2057400" cy="20574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345478"/>
            <a:ext cx="2057400" cy="20574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95" y="4262351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0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DCDE4-54E7-41AA-A8AA-5636B91C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Vyvýšený záhon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BC1FE-054F-440F-BB75-8C3D39266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Bigbag</a:t>
            </a:r>
            <a:r>
              <a:rPr lang="cs-CZ" dirty="0"/>
              <a:t> (z umělé juty)</a:t>
            </a:r>
          </a:p>
          <a:p>
            <a:r>
              <a:rPr lang="cs-CZ" dirty="0"/>
              <a:t>Vysychání / skladování toxických materiálů</a:t>
            </a:r>
          </a:p>
          <a:p>
            <a:r>
              <a:rPr lang="cs-CZ" dirty="0"/>
              <a:t>Palety (ošetřeny tepelně, ne chemicky)</a:t>
            </a:r>
          </a:p>
          <a:p>
            <a:pPr lvl="1"/>
            <a:r>
              <a:rPr lang="cs-CZ" dirty="0"/>
              <a:t>Ošetřit lněným olejem + nopová fólie</a:t>
            </a:r>
          </a:p>
          <a:p>
            <a:r>
              <a:rPr lang="cs-CZ" dirty="0"/>
              <a:t>Vrstvit: větve, štěpka, koňský hnůj, kompost, substrát</a:t>
            </a:r>
          </a:p>
          <a:p>
            <a:r>
              <a:rPr lang="cs-CZ" dirty="0"/>
              <a:t>Vysychání</a:t>
            </a:r>
          </a:p>
          <a:p>
            <a:r>
              <a:rPr lang="cs-CZ" dirty="0"/>
              <a:t>Dosypávat kompost a substrát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696A40-FA23-42D9-923F-DB3E2EC3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75" y="149465"/>
            <a:ext cx="4451074" cy="34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C4354B6-05FB-4726-90C8-D72F659A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108" y="3575108"/>
            <a:ext cx="3282892" cy="328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6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20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86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18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44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03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5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47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0C0F1-AEF5-4181-81BD-A9F8D488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výsadby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62480-8BE0-4CAE-9A8D-53EBA9519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Vybírat rostliny dle stanovištních podmínek</a:t>
            </a:r>
          </a:p>
          <a:p>
            <a:pPr lvl="1"/>
            <a:r>
              <a:rPr lang="cs-CZ" dirty="0"/>
              <a:t>PH půdy</a:t>
            </a:r>
          </a:p>
          <a:p>
            <a:pPr lvl="1"/>
            <a:r>
              <a:rPr lang="cs-CZ" dirty="0"/>
              <a:t>Světlo, stín, polostín</a:t>
            </a:r>
          </a:p>
          <a:p>
            <a:pPr lvl="1"/>
            <a:r>
              <a:rPr lang="cs-CZ" dirty="0"/>
              <a:t>Vlhko, sucho</a:t>
            </a:r>
          </a:p>
          <a:p>
            <a:pPr lvl="1"/>
            <a:r>
              <a:rPr lang="cs-CZ" dirty="0"/>
              <a:t>Živiny</a:t>
            </a:r>
          </a:p>
          <a:p>
            <a:r>
              <a:rPr lang="cs-CZ" dirty="0"/>
              <a:t>Náročné na živiny košťáloviny a plodová zelenina</a:t>
            </a:r>
          </a:p>
          <a:p>
            <a:r>
              <a:rPr lang="cs-CZ" dirty="0"/>
              <a:t>Středně náročné listová a kořenová zelenina</a:t>
            </a:r>
          </a:p>
          <a:p>
            <a:r>
              <a:rPr lang="cs-CZ" dirty="0"/>
              <a:t>Nejméně náročné luskoviny a cibulová zelenina</a:t>
            </a:r>
          </a:p>
          <a:p>
            <a:r>
              <a:rPr lang="cs-CZ" dirty="0"/>
              <a:t>= osevní plán, prevence únavy půdy, škůdců a chorob</a:t>
            </a:r>
          </a:p>
          <a:p>
            <a:r>
              <a:rPr lang="cs-CZ" dirty="0"/>
              <a:t>Spon (rozmístění rostlin)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1B2881-BC8C-4B8A-99A5-51494F78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90" y="0"/>
            <a:ext cx="3878510" cy="51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9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Zahradnické nářadí a doplňky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49" y="3846715"/>
            <a:ext cx="2057400" cy="20574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057400" cy="2057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55" y="1690688"/>
            <a:ext cx="2057400" cy="2057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49" y="1690688"/>
            <a:ext cx="2057400" cy="2057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75" y="4044951"/>
            <a:ext cx="2057400" cy="20574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82" y="384671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Zahradnické doplňky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70" y="4055290"/>
            <a:ext cx="2057400" cy="20574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19" y="1690688"/>
            <a:ext cx="2067739" cy="20677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03" y="1680349"/>
            <a:ext cx="2067739" cy="20677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61" y="1690688"/>
            <a:ext cx="2057400" cy="2057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03" y="4055290"/>
            <a:ext cx="2057400" cy="20574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72" y="3763444"/>
            <a:ext cx="2057400" cy="20574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33" y="92504"/>
            <a:ext cx="2067739" cy="2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1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Zahradnické potřeby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08" y="1477587"/>
            <a:ext cx="2057400" cy="20574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46" y="1733767"/>
            <a:ext cx="2057400" cy="2057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85" y="1776846"/>
            <a:ext cx="2057400" cy="2057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7" y="3834246"/>
            <a:ext cx="2057400" cy="2057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66" y="3834246"/>
            <a:ext cx="2057400" cy="20574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09" y="3688773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2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Substráty, hnojiva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6" y="1535776"/>
            <a:ext cx="2057400" cy="20574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84" y="1576132"/>
            <a:ext cx="2057400" cy="2057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32" y="1690688"/>
            <a:ext cx="2057400" cy="2057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25" y="4046220"/>
            <a:ext cx="2057400" cy="2057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14" y="4030158"/>
            <a:ext cx="2057400" cy="20574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71" y="4030158"/>
            <a:ext cx="2057400" cy="20574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292" y="-794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9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http://terraform.fr/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4289"/>
            <a:ext cx="10184491" cy="53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72" y="804227"/>
            <a:ext cx="9851941" cy="55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5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8" y="1533107"/>
            <a:ext cx="4790962" cy="37917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02" y="-1"/>
            <a:ext cx="3775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78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266</Words>
  <Application>Microsoft Office PowerPoint</Application>
  <PresentationFormat>Širokoúhlá obrazovka</PresentationFormat>
  <Paragraphs>53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Základní zahradnické potřeby a postupy</vt:lpstr>
      <vt:lpstr>Zahradnické nářadí</vt:lpstr>
      <vt:lpstr>Zahradnické nářadí a doplňky</vt:lpstr>
      <vt:lpstr>Zahradnické doplňky</vt:lpstr>
      <vt:lpstr>Zahradnické potřeby</vt:lpstr>
      <vt:lpstr>Substráty, hnojiva</vt:lpstr>
      <vt:lpstr>http://terraform.fr/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Setí, předpěstování</vt:lpstr>
      <vt:lpstr>Setí a přesazování sazeniček na záhon</vt:lpstr>
      <vt:lpstr>Přesazování do květináče</vt:lpstr>
      <vt:lpstr>Vyvýšený záhon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Plánování výsadby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Eliška Hudcová</dc:creator>
  <cp:lastModifiedBy>Eliška Hudcová</cp:lastModifiedBy>
  <cp:revision>20</cp:revision>
  <dcterms:created xsi:type="dcterms:W3CDTF">2018-10-15T16:15:09Z</dcterms:created>
  <dcterms:modified xsi:type="dcterms:W3CDTF">2021-04-27T19:22:36Z</dcterms:modified>
</cp:coreProperties>
</file>