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3" r:id="rId1"/>
  </p:sldMasterIdLst>
  <p:notesMasterIdLst>
    <p:notesMasterId r:id="rId25"/>
  </p:notesMasterIdLst>
  <p:handoutMasterIdLst>
    <p:handoutMasterId r:id="rId26"/>
  </p:handoutMasterIdLst>
  <p:sldIdLst>
    <p:sldId id="260" r:id="rId2"/>
    <p:sldId id="414" r:id="rId3"/>
    <p:sldId id="329" r:id="rId4"/>
    <p:sldId id="417" r:id="rId5"/>
    <p:sldId id="418" r:id="rId6"/>
    <p:sldId id="419" r:id="rId7"/>
    <p:sldId id="425" r:id="rId8"/>
    <p:sldId id="421" r:id="rId9"/>
    <p:sldId id="424" r:id="rId10"/>
    <p:sldId id="415" r:id="rId11"/>
    <p:sldId id="390" r:id="rId12"/>
    <p:sldId id="397" r:id="rId13"/>
    <p:sldId id="398" r:id="rId14"/>
    <p:sldId id="399" r:id="rId15"/>
    <p:sldId id="392" r:id="rId16"/>
    <p:sldId id="393" r:id="rId17"/>
    <p:sldId id="400" r:id="rId18"/>
    <p:sldId id="401" r:id="rId19"/>
    <p:sldId id="411" r:id="rId20"/>
    <p:sldId id="402" r:id="rId21"/>
    <p:sldId id="409" r:id="rId22"/>
    <p:sldId id="412" r:id="rId23"/>
    <p:sldId id="258" r:id="rId24"/>
  </p:sldIdLst>
  <p:sldSz cx="8821738" cy="6858000"/>
  <p:notesSz cx="6781800" cy="9912350"/>
  <p:defaultTextStyle>
    <a:defPPr>
      <a:defRPr lang="en-US"/>
    </a:defPPr>
    <a:lvl1pPr algn="ctr" rtl="0" eaLnBrk="0" fontAlgn="base" hangingPunct="0">
      <a:lnSpc>
        <a:spcPct val="120000"/>
      </a:lnSpc>
      <a:spcBef>
        <a:spcPct val="50000"/>
      </a:spcBef>
      <a:spcAft>
        <a:spcPct val="0"/>
      </a:spcAft>
      <a:buClr>
        <a:srgbClr val="666C68"/>
      </a:buClr>
      <a:buSzPct val="125000"/>
      <a:buFont typeface="Wingdings" pitchFamily="2" charset="2"/>
      <a:defRPr sz="1400" kern="1200">
        <a:solidFill>
          <a:srgbClr val="000000"/>
        </a:solidFill>
        <a:latin typeface="Arial Unicode MS" pitchFamily="34" charset="-128"/>
        <a:ea typeface="+mn-ea"/>
        <a:cs typeface="+mn-cs"/>
      </a:defRPr>
    </a:lvl1pPr>
    <a:lvl2pPr marL="457200" algn="ctr" rtl="0" eaLnBrk="0" fontAlgn="base" hangingPunct="0">
      <a:lnSpc>
        <a:spcPct val="120000"/>
      </a:lnSpc>
      <a:spcBef>
        <a:spcPct val="50000"/>
      </a:spcBef>
      <a:spcAft>
        <a:spcPct val="0"/>
      </a:spcAft>
      <a:buClr>
        <a:srgbClr val="666C68"/>
      </a:buClr>
      <a:buSzPct val="125000"/>
      <a:buFont typeface="Wingdings" pitchFamily="2" charset="2"/>
      <a:defRPr sz="1400" kern="1200">
        <a:solidFill>
          <a:srgbClr val="000000"/>
        </a:solidFill>
        <a:latin typeface="Arial Unicode MS" pitchFamily="34" charset="-128"/>
        <a:ea typeface="+mn-ea"/>
        <a:cs typeface="+mn-cs"/>
      </a:defRPr>
    </a:lvl2pPr>
    <a:lvl3pPr marL="914400" algn="ctr" rtl="0" eaLnBrk="0" fontAlgn="base" hangingPunct="0">
      <a:lnSpc>
        <a:spcPct val="120000"/>
      </a:lnSpc>
      <a:spcBef>
        <a:spcPct val="50000"/>
      </a:spcBef>
      <a:spcAft>
        <a:spcPct val="0"/>
      </a:spcAft>
      <a:buClr>
        <a:srgbClr val="666C68"/>
      </a:buClr>
      <a:buSzPct val="125000"/>
      <a:buFont typeface="Wingdings" pitchFamily="2" charset="2"/>
      <a:defRPr sz="1400" kern="1200">
        <a:solidFill>
          <a:srgbClr val="000000"/>
        </a:solidFill>
        <a:latin typeface="Arial Unicode MS" pitchFamily="34" charset="-128"/>
        <a:ea typeface="+mn-ea"/>
        <a:cs typeface="+mn-cs"/>
      </a:defRPr>
    </a:lvl3pPr>
    <a:lvl4pPr marL="1371600" algn="ctr" rtl="0" eaLnBrk="0" fontAlgn="base" hangingPunct="0">
      <a:lnSpc>
        <a:spcPct val="120000"/>
      </a:lnSpc>
      <a:spcBef>
        <a:spcPct val="50000"/>
      </a:spcBef>
      <a:spcAft>
        <a:spcPct val="0"/>
      </a:spcAft>
      <a:buClr>
        <a:srgbClr val="666C68"/>
      </a:buClr>
      <a:buSzPct val="125000"/>
      <a:buFont typeface="Wingdings" pitchFamily="2" charset="2"/>
      <a:defRPr sz="1400" kern="1200">
        <a:solidFill>
          <a:srgbClr val="000000"/>
        </a:solidFill>
        <a:latin typeface="Arial Unicode MS" pitchFamily="34" charset="-128"/>
        <a:ea typeface="+mn-ea"/>
        <a:cs typeface="+mn-cs"/>
      </a:defRPr>
    </a:lvl4pPr>
    <a:lvl5pPr marL="1828800" algn="ctr" rtl="0" eaLnBrk="0" fontAlgn="base" hangingPunct="0">
      <a:lnSpc>
        <a:spcPct val="120000"/>
      </a:lnSpc>
      <a:spcBef>
        <a:spcPct val="50000"/>
      </a:spcBef>
      <a:spcAft>
        <a:spcPct val="0"/>
      </a:spcAft>
      <a:buClr>
        <a:srgbClr val="666C68"/>
      </a:buClr>
      <a:buSzPct val="125000"/>
      <a:buFont typeface="Wingdings" pitchFamily="2" charset="2"/>
      <a:defRPr sz="1400" kern="1200">
        <a:solidFill>
          <a:srgbClr val="000000"/>
        </a:solidFill>
        <a:latin typeface="Arial Unicode MS" pitchFamily="34" charset="-128"/>
        <a:ea typeface="+mn-ea"/>
        <a:cs typeface="+mn-cs"/>
      </a:defRPr>
    </a:lvl5pPr>
    <a:lvl6pPr marL="2286000" algn="l" defTabSz="914400" rtl="0" eaLnBrk="1" latinLnBrk="0" hangingPunct="1">
      <a:defRPr sz="1400" kern="1200">
        <a:solidFill>
          <a:srgbClr val="000000"/>
        </a:solidFill>
        <a:latin typeface="Arial Unicode MS" pitchFamily="34" charset="-128"/>
        <a:ea typeface="+mn-ea"/>
        <a:cs typeface="+mn-cs"/>
      </a:defRPr>
    </a:lvl6pPr>
    <a:lvl7pPr marL="2743200" algn="l" defTabSz="914400" rtl="0" eaLnBrk="1" latinLnBrk="0" hangingPunct="1">
      <a:defRPr sz="1400" kern="1200">
        <a:solidFill>
          <a:srgbClr val="000000"/>
        </a:solidFill>
        <a:latin typeface="Arial Unicode MS" pitchFamily="34" charset="-128"/>
        <a:ea typeface="+mn-ea"/>
        <a:cs typeface="+mn-cs"/>
      </a:defRPr>
    </a:lvl7pPr>
    <a:lvl8pPr marL="3200400" algn="l" defTabSz="914400" rtl="0" eaLnBrk="1" latinLnBrk="0" hangingPunct="1">
      <a:defRPr sz="1400" kern="1200">
        <a:solidFill>
          <a:srgbClr val="000000"/>
        </a:solidFill>
        <a:latin typeface="Arial Unicode MS" pitchFamily="34" charset="-128"/>
        <a:ea typeface="+mn-ea"/>
        <a:cs typeface="+mn-cs"/>
      </a:defRPr>
    </a:lvl8pPr>
    <a:lvl9pPr marL="3657600" algn="l" defTabSz="914400" rtl="0" eaLnBrk="1" latinLnBrk="0" hangingPunct="1">
      <a:defRPr sz="1400" kern="1200">
        <a:solidFill>
          <a:srgbClr val="000000"/>
        </a:solidFill>
        <a:latin typeface="Arial Unicode MS" pitchFamily="34" charset="-128"/>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778">
          <p15:clr>
            <a:srgbClr val="A4A3A4"/>
          </p15:clr>
        </p15:guide>
      </p15:sldGuideLst>
    </p:ext>
    <p:ext uri="{2D200454-40CA-4A62-9FC3-DE9A4176ACB9}">
      <p15:notesGuideLst xmlns:p15="http://schemas.microsoft.com/office/powerpoint/2012/main" xmlns="">
        <p15:guide id="1" orient="horz" pos="3122">
          <p15:clr>
            <a:srgbClr val="A4A3A4"/>
          </p15:clr>
        </p15:guide>
        <p15:guide id="2" pos="21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72877"/>
    <a:srgbClr val="4B186E"/>
    <a:srgbClr val="C41225"/>
    <a:srgbClr val="DA521F"/>
    <a:srgbClr val="E49F15"/>
    <a:srgbClr val="276E27"/>
    <a:srgbClr val="236E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55" autoAdjust="0"/>
    <p:restoredTop sz="94660" autoAdjust="0"/>
  </p:normalViewPr>
  <p:slideViewPr>
    <p:cSldViewPr>
      <p:cViewPr varScale="1">
        <p:scale>
          <a:sx n="109" d="100"/>
          <a:sy n="109" d="100"/>
        </p:scale>
        <p:origin x="-180" y="-90"/>
      </p:cViewPr>
      <p:guideLst>
        <p:guide orient="horz" pos="2160"/>
        <p:guide pos="2778"/>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85" d="100"/>
          <a:sy n="85" d="100"/>
        </p:scale>
        <p:origin x="-2328" y="-90"/>
      </p:cViewPr>
      <p:guideLst>
        <p:guide orient="horz" pos="3122"/>
        <p:guide pos="21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2940050"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5366" tIns="47683" rIns="95366" bIns="47683" numCol="1" anchor="t" anchorCtr="0" compatLnSpc="1">
            <a:prstTxWarp prst="textNoShape">
              <a:avLst/>
            </a:prstTxWarp>
          </a:bodyPr>
          <a:lstStyle>
            <a:lvl1pPr algn="l" defTabSz="954088">
              <a:lnSpc>
                <a:spcPct val="100000"/>
              </a:lnSpc>
              <a:spcBef>
                <a:spcPct val="0"/>
              </a:spcBef>
              <a:buClrTx/>
              <a:buSzTx/>
              <a:buFontTx/>
              <a:buNone/>
              <a:defRPr sz="1300" b="1">
                <a:solidFill>
                  <a:schemeClr val="bg1"/>
                </a:solidFill>
                <a:latin typeface="NovareseCE" pitchFamily="2" charset="0"/>
              </a:defRPr>
            </a:lvl1pPr>
          </a:lstStyle>
          <a:p>
            <a:endParaRPr lang="en-GB" altLang="cs-CZ"/>
          </a:p>
        </p:txBody>
      </p:sp>
      <p:sp>
        <p:nvSpPr>
          <p:cNvPr id="50179" name="Rectangle 3"/>
          <p:cNvSpPr>
            <a:spLocks noGrp="1" noChangeArrowheads="1"/>
          </p:cNvSpPr>
          <p:nvPr>
            <p:ph type="dt" sz="quarter" idx="1"/>
          </p:nvPr>
        </p:nvSpPr>
        <p:spPr bwMode="auto">
          <a:xfrm>
            <a:off x="3841750" y="0"/>
            <a:ext cx="2940050"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5366" tIns="47683" rIns="95366" bIns="47683" numCol="1" anchor="t" anchorCtr="0" compatLnSpc="1">
            <a:prstTxWarp prst="textNoShape">
              <a:avLst/>
            </a:prstTxWarp>
          </a:bodyPr>
          <a:lstStyle>
            <a:lvl1pPr algn="r" defTabSz="954088">
              <a:lnSpc>
                <a:spcPct val="100000"/>
              </a:lnSpc>
              <a:spcBef>
                <a:spcPct val="0"/>
              </a:spcBef>
              <a:buClrTx/>
              <a:buSzTx/>
              <a:buFontTx/>
              <a:buNone/>
              <a:defRPr sz="1300" b="1">
                <a:solidFill>
                  <a:schemeClr val="bg1"/>
                </a:solidFill>
                <a:latin typeface="NovareseCE" pitchFamily="2" charset="0"/>
              </a:defRPr>
            </a:lvl1pPr>
          </a:lstStyle>
          <a:p>
            <a:endParaRPr lang="en-GB" altLang="cs-CZ"/>
          </a:p>
        </p:txBody>
      </p:sp>
      <p:sp>
        <p:nvSpPr>
          <p:cNvPr id="50180" name="Rectangle 4"/>
          <p:cNvSpPr>
            <a:spLocks noGrp="1" noChangeArrowheads="1"/>
          </p:cNvSpPr>
          <p:nvPr>
            <p:ph type="ftr" sz="quarter" idx="2"/>
          </p:nvPr>
        </p:nvSpPr>
        <p:spPr bwMode="auto">
          <a:xfrm>
            <a:off x="0" y="9415463"/>
            <a:ext cx="2940050"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5366" tIns="47683" rIns="95366" bIns="47683" numCol="1" anchor="b" anchorCtr="0" compatLnSpc="1">
            <a:prstTxWarp prst="textNoShape">
              <a:avLst/>
            </a:prstTxWarp>
          </a:bodyPr>
          <a:lstStyle>
            <a:lvl1pPr algn="l" defTabSz="954088">
              <a:lnSpc>
                <a:spcPct val="100000"/>
              </a:lnSpc>
              <a:spcBef>
                <a:spcPct val="0"/>
              </a:spcBef>
              <a:buClrTx/>
              <a:buSzTx/>
              <a:buFontTx/>
              <a:buNone/>
              <a:defRPr sz="1300" b="1">
                <a:solidFill>
                  <a:schemeClr val="bg1"/>
                </a:solidFill>
                <a:latin typeface="NovareseCE" pitchFamily="2" charset="0"/>
              </a:defRPr>
            </a:lvl1pPr>
          </a:lstStyle>
          <a:p>
            <a:endParaRPr lang="en-GB" altLang="cs-CZ"/>
          </a:p>
        </p:txBody>
      </p:sp>
      <p:sp>
        <p:nvSpPr>
          <p:cNvPr id="50181" name="Rectangle 5"/>
          <p:cNvSpPr>
            <a:spLocks noGrp="1" noChangeArrowheads="1"/>
          </p:cNvSpPr>
          <p:nvPr>
            <p:ph type="sldNum" sz="quarter" idx="3"/>
          </p:nvPr>
        </p:nvSpPr>
        <p:spPr bwMode="auto">
          <a:xfrm>
            <a:off x="3841750" y="9415463"/>
            <a:ext cx="2940050"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5366" tIns="47683" rIns="95366" bIns="47683" numCol="1" anchor="b" anchorCtr="0" compatLnSpc="1">
            <a:prstTxWarp prst="textNoShape">
              <a:avLst/>
            </a:prstTxWarp>
          </a:bodyPr>
          <a:lstStyle>
            <a:lvl1pPr algn="r" defTabSz="954088">
              <a:lnSpc>
                <a:spcPct val="100000"/>
              </a:lnSpc>
              <a:spcBef>
                <a:spcPct val="0"/>
              </a:spcBef>
              <a:buClrTx/>
              <a:buSzTx/>
              <a:buFontTx/>
              <a:buNone/>
              <a:defRPr sz="1300" b="1">
                <a:solidFill>
                  <a:schemeClr val="bg1"/>
                </a:solidFill>
                <a:latin typeface="NovareseCE" pitchFamily="2" charset="0"/>
              </a:defRPr>
            </a:lvl1pPr>
          </a:lstStyle>
          <a:p>
            <a:fld id="{D15DD51B-9381-4475-A9C1-01DD8846BA4A}" type="slidenum">
              <a:rPr lang="en-GB" altLang="cs-CZ"/>
              <a:pPr/>
              <a:t>‹#›</a:t>
            </a:fld>
            <a:endParaRPr lang="en-GB" altLang="cs-CZ"/>
          </a:p>
        </p:txBody>
      </p:sp>
    </p:spTree>
    <p:extLst>
      <p:ext uri="{BB962C8B-B14F-4D97-AF65-F5344CB8AC3E}">
        <p14:creationId xmlns:p14="http://schemas.microsoft.com/office/powerpoint/2010/main" val="346710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218" name="Rectangle 2"/>
          <p:cNvSpPr>
            <a:spLocks noGrp="1" noChangeArrowheads="1"/>
          </p:cNvSpPr>
          <p:nvPr>
            <p:ph type="hdr" sz="quarter"/>
          </p:nvPr>
        </p:nvSpPr>
        <p:spPr bwMode="auto">
          <a:xfrm>
            <a:off x="0" y="0"/>
            <a:ext cx="2971800" cy="534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58" tIns="45728" rIns="91458" bIns="45728" numCol="1" anchor="t" anchorCtr="0" compatLnSpc="1">
            <a:prstTxWarp prst="textNoShape">
              <a:avLst/>
            </a:prstTxWarp>
          </a:bodyPr>
          <a:lstStyle>
            <a:lvl1pPr algn="l">
              <a:lnSpc>
                <a:spcPct val="100000"/>
              </a:lnSpc>
              <a:buClrTx/>
              <a:buSzTx/>
              <a:buFontTx/>
              <a:buNone/>
              <a:defRPr sz="1200">
                <a:solidFill>
                  <a:schemeClr val="tx1"/>
                </a:solidFill>
                <a:latin typeface="Arial" charset="0"/>
              </a:defRPr>
            </a:lvl1pPr>
          </a:lstStyle>
          <a:p>
            <a:endParaRPr lang="en-GB" altLang="cs-CZ"/>
          </a:p>
        </p:txBody>
      </p:sp>
      <p:sp>
        <p:nvSpPr>
          <p:cNvPr id="137219" name="Rectangle 3"/>
          <p:cNvSpPr>
            <a:spLocks noGrp="1" noChangeArrowheads="1"/>
          </p:cNvSpPr>
          <p:nvPr>
            <p:ph type="dt" idx="1"/>
          </p:nvPr>
        </p:nvSpPr>
        <p:spPr bwMode="auto">
          <a:xfrm>
            <a:off x="3810000" y="0"/>
            <a:ext cx="2971800" cy="534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58" tIns="45728" rIns="91458" bIns="45728" numCol="1" anchor="t" anchorCtr="0" compatLnSpc="1">
            <a:prstTxWarp prst="textNoShape">
              <a:avLst/>
            </a:prstTxWarp>
          </a:bodyPr>
          <a:lstStyle>
            <a:lvl1pPr algn="r">
              <a:lnSpc>
                <a:spcPct val="100000"/>
              </a:lnSpc>
              <a:buClrTx/>
              <a:buSzTx/>
              <a:buFontTx/>
              <a:buNone/>
              <a:defRPr sz="1200">
                <a:solidFill>
                  <a:schemeClr val="tx1"/>
                </a:solidFill>
                <a:latin typeface="Arial" charset="0"/>
              </a:defRPr>
            </a:lvl1pPr>
          </a:lstStyle>
          <a:p>
            <a:endParaRPr lang="en-GB" altLang="cs-CZ"/>
          </a:p>
        </p:txBody>
      </p:sp>
      <p:sp>
        <p:nvSpPr>
          <p:cNvPr id="137220" name="Rectangle 4"/>
          <p:cNvSpPr>
            <a:spLocks noGrp="1" noRot="1" noChangeAspect="1" noChangeArrowheads="1" noTextEdit="1"/>
          </p:cNvSpPr>
          <p:nvPr>
            <p:ph type="sldImg" idx="2"/>
          </p:nvPr>
        </p:nvSpPr>
        <p:spPr bwMode="auto">
          <a:xfrm>
            <a:off x="985838" y="762000"/>
            <a:ext cx="4806950" cy="373697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7221" name="Rectangle 5"/>
          <p:cNvSpPr>
            <a:spLocks noGrp="1" noChangeArrowheads="1"/>
          </p:cNvSpPr>
          <p:nvPr>
            <p:ph type="body" sz="quarter" idx="3"/>
          </p:nvPr>
        </p:nvSpPr>
        <p:spPr bwMode="auto">
          <a:xfrm>
            <a:off x="914400" y="4727575"/>
            <a:ext cx="4953000" cy="442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58" tIns="45728" rIns="91458" bIns="45728" numCol="1" anchor="t" anchorCtr="0" compatLnSpc="1">
            <a:prstTxWarp prst="textNoShape">
              <a:avLst/>
            </a:prstTxWarp>
          </a:bodyPr>
          <a:lstStyle/>
          <a:p>
            <a:pPr lvl="0"/>
            <a:r>
              <a:rPr lang="cs-CZ" altLang="cs-CZ" smtClean="0"/>
              <a:t>Klepnutím lze upravit styly předlohy textu.</a:t>
            </a:r>
          </a:p>
          <a:p>
            <a:pPr lvl="1"/>
            <a:r>
              <a:rPr lang="cs-CZ" altLang="cs-CZ" smtClean="0"/>
              <a:t>Druhá úroveň</a:t>
            </a:r>
          </a:p>
          <a:p>
            <a:pPr lvl="2"/>
            <a:r>
              <a:rPr lang="cs-CZ" altLang="cs-CZ" smtClean="0"/>
              <a:t>Třetí úroveň</a:t>
            </a:r>
          </a:p>
          <a:p>
            <a:pPr lvl="3"/>
            <a:r>
              <a:rPr lang="cs-CZ" altLang="cs-CZ" smtClean="0"/>
              <a:t>Čtvrtá úroveň</a:t>
            </a:r>
          </a:p>
          <a:p>
            <a:pPr lvl="4"/>
            <a:r>
              <a:rPr lang="cs-CZ" altLang="cs-CZ" smtClean="0"/>
              <a:t>Pátá úroveň</a:t>
            </a:r>
          </a:p>
        </p:txBody>
      </p:sp>
      <p:sp>
        <p:nvSpPr>
          <p:cNvPr id="137222" name="Rectangle 6"/>
          <p:cNvSpPr>
            <a:spLocks noGrp="1" noChangeArrowheads="1"/>
          </p:cNvSpPr>
          <p:nvPr>
            <p:ph type="ftr" sz="quarter" idx="4"/>
          </p:nvPr>
        </p:nvSpPr>
        <p:spPr bwMode="auto">
          <a:xfrm>
            <a:off x="0" y="9377363"/>
            <a:ext cx="2971800" cy="534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58" tIns="45728" rIns="91458" bIns="45728" numCol="1" anchor="b" anchorCtr="0" compatLnSpc="1">
            <a:prstTxWarp prst="textNoShape">
              <a:avLst/>
            </a:prstTxWarp>
          </a:bodyPr>
          <a:lstStyle>
            <a:lvl1pPr algn="l">
              <a:lnSpc>
                <a:spcPct val="100000"/>
              </a:lnSpc>
              <a:buClrTx/>
              <a:buSzTx/>
              <a:buFontTx/>
              <a:buNone/>
              <a:defRPr sz="1200">
                <a:solidFill>
                  <a:schemeClr val="tx1"/>
                </a:solidFill>
                <a:latin typeface="Arial" charset="0"/>
              </a:defRPr>
            </a:lvl1pPr>
          </a:lstStyle>
          <a:p>
            <a:endParaRPr lang="en-GB" altLang="cs-CZ"/>
          </a:p>
        </p:txBody>
      </p:sp>
      <p:sp>
        <p:nvSpPr>
          <p:cNvPr id="137223" name="Rectangle 7"/>
          <p:cNvSpPr>
            <a:spLocks noGrp="1" noChangeArrowheads="1"/>
          </p:cNvSpPr>
          <p:nvPr>
            <p:ph type="sldNum" sz="quarter" idx="5"/>
          </p:nvPr>
        </p:nvSpPr>
        <p:spPr bwMode="auto">
          <a:xfrm>
            <a:off x="3810000" y="9377363"/>
            <a:ext cx="2971800" cy="534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58" tIns="45728" rIns="91458" bIns="45728" numCol="1" anchor="b" anchorCtr="0" compatLnSpc="1">
            <a:prstTxWarp prst="textNoShape">
              <a:avLst/>
            </a:prstTxWarp>
          </a:bodyPr>
          <a:lstStyle>
            <a:lvl1pPr algn="r">
              <a:lnSpc>
                <a:spcPct val="100000"/>
              </a:lnSpc>
              <a:buClrTx/>
              <a:buSzTx/>
              <a:buFontTx/>
              <a:buNone/>
              <a:defRPr sz="1200">
                <a:solidFill>
                  <a:schemeClr val="tx1"/>
                </a:solidFill>
                <a:latin typeface="Arial" charset="0"/>
              </a:defRPr>
            </a:lvl1pPr>
          </a:lstStyle>
          <a:p>
            <a:fld id="{1FA4456A-EBDB-4321-9F10-85C410DF1BEC}" type="slidenum">
              <a:rPr lang="en-GB" altLang="cs-CZ"/>
              <a:pPr/>
              <a:t>‹#›</a:t>
            </a:fld>
            <a:endParaRPr lang="en-GB" altLang="cs-CZ"/>
          </a:p>
        </p:txBody>
      </p:sp>
    </p:spTree>
    <p:extLst>
      <p:ext uri="{BB962C8B-B14F-4D97-AF65-F5344CB8AC3E}">
        <p14:creationId xmlns:p14="http://schemas.microsoft.com/office/powerpoint/2010/main" val="227566889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Arial" charset="0"/>
      </a:defRPr>
    </a:lvl1pPr>
    <a:lvl2pPr marL="457200" algn="l" rtl="0" fontAlgn="base">
      <a:spcBef>
        <a:spcPct val="3000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3000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3000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E8518E9F-3F4F-4023-8AAB-5E6B7B4B5066}" type="slidenum">
              <a:rPr lang="en-US" altLang="cs-CZ"/>
              <a:pPr eaLnBrk="1" hangingPunct="1">
                <a:spcBef>
                  <a:spcPct val="0"/>
                </a:spcBef>
              </a:pPr>
              <a:t>11</a:t>
            </a:fld>
            <a:endParaRPr lang="en-US" altLang="cs-CZ"/>
          </a:p>
        </p:txBody>
      </p:sp>
      <p:sp>
        <p:nvSpPr>
          <p:cNvPr id="41987" name="Rectangle 2"/>
          <p:cNvSpPr>
            <a:spLocks noGrp="1" noRot="1" noChangeAspect="1" noChangeArrowheads="1" noTextEdit="1"/>
          </p:cNvSpPr>
          <p:nvPr>
            <p:ph type="sldImg"/>
          </p:nvPr>
        </p:nvSpPr>
        <p:spPr>
          <a:solidFill>
            <a:srgbClr val="FFFFFF"/>
          </a:solidFill>
          <a:ln/>
        </p:spPr>
      </p:sp>
      <p:sp>
        <p:nvSpPr>
          <p:cNvPr id="41988" name="Rectangle 3"/>
          <p:cNvSpPr>
            <a:spLocks noGrp="1" noChangeArrowheads="1"/>
          </p:cNvSpPr>
          <p:nvPr>
            <p:ph type="body" idx="1"/>
          </p:nvPr>
        </p:nvSpPr>
        <p:spPr>
          <a:xfrm>
            <a:off x="914400" y="4343400"/>
            <a:ext cx="5029200" cy="4114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cs-CZ" altLang="cs-CZ"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82480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E8518E9F-3F4F-4023-8AAB-5E6B7B4B5066}" type="slidenum">
              <a:rPr lang="en-US" altLang="cs-CZ"/>
              <a:pPr eaLnBrk="1" hangingPunct="1">
                <a:spcBef>
                  <a:spcPct val="0"/>
                </a:spcBef>
              </a:pPr>
              <a:t>20</a:t>
            </a:fld>
            <a:endParaRPr lang="en-US" altLang="cs-CZ"/>
          </a:p>
        </p:txBody>
      </p:sp>
      <p:sp>
        <p:nvSpPr>
          <p:cNvPr id="41987" name="Rectangle 2"/>
          <p:cNvSpPr>
            <a:spLocks noGrp="1" noRot="1" noChangeAspect="1" noChangeArrowheads="1" noTextEdit="1"/>
          </p:cNvSpPr>
          <p:nvPr>
            <p:ph type="sldImg"/>
          </p:nvPr>
        </p:nvSpPr>
        <p:spPr>
          <a:solidFill>
            <a:srgbClr val="FFFFFF"/>
          </a:solidFill>
          <a:ln/>
        </p:spPr>
      </p:sp>
      <p:sp>
        <p:nvSpPr>
          <p:cNvPr id="41988" name="Rectangle 3"/>
          <p:cNvSpPr>
            <a:spLocks noGrp="1" noChangeArrowheads="1"/>
          </p:cNvSpPr>
          <p:nvPr>
            <p:ph type="body" idx="1"/>
          </p:nvPr>
        </p:nvSpPr>
        <p:spPr>
          <a:xfrm>
            <a:off x="914400" y="4343400"/>
            <a:ext cx="5029200" cy="4114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cs-CZ" altLang="cs-CZ"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34747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E8518E9F-3F4F-4023-8AAB-5E6B7B4B5066}" type="slidenum">
              <a:rPr lang="en-US" altLang="cs-CZ"/>
              <a:pPr eaLnBrk="1" hangingPunct="1">
                <a:spcBef>
                  <a:spcPct val="0"/>
                </a:spcBef>
              </a:pPr>
              <a:t>21</a:t>
            </a:fld>
            <a:endParaRPr lang="en-US" altLang="cs-CZ"/>
          </a:p>
        </p:txBody>
      </p:sp>
      <p:sp>
        <p:nvSpPr>
          <p:cNvPr id="41987" name="Rectangle 2"/>
          <p:cNvSpPr>
            <a:spLocks noGrp="1" noRot="1" noChangeAspect="1" noChangeArrowheads="1" noTextEdit="1"/>
          </p:cNvSpPr>
          <p:nvPr>
            <p:ph type="sldImg"/>
          </p:nvPr>
        </p:nvSpPr>
        <p:spPr>
          <a:solidFill>
            <a:srgbClr val="FFFFFF"/>
          </a:solidFill>
          <a:ln/>
        </p:spPr>
      </p:sp>
      <p:sp>
        <p:nvSpPr>
          <p:cNvPr id="41988" name="Rectangle 3"/>
          <p:cNvSpPr>
            <a:spLocks noGrp="1" noChangeArrowheads="1"/>
          </p:cNvSpPr>
          <p:nvPr>
            <p:ph type="body" idx="1"/>
          </p:nvPr>
        </p:nvSpPr>
        <p:spPr>
          <a:xfrm>
            <a:off x="914400" y="4343400"/>
            <a:ext cx="5029200" cy="4114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cs-CZ" altLang="cs-CZ"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77815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E8518E9F-3F4F-4023-8AAB-5E6B7B4B5066}" type="slidenum">
              <a:rPr lang="en-US" altLang="cs-CZ"/>
              <a:pPr eaLnBrk="1" hangingPunct="1">
                <a:spcBef>
                  <a:spcPct val="0"/>
                </a:spcBef>
              </a:pPr>
              <a:t>22</a:t>
            </a:fld>
            <a:endParaRPr lang="en-US" altLang="cs-CZ"/>
          </a:p>
        </p:txBody>
      </p:sp>
      <p:sp>
        <p:nvSpPr>
          <p:cNvPr id="41987" name="Rectangle 2"/>
          <p:cNvSpPr>
            <a:spLocks noGrp="1" noRot="1" noChangeAspect="1" noChangeArrowheads="1" noTextEdit="1"/>
          </p:cNvSpPr>
          <p:nvPr>
            <p:ph type="sldImg"/>
          </p:nvPr>
        </p:nvSpPr>
        <p:spPr>
          <a:solidFill>
            <a:srgbClr val="FFFFFF"/>
          </a:solidFill>
          <a:ln/>
        </p:spPr>
      </p:sp>
      <p:sp>
        <p:nvSpPr>
          <p:cNvPr id="41988" name="Rectangle 3"/>
          <p:cNvSpPr>
            <a:spLocks noGrp="1" noChangeArrowheads="1"/>
          </p:cNvSpPr>
          <p:nvPr>
            <p:ph type="body" idx="1"/>
          </p:nvPr>
        </p:nvSpPr>
        <p:spPr>
          <a:xfrm>
            <a:off x="914400" y="4343400"/>
            <a:ext cx="5029200" cy="4114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cs-CZ" altLang="cs-CZ"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0343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E8518E9F-3F4F-4023-8AAB-5E6B7B4B5066}" type="slidenum">
              <a:rPr lang="en-US" altLang="cs-CZ"/>
              <a:pPr eaLnBrk="1" hangingPunct="1">
                <a:spcBef>
                  <a:spcPct val="0"/>
                </a:spcBef>
              </a:pPr>
              <a:t>12</a:t>
            </a:fld>
            <a:endParaRPr lang="en-US" altLang="cs-CZ"/>
          </a:p>
        </p:txBody>
      </p:sp>
      <p:sp>
        <p:nvSpPr>
          <p:cNvPr id="41987" name="Rectangle 2"/>
          <p:cNvSpPr>
            <a:spLocks noGrp="1" noRot="1" noChangeAspect="1" noChangeArrowheads="1" noTextEdit="1"/>
          </p:cNvSpPr>
          <p:nvPr>
            <p:ph type="sldImg"/>
          </p:nvPr>
        </p:nvSpPr>
        <p:spPr>
          <a:solidFill>
            <a:srgbClr val="FFFFFF"/>
          </a:solidFill>
          <a:ln/>
        </p:spPr>
      </p:sp>
      <p:sp>
        <p:nvSpPr>
          <p:cNvPr id="41988" name="Rectangle 3"/>
          <p:cNvSpPr>
            <a:spLocks noGrp="1" noChangeArrowheads="1"/>
          </p:cNvSpPr>
          <p:nvPr>
            <p:ph type="body" idx="1"/>
          </p:nvPr>
        </p:nvSpPr>
        <p:spPr>
          <a:xfrm>
            <a:off x="914400" y="4343400"/>
            <a:ext cx="5029200" cy="4114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cs-CZ" altLang="cs-CZ"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4018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E8518E9F-3F4F-4023-8AAB-5E6B7B4B5066}" type="slidenum">
              <a:rPr lang="en-US" altLang="cs-CZ"/>
              <a:pPr eaLnBrk="1" hangingPunct="1">
                <a:spcBef>
                  <a:spcPct val="0"/>
                </a:spcBef>
              </a:pPr>
              <a:t>13</a:t>
            </a:fld>
            <a:endParaRPr lang="en-US" altLang="cs-CZ"/>
          </a:p>
        </p:txBody>
      </p:sp>
      <p:sp>
        <p:nvSpPr>
          <p:cNvPr id="41987" name="Rectangle 2"/>
          <p:cNvSpPr>
            <a:spLocks noGrp="1" noRot="1" noChangeAspect="1" noChangeArrowheads="1" noTextEdit="1"/>
          </p:cNvSpPr>
          <p:nvPr>
            <p:ph type="sldImg"/>
          </p:nvPr>
        </p:nvSpPr>
        <p:spPr>
          <a:solidFill>
            <a:srgbClr val="FFFFFF"/>
          </a:solidFill>
          <a:ln/>
        </p:spPr>
      </p:sp>
      <p:sp>
        <p:nvSpPr>
          <p:cNvPr id="41988" name="Rectangle 3"/>
          <p:cNvSpPr>
            <a:spLocks noGrp="1" noChangeArrowheads="1"/>
          </p:cNvSpPr>
          <p:nvPr>
            <p:ph type="body" idx="1"/>
          </p:nvPr>
        </p:nvSpPr>
        <p:spPr>
          <a:xfrm>
            <a:off x="914400" y="4343400"/>
            <a:ext cx="5029200" cy="4114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cs-CZ" altLang="cs-CZ"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8068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E8518E9F-3F4F-4023-8AAB-5E6B7B4B5066}" type="slidenum">
              <a:rPr lang="en-US" altLang="cs-CZ"/>
              <a:pPr eaLnBrk="1" hangingPunct="1">
                <a:spcBef>
                  <a:spcPct val="0"/>
                </a:spcBef>
              </a:pPr>
              <a:t>14</a:t>
            </a:fld>
            <a:endParaRPr lang="en-US" altLang="cs-CZ"/>
          </a:p>
        </p:txBody>
      </p:sp>
      <p:sp>
        <p:nvSpPr>
          <p:cNvPr id="41987" name="Rectangle 2"/>
          <p:cNvSpPr>
            <a:spLocks noGrp="1" noRot="1" noChangeAspect="1" noChangeArrowheads="1" noTextEdit="1"/>
          </p:cNvSpPr>
          <p:nvPr>
            <p:ph type="sldImg"/>
          </p:nvPr>
        </p:nvSpPr>
        <p:spPr>
          <a:solidFill>
            <a:srgbClr val="FFFFFF"/>
          </a:solidFill>
          <a:ln/>
        </p:spPr>
      </p:sp>
      <p:sp>
        <p:nvSpPr>
          <p:cNvPr id="41988" name="Rectangle 3"/>
          <p:cNvSpPr>
            <a:spLocks noGrp="1" noChangeArrowheads="1"/>
          </p:cNvSpPr>
          <p:nvPr>
            <p:ph type="body" idx="1"/>
          </p:nvPr>
        </p:nvSpPr>
        <p:spPr>
          <a:xfrm>
            <a:off x="914400" y="4343400"/>
            <a:ext cx="5029200" cy="4114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cs-CZ" altLang="cs-CZ"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5964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E8518E9F-3F4F-4023-8AAB-5E6B7B4B5066}" type="slidenum">
              <a:rPr lang="en-US" altLang="cs-CZ"/>
              <a:pPr eaLnBrk="1" hangingPunct="1">
                <a:spcBef>
                  <a:spcPct val="0"/>
                </a:spcBef>
              </a:pPr>
              <a:t>15</a:t>
            </a:fld>
            <a:endParaRPr lang="en-US" altLang="cs-CZ"/>
          </a:p>
        </p:txBody>
      </p:sp>
      <p:sp>
        <p:nvSpPr>
          <p:cNvPr id="41987" name="Rectangle 2"/>
          <p:cNvSpPr>
            <a:spLocks noGrp="1" noRot="1" noChangeAspect="1" noChangeArrowheads="1" noTextEdit="1"/>
          </p:cNvSpPr>
          <p:nvPr>
            <p:ph type="sldImg"/>
          </p:nvPr>
        </p:nvSpPr>
        <p:spPr>
          <a:solidFill>
            <a:srgbClr val="FFFFFF"/>
          </a:solidFill>
          <a:ln/>
        </p:spPr>
      </p:sp>
      <p:sp>
        <p:nvSpPr>
          <p:cNvPr id="41988" name="Rectangle 3"/>
          <p:cNvSpPr>
            <a:spLocks noGrp="1" noChangeArrowheads="1"/>
          </p:cNvSpPr>
          <p:nvPr>
            <p:ph type="body" idx="1"/>
          </p:nvPr>
        </p:nvSpPr>
        <p:spPr>
          <a:xfrm>
            <a:off x="914400" y="4343400"/>
            <a:ext cx="5029200" cy="4114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cs-CZ" altLang="cs-CZ"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7680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E8518E9F-3F4F-4023-8AAB-5E6B7B4B5066}" type="slidenum">
              <a:rPr lang="en-US" altLang="cs-CZ"/>
              <a:pPr eaLnBrk="1" hangingPunct="1">
                <a:spcBef>
                  <a:spcPct val="0"/>
                </a:spcBef>
              </a:pPr>
              <a:t>16</a:t>
            </a:fld>
            <a:endParaRPr lang="en-US" altLang="cs-CZ"/>
          </a:p>
        </p:txBody>
      </p:sp>
      <p:sp>
        <p:nvSpPr>
          <p:cNvPr id="41987" name="Rectangle 2"/>
          <p:cNvSpPr>
            <a:spLocks noGrp="1" noRot="1" noChangeAspect="1" noChangeArrowheads="1" noTextEdit="1"/>
          </p:cNvSpPr>
          <p:nvPr>
            <p:ph type="sldImg"/>
          </p:nvPr>
        </p:nvSpPr>
        <p:spPr>
          <a:solidFill>
            <a:srgbClr val="FFFFFF"/>
          </a:solidFill>
          <a:ln/>
        </p:spPr>
      </p:sp>
      <p:sp>
        <p:nvSpPr>
          <p:cNvPr id="41988" name="Rectangle 3"/>
          <p:cNvSpPr>
            <a:spLocks noGrp="1" noChangeArrowheads="1"/>
          </p:cNvSpPr>
          <p:nvPr>
            <p:ph type="body" idx="1"/>
          </p:nvPr>
        </p:nvSpPr>
        <p:spPr>
          <a:xfrm>
            <a:off x="914400" y="4343400"/>
            <a:ext cx="5029200" cy="4114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cs-CZ" altLang="cs-CZ"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2143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E8518E9F-3F4F-4023-8AAB-5E6B7B4B5066}" type="slidenum">
              <a:rPr lang="en-US" altLang="cs-CZ"/>
              <a:pPr eaLnBrk="1" hangingPunct="1">
                <a:spcBef>
                  <a:spcPct val="0"/>
                </a:spcBef>
              </a:pPr>
              <a:t>17</a:t>
            </a:fld>
            <a:endParaRPr lang="en-US" altLang="cs-CZ"/>
          </a:p>
        </p:txBody>
      </p:sp>
      <p:sp>
        <p:nvSpPr>
          <p:cNvPr id="41987" name="Rectangle 2"/>
          <p:cNvSpPr>
            <a:spLocks noGrp="1" noRot="1" noChangeAspect="1" noChangeArrowheads="1" noTextEdit="1"/>
          </p:cNvSpPr>
          <p:nvPr>
            <p:ph type="sldImg"/>
          </p:nvPr>
        </p:nvSpPr>
        <p:spPr>
          <a:solidFill>
            <a:srgbClr val="FFFFFF"/>
          </a:solidFill>
          <a:ln/>
        </p:spPr>
      </p:sp>
      <p:sp>
        <p:nvSpPr>
          <p:cNvPr id="41988" name="Rectangle 3"/>
          <p:cNvSpPr>
            <a:spLocks noGrp="1" noChangeArrowheads="1"/>
          </p:cNvSpPr>
          <p:nvPr>
            <p:ph type="body" idx="1"/>
          </p:nvPr>
        </p:nvSpPr>
        <p:spPr>
          <a:xfrm>
            <a:off x="914400" y="4343400"/>
            <a:ext cx="5029200" cy="4114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cs-CZ" altLang="cs-CZ"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0604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E8518E9F-3F4F-4023-8AAB-5E6B7B4B5066}" type="slidenum">
              <a:rPr lang="en-US" altLang="cs-CZ"/>
              <a:pPr eaLnBrk="1" hangingPunct="1">
                <a:spcBef>
                  <a:spcPct val="0"/>
                </a:spcBef>
              </a:pPr>
              <a:t>18</a:t>
            </a:fld>
            <a:endParaRPr lang="en-US" altLang="cs-CZ"/>
          </a:p>
        </p:txBody>
      </p:sp>
      <p:sp>
        <p:nvSpPr>
          <p:cNvPr id="41987" name="Rectangle 2"/>
          <p:cNvSpPr>
            <a:spLocks noGrp="1" noRot="1" noChangeAspect="1" noChangeArrowheads="1" noTextEdit="1"/>
          </p:cNvSpPr>
          <p:nvPr>
            <p:ph type="sldImg"/>
          </p:nvPr>
        </p:nvSpPr>
        <p:spPr>
          <a:solidFill>
            <a:srgbClr val="FFFFFF"/>
          </a:solidFill>
          <a:ln/>
        </p:spPr>
      </p:sp>
      <p:sp>
        <p:nvSpPr>
          <p:cNvPr id="41988" name="Rectangle 3"/>
          <p:cNvSpPr>
            <a:spLocks noGrp="1" noChangeArrowheads="1"/>
          </p:cNvSpPr>
          <p:nvPr>
            <p:ph type="body" idx="1"/>
          </p:nvPr>
        </p:nvSpPr>
        <p:spPr>
          <a:xfrm>
            <a:off x="914400" y="4343400"/>
            <a:ext cx="5029200" cy="4114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cs-CZ" altLang="cs-CZ"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88882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E8518E9F-3F4F-4023-8AAB-5E6B7B4B5066}" type="slidenum">
              <a:rPr lang="en-US" altLang="cs-CZ"/>
              <a:pPr eaLnBrk="1" hangingPunct="1">
                <a:spcBef>
                  <a:spcPct val="0"/>
                </a:spcBef>
              </a:pPr>
              <a:t>19</a:t>
            </a:fld>
            <a:endParaRPr lang="en-US" altLang="cs-CZ"/>
          </a:p>
        </p:txBody>
      </p:sp>
      <p:sp>
        <p:nvSpPr>
          <p:cNvPr id="41987" name="Rectangle 2"/>
          <p:cNvSpPr>
            <a:spLocks noGrp="1" noRot="1" noChangeAspect="1" noChangeArrowheads="1" noTextEdit="1"/>
          </p:cNvSpPr>
          <p:nvPr>
            <p:ph type="sldImg"/>
          </p:nvPr>
        </p:nvSpPr>
        <p:spPr>
          <a:solidFill>
            <a:srgbClr val="FFFFFF"/>
          </a:solidFill>
          <a:ln/>
        </p:spPr>
      </p:sp>
      <p:sp>
        <p:nvSpPr>
          <p:cNvPr id="41988" name="Rectangle 3"/>
          <p:cNvSpPr>
            <a:spLocks noGrp="1" noChangeArrowheads="1"/>
          </p:cNvSpPr>
          <p:nvPr>
            <p:ph type="body" idx="1"/>
          </p:nvPr>
        </p:nvSpPr>
        <p:spPr>
          <a:xfrm>
            <a:off x="914400" y="4343400"/>
            <a:ext cx="5029200" cy="4114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cs-CZ" altLang="cs-CZ"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1986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434178" name="Rectangle 2"/>
          <p:cNvSpPr>
            <a:spLocks noGrp="1" noChangeArrowheads="1"/>
          </p:cNvSpPr>
          <p:nvPr>
            <p:ph type="ctrTitle" sz="quarter"/>
          </p:nvPr>
        </p:nvSpPr>
        <p:spPr>
          <a:xfrm>
            <a:off x="377825" y="2636838"/>
            <a:ext cx="8124825" cy="11525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2800">
                <a:solidFill>
                  <a:srgbClr val="172878"/>
                </a:solidFill>
              </a:defRPr>
            </a:lvl1pPr>
          </a:lstStyle>
          <a:p>
            <a:pPr lvl="0"/>
            <a:r>
              <a:rPr lang="cs-CZ" altLang="cs-CZ" noProof="0" smtClean="0"/>
              <a:t>Kliknutím lze upravit styl.</a:t>
            </a:r>
          </a:p>
        </p:txBody>
      </p:sp>
      <p:sp>
        <p:nvSpPr>
          <p:cNvPr id="434180" name="Text Box 4"/>
          <p:cNvSpPr txBox="1">
            <a:spLocks noChangeArrowheads="1"/>
          </p:cNvSpPr>
          <p:nvPr/>
        </p:nvSpPr>
        <p:spPr bwMode="auto">
          <a:xfrm rot="21600000">
            <a:off x="955675" y="6081713"/>
            <a:ext cx="53498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00000"/>
              </a:lnSpc>
              <a:buClrTx/>
              <a:buSzTx/>
            </a:pPr>
            <a:r>
              <a:rPr lang="cs-CZ" altLang="cs-CZ" sz="2000" b="1">
                <a:solidFill>
                  <a:schemeClr val="bg1"/>
                </a:solidFill>
              </a:rPr>
              <a:t>DIVIZE MEMBRÁNOVÝCH PROCESŮ</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Tree>
    <p:extLst>
      <p:ext uri="{BB962C8B-B14F-4D97-AF65-F5344CB8AC3E}">
        <p14:creationId xmlns:p14="http://schemas.microsoft.com/office/powerpoint/2010/main" val="86280545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386513" y="233363"/>
            <a:ext cx="1984375" cy="5570537"/>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30213" y="233363"/>
            <a:ext cx="5803900" cy="5570537"/>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Tree>
    <p:extLst>
      <p:ext uri="{BB962C8B-B14F-4D97-AF65-F5344CB8AC3E}">
        <p14:creationId xmlns:p14="http://schemas.microsoft.com/office/powerpoint/2010/main" val="189984179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Tree>
    <p:extLst>
      <p:ext uri="{BB962C8B-B14F-4D97-AF65-F5344CB8AC3E}">
        <p14:creationId xmlns:p14="http://schemas.microsoft.com/office/powerpoint/2010/main" val="152806946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696913" y="4406900"/>
            <a:ext cx="7497762" cy="1362075"/>
          </a:xfrm>
        </p:spPr>
        <p:txBody>
          <a:bodyPr/>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696913" y="2906713"/>
            <a:ext cx="7497762"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Kliknutím lze upravit styly předlohy textu.</a:t>
            </a:r>
          </a:p>
        </p:txBody>
      </p:sp>
    </p:spTree>
    <p:extLst>
      <p:ext uri="{BB962C8B-B14F-4D97-AF65-F5344CB8AC3E}">
        <p14:creationId xmlns:p14="http://schemas.microsoft.com/office/powerpoint/2010/main" val="323698359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30213" y="1484313"/>
            <a:ext cx="3894137" cy="4319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476750" y="1484313"/>
            <a:ext cx="3894138" cy="4319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Tree>
    <p:extLst>
      <p:ext uri="{BB962C8B-B14F-4D97-AF65-F5344CB8AC3E}">
        <p14:creationId xmlns:p14="http://schemas.microsoft.com/office/powerpoint/2010/main" val="302627788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41325" y="274638"/>
            <a:ext cx="7939088" cy="1143000"/>
          </a:xfrm>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41325" y="1535113"/>
            <a:ext cx="38973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41325" y="2174875"/>
            <a:ext cx="38973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481513" y="1535113"/>
            <a:ext cx="38989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481513" y="2174875"/>
            <a:ext cx="38989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Tree>
    <p:extLst>
      <p:ext uri="{BB962C8B-B14F-4D97-AF65-F5344CB8AC3E}">
        <p14:creationId xmlns:p14="http://schemas.microsoft.com/office/powerpoint/2010/main" val="241785364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Tree>
    <p:extLst>
      <p:ext uri="{BB962C8B-B14F-4D97-AF65-F5344CB8AC3E}">
        <p14:creationId xmlns:p14="http://schemas.microsoft.com/office/powerpoint/2010/main" val="12320374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116369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41325" y="273050"/>
            <a:ext cx="2901950"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449638" y="273050"/>
            <a:ext cx="493077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41325" y="1435100"/>
            <a:ext cx="29019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Tree>
    <p:extLst>
      <p:ext uri="{BB962C8B-B14F-4D97-AF65-F5344CB8AC3E}">
        <p14:creationId xmlns:p14="http://schemas.microsoft.com/office/powerpoint/2010/main" val="189375668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28788" y="4800600"/>
            <a:ext cx="5292725"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28788" y="612775"/>
            <a:ext cx="529272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cs-CZ"/>
          </a:p>
        </p:txBody>
      </p:sp>
      <p:sp>
        <p:nvSpPr>
          <p:cNvPr id="4" name="Zástupný symbol pro text 3"/>
          <p:cNvSpPr>
            <a:spLocks noGrp="1"/>
          </p:cNvSpPr>
          <p:nvPr>
            <p:ph type="body" sz="half" idx="2"/>
          </p:nvPr>
        </p:nvSpPr>
        <p:spPr>
          <a:xfrm>
            <a:off x="1728788" y="5367338"/>
            <a:ext cx="529272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Tree>
    <p:extLst>
      <p:ext uri="{BB962C8B-B14F-4D97-AF65-F5344CB8AC3E}">
        <p14:creationId xmlns:p14="http://schemas.microsoft.com/office/powerpoint/2010/main" val="155366855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r="-7"/>
          </a:stretch>
        </a:blipFill>
        <a:effectLst/>
      </p:bgPr>
    </p:bg>
    <p:spTree>
      <p:nvGrpSpPr>
        <p:cNvPr id="1" name=""/>
        <p:cNvGrpSpPr/>
        <p:nvPr/>
      </p:nvGrpSpPr>
      <p:grpSpPr>
        <a:xfrm>
          <a:off x="0" y="0"/>
          <a:ext cx="0" cy="0"/>
          <a:chOff x="0" y="0"/>
          <a:chExt cx="0" cy="0"/>
        </a:xfrm>
      </p:grpSpPr>
      <p:sp>
        <p:nvSpPr>
          <p:cNvPr id="433154" name="Rectangle 2"/>
          <p:cNvSpPr>
            <a:spLocks noGrp="1" noChangeArrowheads="1"/>
          </p:cNvSpPr>
          <p:nvPr>
            <p:ph type="title"/>
          </p:nvPr>
        </p:nvSpPr>
        <p:spPr bwMode="auto">
          <a:xfrm>
            <a:off x="450850" y="233363"/>
            <a:ext cx="7302500" cy="1108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endParaRPr lang="en-GB" altLang="cs-CZ" smtClean="0"/>
          </a:p>
        </p:txBody>
      </p:sp>
      <p:sp>
        <p:nvSpPr>
          <p:cNvPr id="433155" name="Rectangle 3"/>
          <p:cNvSpPr>
            <a:spLocks noGrp="1" noChangeArrowheads="1"/>
          </p:cNvSpPr>
          <p:nvPr>
            <p:ph type="body" idx="1"/>
          </p:nvPr>
        </p:nvSpPr>
        <p:spPr bwMode="auto">
          <a:xfrm>
            <a:off x="430213" y="1484313"/>
            <a:ext cx="7940675"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endParaRPr lang="cs-CZ" altLang="cs-CZ" smtClean="0"/>
          </a:p>
        </p:txBody>
      </p:sp>
      <p:sp>
        <p:nvSpPr>
          <p:cNvPr id="433160" name="Text Box 8"/>
          <p:cNvSpPr txBox="1">
            <a:spLocks noChangeArrowheads="1"/>
          </p:cNvSpPr>
          <p:nvPr/>
        </p:nvSpPr>
        <p:spPr bwMode="auto">
          <a:xfrm rot="16200000">
            <a:off x="6265862" y="3906838"/>
            <a:ext cx="4284663"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00000"/>
              </a:lnSpc>
              <a:buClrTx/>
              <a:buSzTx/>
            </a:pPr>
            <a:r>
              <a:rPr lang="cs-CZ" altLang="cs-CZ" sz="1700" b="1">
                <a:solidFill>
                  <a:schemeClr val="bg1"/>
                </a:solidFill>
              </a:rPr>
              <a:t>DIVIZE MEMBRÁNOVÝCH PROCESŮ</a:t>
            </a: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ransition/>
  <p:txStyles>
    <p:titleStyle>
      <a:lvl1pPr algn="l" rtl="0" eaLnBrk="1" fontAlgn="base" hangingPunct="1">
        <a:spcBef>
          <a:spcPct val="0"/>
        </a:spcBef>
        <a:spcAft>
          <a:spcPct val="0"/>
        </a:spcAft>
        <a:defRPr b="1">
          <a:solidFill>
            <a:srgbClr val="172877"/>
          </a:solidFill>
          <a:latin typeface="+mj-lt"/>
          <a:ea typeface="+mj-ea"/>
          <a:cs typeface="+mj-cs"/>
        </a:defRPr>
      </a:lvl1pPr>
      <a:lvl2pPr algn="l" rtl="0" eaLnBrk="1" fontAlgn="base" hangingPunct="1">
        <a:spcBef>
          <a:spcPct val="0"/>
        </a:spcBef>
        <a:spcAft>
          <a:spcPct val="0"/>
        </a:spcAft>
        <a:defRPr b="1">
          <a:solidFill>
            <a:srgbClr val="172877"/>
          </a:solidFill>
          <a:latin typeface="Arial" charset="0"/>
        </a:defRPr>
      </a:lvl2pPr>
      <a:lvl3pPr algn="l" rtl="0" eaLnBrk="1" fontAlgn="base" hangingPunct="1">
        <a:spcBef>
          <a:spcPct val="0"/>
        </a:spcBef>
        <a:spcAft>
          <a:spcPct val="0"/>
        </a:spcAft>
        <a:defRPr b="1">
          <a:solidFill>
            <a:srgbClr val="172877"/>
          </a:solidFill>
          <a:latin typeface="Arial" charset="0"/>
        </a:defRPr>
      </a:lvl3pPr>
      <a:lvl4pPr algn="l" rtl="0" eaLnBrk="1" fontAlgn="base" hangingPunct="1">
        <a:spcBef>
          <a:spcPct val="0"/>
        </a:spcBef>
        <a:spcAft>
          <a:spcPct val="0"/>
        </a:spcAft>
        <a:defRPr b="1">
          <a:solidFill>
            <a:srgbClr val="172877"/>
          </a:solidFill>
          <a:latin typeface="Arial" charset="0"/>
        </a:defRPr>
      </a:lvl4pPr>
      <a:lvl5pPr algn="l" rtl="0" eaLnBrk="1" fontAlgn="base" hangingPunct="1">
        <a:spcBef>
          <a:spcPct val="0"/>
        </a:spcBef>
        <a:spcAft>
          <a:spcPct val="0"/>
        </a:spcAft>
        <a:defRPr b="1">
          <a:solidFill>
            <a:srgbClr val="172877"/>
          </a:solidFill>
          <a:latin typeface="Arial" charset="0"/>
        </a:defRPr>
      </a:lvl5pPr>
      <a:lvl6pPr marL="457200" algn="l" rtl="0" eaLnBrk="1" fontAlgn="base" hangingPunct="1">
        <a:spcBef>
          <a:spcPct val="0"/>
        </a:spcBef>
        <a:spcAft>
          <a:spcPct val="0"/>
        </a:spcAft>
        <a:defRPr b="1">
          <a:solidFill>
            <a:srgbClr val="172877"/>
          </a:solidFill>
          <a:latin typeface="Arial" charset="0"/>
        </a:defRPr>
      </a:lvl6pPr>
      <a:lvl7pPr marL="914400" algn="l" rtl="0" eaLnBrk="1" fontAlgn="base" hangingPunct="1">
        <a:spcBef>
          <a:spcPct val="0"/>
        </a:spcBef>
        <a:spcAft>
          <a:spcPct val="0"/>
        </a:spcAft>
        <a:defRPr b="1">
          <a:solidFill>
            <a:srgbClr val="172877"/>
          </a:solidFill>
          <a:latin typeface="Arial" charset="0"/>
        </a:defRPr>
      </a:lvl7pPr>
      <a:lvl8pPr marL="1371600" algn="l" rtl="0" eaLnBrk="1" fontAlgn="base" hangingPunct="1">
        <a:spcBef>
          <a:spcPct val="0"/>
        </a:spcBef>
        <a:spcAft>
          <a:spcPct val="0"/>
        </a:spcAft>
        <a:defRPr b="1">
          <a:solidFill>
            <a:srgbClr val="172877"/>
          </a:solidFill>
          <a:latin typeface="Arial" charset="0"/>
        </a:defRPr>
      </a:lvl8pPr>
      <a:lvl9pPr marL="1828800" algn="l" rtl="0" eaLnBrk="1" fontAlgn="base" hangingPunct="1">
        <a:spcBef>
          <a:spcPct val="0"/>
        </a:spcBef>
        <a:spcAft>
          <a:spcPct val="0"/>
        </a:spcAft>
        <a:defRPr b="1">
          <a:solidFill>
            <a:srgbClr val="172877"/>
          </a:solidFill>
          <a:latin typeface="Arial" charset="0"/>
        </a:defRPr>
      </a:lvl9pPr>
    </p:titleStyle>
    <p:bodyStyle>
      <a:lvl1pPr algn="l" rtl="0" eaLnBrk="1" fontAlgn="base" hangingPunct="1">
        <a:lnSpc>
          <a:spcPct val="120000"/>
        </a:lnSpc>
        <a:spcBef>
          <a:spcPct val="50000"/>
        </a:spcBef>
        <a:spcAft>
          <a:spcPct val="0"/>
        </a:spcAft>
        <a:buClr>
          <a:srgbClr val="172877"/>
        </a:buClr>
        <a:buSzPct val="125000"/>
        <a:defRPr sz="1600">
          <a:solidFill>
            <a:srgbClr val="000000"/>
          </a:solidFill>
          <a:latin typeface="+mn-lt"/>
          <a:ea typeface="+mn-ea"/>
          <a:cs typeface="+mn-cs"/>
        </a:defRPr>
      </a:lvl1pPr>
      <a:lvl2pPr marL="941388" indent="-381000" algn="l" rtl="0" eaLnBrk="1" fontAlgn="base" hangingPunct="1">
        <a:spcBef>
          <a:spcPct val="50000"/>
        </a:spcBef>
        <a:spcAft>
          <a:spcPct val="0"/>
        </a:spcAft>
        <a:buClr>
          <a:srgbClr val="172877"/>
        </a:buClr>
        <a:buSzPct val="125000"/>
        <a:buChar char="•"/>
        <a:defRPr sz="1400">
          <a:solidFill>
            <a:srgbClr val="000000"/>
          </a:solidFill>
          <a:latin typeface="Arial Unicode MS" pitchFamily="34" charset="-128"/>
        </a:defRPr>
      </a:lvl2pPr>
      <a:lvl3pPr marL="1417638" indent="-296863" algn="l" rtl="0" eaLnBrk="1" fontAlgn="base" hangingPunct="1">
        <a:lnSpc>
          <a:spcPct val="120000"/>
        </a:lnSpc>
        <a:spcBef>
          <a:spcPct val="50000"/>
        </a:spcBef>
        <a:spcAft>
          <a:spcPct val="0"/>
        </a:spcAft>
        <a:buClr>
          <a:srgbClr val="172877"/>
        </a:buClr>
        <a:buSzPct val="125000"/>
        <a:buChar char="•"/>
        <a:defRPr sz="1400">
          <a:solidFill>
            <a:srgbClr val="000000"/>
          </a:solidFill>
          <a:latin typeface="Arial Unicode MS" pitchFamily="34" charset="-128"/>
        </a:defRPr>
      </a:lvl3pPr>
      <a:lvl4pPr marL="1871663" indent="-274638" algn="l" rtl="0" eaLnBrk="1" fontAlgn="base" hangingPunct="1">
        <a:spcBef>
          <a:spcPct val="50000"/>
        </a:spcBef>
        <a:spcAft>
          <a:spcPct val="0"/>
        </a:spcAft>
        <a:buClr>
          <a:srgbClr val="172877"/>
        </a:buClr>
        <a:buSzPct val="125000"/>
        <a:buChar char="•"/>
        <a:defRPr sz="1400">
          <a:solidFill>
            <a:srgbClr val="000000"/>
          </a:solidFill>
          <a:latin typeface="Arial Unicode MS" pitchFamily="34" charset="-128"/>
        </a:defRPr>
      </a:lvl4pPr>
      <a:lvl5pPr marL="2347913" indent="-296863" algn="l" rtl="0" eaLnBrk="1" fontAlgn="base" hangingPunct="1">
        <a:spcBef>
          <a:spcPct val="50000"/>
        </a:spcBef>
        <a:spcAft>
          <a:spcPct val="0"/>
        </a:spcAft>
        <a:buClr>
          <a:srgbClr val="172877"/>
        </a:buClr>
        <a:buSzPct val="125000"/>
        <a:buChar char="•"/>
        <a:defRPr sz="1400">
          <a:solidFill>
            <a:srgbClr val="000000"/>
          </a:solidFill>
          <a:latin typeface="Arial Unicode MS" pitchFamily="34" charset="-128"/>
        </a:defRPr>
      </a:lvl5pPr>
      <a:lvl6pPr marL="2805113" indent="-296863" algn="l" rtl="0" eaLnBrk="1" fontAlgn="base" hangingPunct="1">
        <a:spcBef>
          <a:spcPct val="50000"/>
        </a:spcBef>
        <a:spcAft>
          <a:spcPct val="0"/>
        </a:spcAft>
        <a:buClr>
          <a:srgbClr val="172877"/>
        </a:buClr>
        <a:buSzPct val="125000"/>
        <a:buChar char="•"/>
        <a:defRPr sz="1400">
          <a:solidFill>
            <a:srgbClr val="000000"/>
          </a:solidFill>
          <a:latin typeface="Arial Unicode MS" pitchFamily="34" charset="-128"/>
        </a:defRPr>
      </a:lvl6pPr>
      <a:lvl7pPr marL="3262313" indent="-296863" algn="l" rtl="0" eaLnBrk="1" fontAlgn="base" hangingPunct="1">
        <a:spcBef>
          <a:spcPct val="50000"/>
        </a:spcBef>
        <a:spcAft>
          <a:spcPct val="0"/>
        </a:spcAft>
        <a:buClr>
          <a:srgbClr val="172877"/>
        </a:buClr>
        <a:buSzPct val="125000"/>
        <a:buChar char="•"/>
        <a:defRPr sz="1400">
          <a:solidFill>
            <a:srgbClr val="000000"/>
          </a:solidFill>
          <a:latin typeface="Arial Unicode MS" pitchFamily="34" charset="-128"/>
        </a:defRPr>
      </a:lvl7pPr>
      <a:lvl8pPr marL="3719513" indent="-296863" algn="l" rtl="0" eaLnBrk="1" fontAlgn="base" hangingPunct="1">
        <a:spcBef>
          <a:spcPct val="50000"/>
        </a:spcBef>
        <a:spcAft>
          <a:spcPct val="0"/>
        </a:spcAft>
        <a:buClr>
          <a:srgbClr val="172877"/>
        </a:buClr>
        <a:buSzPct val="125000"/>
        <a:buChar char="•"/>
        <a:defRPr sz="1400">
          <a:solidFill>
            <a:srgbClr val="000000"/>
          </a:solidFill>
          <a:latin typeface="Arial Unicode MS" pitchFamily="34" charset="-128"/>
        </a:defRPr>
      </a:lvl8pPr>
      <a:lvl9pPr marL="4176713" indent="-296863" algn="l" rtl="0" eaLnBrk="1" fontAlgn="base" hangingPunct="1">
        <a:spcBef>
          <a:spcPct val="50000"/>
        </a:spcBef>
        <a:spcAft>
          <a:spcPct val="0"/>
        </a:spcAft>
        <a:buClr>
          <a:srgbClr val="172877"/>
        </a:buClr>
        <a:buSzPct val="125000"/>
        <a:buChar char="•"/>
        <a:defRPr sz="1400">
          <a:solidFill>
            <a:srgbClr val="000000"/>
          </a:solidFill>
          <a:latin typeface="Arial Unicode MS" pitchFamily="34" charset="-128"/>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www.audionika.cz/medel/stranka/videa-k-shlednuti"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f1eE1rrmyw0"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Rectangle 2"/>
          <p:cNvSpPr>
            <a:spLocks noGrp="1" noChangeArrowheads="1"/>
          </p:cNvSpPr>
          <p:nvPr>
            <p:ph type="title"/>
          </p:nvPr>
        </p:nvSpPr>
        <p:spPr>
          <a:xfrm>
            <a:off x="306388" y="233363"/>
            <a:ext cx="7302500" cy="1108075"/>
          </a:xfrm>
        </p:spPr>
        <p:txBody>
          <a:bodyPr/>
          <a:lstStyle/>
          <a:p>
            <a:r>
              <a:rPr lang="cs-CZ" altLang="cs-CZ" dirty="0"/>
              <a:t/>
            </a:r>
            <a:br>
              <a:rPr lang="cs-CZ" altLang="cs-CZ" dirty="0"/>
            </a:br>
            <a:endParaRPr lang="cs-CZ" altLang="cs-CZ" dirty="0"/>
          </a:p>
        </p:txBody>
      </p:sp>
      <p:sp>
        <p:nvSpPr>
          <p:cNvPr id="576515" name="Rectangle 3"/>
          <p:cNvSpPr>
            <a:spLocks noGrp="1" noChangeArrowheads="1"/>
          </p:cNvSpPr>
          <p:nvPr>
            <p:ph type="body" idx="1"/>
          </p:nvPr>
        </p:nvSpPr>
        <p:spPr>
          <a:xfrm>
            <a:off x="377825" y="1484313"/>
            <a:ext cx="7489428" cy="4608512"/>
          </a:xfrm>
        </p:spPr>
        <p:txBody>
          <a:bodyPr/>
          <a:lstStyle/>
          <a:p>
            <a:pPr algn="ctr">
              <a:lnSpc>
                <a:spcPct val="100000"/>
              </a:lnSpc>
            </a:pPr>
            <a:endParaRPr lang="cs-CZ" altLang="cs-CZ" sz="2800" b="1" dirty="0" smtClean="0">
              <a:solidFill>
                <a:srgbClr val="172877"/>
              </a:solidFill>
              <a:latin typeface="+mj-lt"/>
              <a:ea typeface="+mj-ea"/>
              <a:cs typeface="+mj-cs"/>
            </a:endParaRPr>
          </a:p>
          <a:p>
            <a:pPr algn="ctr">
              <a:lnSpc>
                <a:spcPct val="100000"/>
              </a:lnSpc>
            </a:pPr>
            <a:r>
              <a:rPr lang="cs-CZ" altLang="cs-CZ" sz="2800" b="1" dirty="0" smtClean="0"/>
              <a:t>Speciální pedagogika osob se sluchovým postižením = SURDOPEDIE</a:t>
            </a:r>
          </a:p>
          <a:p>
            <a:pPr algn="ctr">
              <a:lnSpc>
                <a:spcPct val="100000"/>
              </a:lnSpc>
            </a:pPr>
            <a:endParaRPr lang="cs-CZ" altLang="cs-CZ" sz="2000" dirty="0"/>
          </a:p>
          <a:p>
            <a:pPr algn="ctr">
              <a:lnSpc>
                <a:spcPct val="100000"/>
              </a:lnSpc>
            </a:pPr>
            <a:r>
              <a:rPr lang="cs-CZ" altLang="cs-CZ" sz="2000" dirty="0" smtClean="0"/>
              <a:t>Iva </a:t>
            </a:r>
            <a:r>
              <a:rPr lang="cs-CZ" altLang="cs-CZ" sz="2000" dirty="0" err="1" smtClean="0"/>
              <a:t>Jungwirthová</a:t>
            </a:r>
            <a:endParaRPr lang="cs-CZ" altLang="cs-CZ" sz="2000" dirty="0" smtClean="0"/>
          </a:p>
          <a:p>
            <a:pPr algn="ctr">
              <a:lnSpc>
                <a:spcPct val="100000"/>
              </a:lnSpc>
            </a:pPr>
            <a:r>
              <a:rPr lang="cs-CZ" altLang="cs-CZ" sz="2000" dirty="0" smtClean="0"/>
              <a:t>Raná péče Čechy </a:t>
            </a:r>
          </a:p>
          <a:p>
            <a:pPr algn="ctr">
              <a:lnSpc>
                <a:spcPct val="100000"/>
              </a:lnSpc>
            </a:pPr>
            <a:endParaRPr lang="cs-CZ" altLang="cs-CZ" sz="2800" b="1" dirty="0">
              <a:solidFill>
                <a:srgbClr val="172877"/>
              </a:solidFill>
              <a:latin typeface="+mj-lt"/>
              <a:ea typeface="+mj-ea"/>
              <a:cs typeface="+mj-cs"/>
            </a:endParaRPr>
          </a:p>
          <a:p>
            <a:pPr algn="ctr">
              <a:lnSpc>
                <a:spcPct val="100000"/>
              </a:lnSpc>
            </a:pPr>
            <a:r>
              <a:rPr lang="cs-CZ" altLang="cs-CZ" sz="1400" dirty="0" smtClean="0"/>
              <a:t> </a:t>
            </a:r>
            <a:endParaRPr lang="cs-CZ" altLang="cs-CZ" sz="1400" dirty="0"/>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8661" y="6273873"/>
            <a:ext cx="590476" cy="584127"/>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Rectangle 2"/>
          <p:cNvSpPr>
            <a:spLocks noGrp="1" noChangeArrowheads="1"/>
          </p:cNvSpPr>
          <p:nvPr>
            <p:ph type="title"/>
          </p:nvPr>
        </p:nvSpPr>
        <p:spPr>
          <a:xfrm>
            <a:off x="306388" y="233363"/>
            <a:ext cx="7302500" cy="1108075"/>
          </a:xfrm>
        </p:spPr>
        <p:txBody>
          <a:bodyPr/>
          <a:lstStyle/>
          <a:p>
            <a:r>
              <a:rPr lang="cs-CZ" altLang="cs-CZ" dirty="0"/>
              <a:t/>
            </a:r>
            <a:br>
              <a:rPr lang="cs-CZ" altLang="cs-CZ" dirty="0"/>
            </a:br>
            <a:endParaRPr lang="cs-CZ" altLang="cs-CZ" dirty="0"/>
          </a:p>
        </p:txBody>
      </p:sp>
      <p:sp>
        <p:nvSpPr>
          <p:cNvPr id="576515" name="Rectangle 3"/>
          <p:cNvSpPr>
            <a:spLocks noGrp="1" noChangeArrowheads="1"/>
          </p:cNvSpPr>
          <p:nvPr>
            <p:ph type="body" idx="1"/>
          </p:nvPr>
        </p:nvSpPr>
        <p:spPr>
          <a:xfrm>
            <a:off x="377825" y="1484313"/>
            <a:ext cx="7489428" cy="4608512"/>
          </a:xfrm>
        </p:spPr>
        <p:txBody>
          <a:bodyPr/>
          <a:lstStyle/>
          <a:p>
            <a:pPr marL="457200" indent="-457200">
              <a:buFont typeface="Arial" panose="020B0604020202020204" pitchFamily="34" charset="0"/>
              <a:buChar char="•"/>
            </a:pPr>
            <a:r>
              <a:rPr lang="cs-CZ" sz="2800" dirty="0" smtClean="0"/>
              <a:t>Kompenzační pomůcky</a:t>
            </a:r>
          </a:p>
          <a:p>
            <a:pPr marL="457200" indent="-457200">
              <a:buFont typeface="Arial" panose="020B0604020202020204" pitchFamily="34" charset="0"/>
              <a:buChar char="•"/>
            </a:pPr>
            <a:r>
              <a:rPr lang="cs-CZ" sz="2800" dirty="0" smtClean="0"/>
              <a:t>Význam </a:t>
            </a:r>
            <a:r>
              <a:rPr lang="cs-CZ" sz="2800" dirty="0"/>
              <a:t>sluchu, důsledky sluchových </a:t>
            </a:r>
            <a:r>
              <a:rPr lang="cs-CZ" sz="2800" dirty="0" smtClean="0"/>
              <a:t>vad</a:t>
            </a:r>
          </a:p>
          <a:p>
            <a:pPr marL="457200" indent="-457200">
              <a:buFont typeface="Arial" panose="020B0604020202020204" pitchFamily="34" charset="0"/>
              <a:buChar char="•"/>
            </a:pPr>
            <a:r>
              <a:rPr lang="cs-CZ" sz="2800" dirty="0" smtClean="0"/>
              <a:t>Malé dítě s postižením sluchu v 21. století</a:t>
            </a:r>
          </a:p>
          <a:p>
            <a:pPr marL="457200" indent="-457200">
              <a:buFont typeface="Arial" panose="020B0604020202020204" pitchFamily="34" charset="0"/>
              <a:buChar char="•"/>
            </a:pPr>
            <a:r>
              <a:rPr lang="cs-CZ" sz="2800" dirty="0" smtClean="0"/>
              <a:t>Raná </a:t>
            </a:r>
            <a:r>
              <a:rPr lang="cs-CZ" sz="2800" dirty="0" smtClean="0"/>
              <a:t>péče</a:t>
            </a:r>
          </a:p>
          <a:p>
            <a:pPr algn="ctr">
              <a:lnSpc>
                <a:spcPct val="100000"/>
              </a:lnSpc>
            </a:pPr>
            <a:r>
              <a:rPr lang="cs-CZ" altLang="cs-CZ" sz="1400" dirty="0" smtClean="0"/>
              <a:t> </a:t>
            </a:r>
            <a:endParaRPr lang="cs-CZ" altLang="cs-CZ" sz="1400" dirty="0"/>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8661" y="6273873"/>
            <a:ext cx="590476" cy="584127"/>
          </a:xfrm>
          <a:prstGeom prst="rect">
            <a:avLst/>
          </a:prstGeom>
        </p:spPr>
      </p:pic>
    </p:spTree>
    <p:extLst>
      <p:ext uri="{BB962C8B-B14F-4D97-AF65-F5344CB8AC3E}">
        <p14:creationId xmlns:p14="http://schemas.microsoft.com/office/powerpoint/2010/main" val="67363566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661630" y="3943601"/>
            <a:ext cx="6542789" cy="1690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35000"/>
              </a:spcBef>
              <a:buFontTx/>
              <a:buNone/>
            </a:pPr>
            <a:endParaRPr lang="cs-CZ" altLang="cs-CZ" sz="2316">
              <a:latin typeface="Times New Roman" panose="02020603050405020304" pitchFamily="18" charset="0"/>
            </a:endParaRPr>
          </a:p>
        </p:txBody>
      </p:sp>
      <p:sp>
        <p:nvSpPr>
          <p:cNvPr id="19460" name="Text Box 5"/>
          <p:cNvSpPr txBox="1">
            <a:spLocks noChangeArrowheads="1"/>
          </p:cNvSpPr>
          <p:nvPr/>
        </p:nvSpPr>
        <p:spPr bwMode="auto">
          <a:xfrm>
            <a:off x="4627877" y="708965"/>
            <a:ext cx="184730" cy="1375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cs-CZ" altLang="cs-CZ" sz="5210" b="1" dirty="0">
              <a:solidFill>
                <a:srgbClr val="663300"/>
              </a:solidFill>
            </a:endParaRPr>
          </a:p>
          <a:p>
            <a:pPr eaLnBrk="1" hangingPunct="1">
              <a:spcBef>
                <a:spcPct val="0"/>
              </a:spcBef>
              <a:buFontTx/>
              <a:buNone/>
            </a:pPr>
            <a:endParaRPr lang="cs-CZ" altLang="cs-CZ" sz="1737" dirty="0"/>
          </a:p>
        </p:txBody>
      </p:sp>
      <p:sp>
        <p:nvSpPr>
          <p:cNvPr id="19461" name="Text Box 6"/>
          <p:cNvSpPr txBox="1">
            <a:spLocks noChangeArrowheads="1"/>
          </p:cNvSpPr>
          <p:nvPr/>
        </p:nvSpPr>
        <p:spPr bwMode="auto">
          <a:xfrm>
            <a:off x="2937045" y="2032225"/>
            <a:ext cx="184731" cy="413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cs-CZ" altLang="cs-CZ" sz="1737"/>
          </a:p>
        </p:txBody>
      </p:sp>
      <p:sp>
        <p:nvSpPr>
          <p:cNvPr id="84999" name="Text Box 7"/>
          <p:cNvSpPr txBox="1">
            <a:spLocks noChangeArrowheads="1"/>
          </p:cNvSpPr>
          <p:nvPr/>
        </p:nvSpPr>
        <p:spPr bwMode="auto">
          <a:xfrm>
            <a:off x="234405" y="1632819"/>
            <a:ext cx="7108613" cy="2942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buNone/>
            </a:pPr>
            <a:endParaRPr lang="cs-CZ" altLang="cs-CZ" sz="3087" b="1" dirty="0"/>
          </a:p>
          <a:p>
            <a:pPr algn="l" eaLnBrk="1" hangingPunct="1">
              <a:spcBef>
                <a:spcPct val="0"/>
              </a:spcBef>
              <a:buNone/>
            </a:pPr>
            <a:r>
              <a:rPr lang="cs-CZ" altLang="cs-CZ" sz="3087" dirty="0"/>
              <a:t>Sluchadla </a:t>
            </a:r>
            <a:r>
              <a:rPr lang="cs-CZ" altLang="cs-CZ" sz="3087" dirty="0" smtClean="0"/>
              <a:t>závěsná</a:t>
            </a:r>
          </a:p>
          <a:p>
            <a:pPr algn="l" eaLnBrk="1" hangingPunct="1">
              <a:spcBef>
                <a:spcPct val="0"/>
              </a:spcBef>
              <a:buNone/>
            </a:pPr>
            <a:r>
              <a:rPr lang="cs-CZ" altLang="cs-CZ" sz="3087" dirty="0"/>
              <a:t>Sluchadlo kostní BAHA </a:t>
            </a:r>
            <a:r>
              <a:rPr lang="cs-CZ" altLang="cs-CZ" sz="3087" dirty="0" smtClean="0"/>
              <a:t>(</a:t>
            </a:r>
            <a:r>
              <a:rPr lang="cs-CZ" altLang="cs-CZ" sz="3087" dirty="0"/>
              <a:t>převodní vady)</a:t>
            </a:r>
          </a:p>
          <a:p>
            <a:pPr marL="457200" indent="-457200" algn="l" eaLnBrk="1" hangingPunct="1">
              <a:spcBef>
                <a:spcPct val="0"/>
              </a:spcBef>
            </a:pPr>
            <a:endParaRPr lang="cs-CZ" altLang="cs-CZ" sz="3087" dirty="0"/>
          </a:p>
          <a:p>
            <a:pPr algn="l" eaLnBrk="1" hangingPunct="1">
              <a:spcBef>
                <a:spcPct val="0"/>
              </a:spcBef>
              <a:buNone/>
            </a:pPr>
            <a:r>
              <a:rPr lang="cs-CZ" altLang="cs-CZ" sz="3087" dirty="0"/>
              <a:t>Kochleární implantát</a:t>
            </a:r>
          </a:p>
        </p:txBody>
      </p:sp>
      <p:sp>
        <p:nvSpPr>
          <p:cNvPr id="2" name="TextovéPole 1"/>
          <p:cNvSpPr txBox="1"/>
          <p:nvPr/>
        </p:nvSpPr>
        <p:spPr>
          <a:xfrm>
            <a:off x="450491" y="272712"/>
            <a:ext cx="3424335" cy="609398"/>
          </a:xfrm>
          <a:prstGeom prst="rect">
            <a:avLst/>
          </a:prstGeom>
          <a:noFill/>
        </p:spPr>
        <p:txBody>
          <a:bodyPr wrap="none" rtlCol="0">
            <a:spAutoFit/>
          </a:bodyPr>
          <a:lstStyle/>
          <a:p>
            <a:r>
              <a:rPr lang="cs-CZ" sz="2800" dirty="0" smtClean="0"/>
              <a:t>Kompenzace sluchu</a:t>
            </a:r>
            <a:endParaRPr lang="cs-CZ" sz="2800" dirty="0"/>
          </a:p>
        </p:txBody>
      </p:sp>
    </p:spTree>
    <p:extLst>
      <p:ext uri="{BB962C8B-B14F-4D97-AF65-F5344CB8AC3E}">
        <p14:creationId xmlns:p14="http://schemas.microsoft.com/office/powerpoint/2010/main" val="384100702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499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499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49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661630" y="3943601"/>
            <a:ext cx="6542789" cy="1690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35000"/>
              </a:spcBef>
              <a:buFontTx/>
              <a:buNone/>
            </a:pPr>
            <a:endParaRPr lang="cs-CZ" altLang="cs-CZ" sz="2316">
              <a:latin typeface="Times New Roman" panose="02020603050405020304" pitchFamily="18" charset="0"/>
            </a:endParaRPr>
          </a:p>
        </p:txBody>
      </p:sp>
      <p:sp>
        <p:nvSpPr>
          <p:cNvPr id="19460" name="Text Box 5"/>
          <p:cNvSpPr txBox="1">
            <a:spLocks noChangeArrowheads="1"/>
          </p:cNvSpPr>
          <p:nvPr/>
        </p:nvSpPr>
        <p:spPr bwMode="auto">
          <a:xfrm>
            <a:off x="4627877" y="708965"/>
            <a:ext cx="184730" cy="1375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cs-CZ" altLang="cs-CZ" sz="5210" b="1" dirty="0">
              <a:solidFill>
                <a:srgbClr val="663300"/>
              </a:solidFill>
            </a:endParaRPr>
          </a:p>
          <a:p>
            <a:pPr eaLnBrk="1" hangingPunct="1">
              <a:spcBef>
                <a:spcPct val="0"/>
              </a:spcBef>
              <a:buFontTx/>
              <a:buNone/>
            </a:pPr>
            <a:endParaRPr lang="cs-CZ" altLang="cs-CZ" sz="1737" dirty="0"/>
          </a:p>
        </p:txBody>
      </p:sp>
      <p:sp>
        <p:nvSpPr>
          <p:cNvPr id="19461" name="Text Box 6"/>
          <p:cNvSpPr txBox="1">
            <a:spLocks noChangeArrowheads="1"/>
          </p:cNvSpPr>
          <p:nvPr/>
        </p:nvSpPr>
        <p:spPr bwMode="auto">
          <a:xfrm>
            <a:off x="2937045" y="2032225"/>
            <a:ext cx="184731" cy="413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cs-CZ" altLang="cs-CZ" sz="1737"/>
          </a:p>
        </p:txBody>
      </p:sp>
      <p:sp>
        <p:nvSpPr>
          <p:cNvPr id="2" name="TextovéPole 1"/>
          <p:cNvSpPr txBox="1"/>
          <p:nvPr/>
        </p:nvSpPr>
        <p:spPr>
          <a:xfrm>
            <a:off x="306413" y="295776"/>
            <a:ext cx="1765227" cy="567271"/>
          </a:xfrm>
          <a:prstGeom prst="rect">
            <a:avLst/>
          </a:prstGeom>
          <a:noFill/>
        </p:spPr>
        <p:txBody>
          <a:bodyPr wrap="none" rtlCol="0">
            <a:spAutoFit/>
          </a:bodyPr>
          <a:lstStyle/>
          <a:p>
            <a:r>
              <a:rPr lang="cs-CZ" sz="2800" dirty="0" smtClean="0"/>
              <a:t>Sluchadla</a:t>
            </a:r>
            <a:endParaRPr lang="cs-CZ" sz="2800" dirty="0"/>
          </a:p>
        </p:txBody>
      </p:sp>
      <p:sp>
        <p:nvSpPr>
          <p:cNvPr id="3" name="TextovéPole 2"/>
          <p:cNvSpPr txBox="1"/>
          <p:nvPr/>
        </p:nvSpPr>
        <p:spPr>
          <a:xfrm>
            <a:off x="306413" y="1591005"/>
            <a:ext cx="7056784" cy="5549211"/>
          </a:xfrm>
          <a:prstGeom prst="rect">
            <a:avLst/>
          </a:prstGeom>
          <a:noFill/>
        </p:spPr>
        <p:txBody>
          <a:bodyPr wrap="square" rtlCol="0">
            <a:spAutoFit/>
          </a:bodyPr>
          <a:lstStyle/>
          <a:p>
            <a:pPr marL="285750" indent="-285750" algn="l" eaLnBrk="1" hangingPunct="1">
              <a:spcBef>
                <a:spcPct val="0"/>
              </a:spcBef>
              <a:buFont typeface="Arial" panose="020B0604020202020204" pitchFamily="34" charset="0"/>
              <a:buChar char="•"/>
            </a:pPr>
            <a:r>
              <a:rPr lang="cs-CZ" altLang="cs-CZ" sz="1800" b="1" dirty="0" err="1" smtClean="0">
                <a:solidFill>
                  <a:schemeClr val="tx1"/>
                </a:solidFill>
              </a:rPr>
              <a:t>Phonak</a:t>
            </a:r>
            <a:endParaRPr lang="cs-CZ" altLang="cs-CZ" sz="1800" b="1" dirty="0" smtClean="0">
              <a:solidFill>
                <a:schemeClr val="tx1"/>
              </a:solidFill>
            </a:endParaRPr>
          </a:p>
          <a:p>
            <a:pPr marL="285750" indent="-285750" algn="l" eaLnBrk="1" hangingPunct="1">
              <a:spcBef>
                <a:spcPct val="0"/>
              </a:spcBef>
              <a:buFont typeface="Arial" panose="020B0604020202020204" pitchFamily="34" charset="0"/>
              <a:buChar char="•"/>
            </a:pPr>
            <a:r>
              <a:rPr lang="cs-CZ" altLang="cs-CZ" sz="1800" b="1" dirty="0" err="1" smtClean="0">
                <a:solidFill>
                  <a:schemeClr val="tx1"/>
                </a:solidFill>
              </a:rPr>
              <a:t>Widex</a:t>
            </a:r>
            <a:endParaRPr lang="cs-CZ" altLang="cs-CZ" sz="1800" b="1" dirty="0" smtClean="0">
              <a:solidFill>
                <a:schemeClr val="tx1"/>
              </a:solidFill>
            </a:endParaRPr>
          </a:p>
          <a:p>
            <a:pPr marL="285750" indent="-285750" algn="l" eaLnBrk="1" hangingPunct="1">
              <a:spcBef>
                <a:spcPct val="0"/>
              </a:spcBef>
              <a:buFont typeface="Arial" panose="020B0604020202020204" pitchFamily="34" charset="0"/>
              <a:buChar char="•"/>
            </a:pPr>
            <a:r>
              <a:rPr lang="cs-CZ" altLang="cs-CZ" sz="1800" b="1" dirty="0" err="1" smtClean="0">
                <a:solidFill>
                  <a:schemeClr val="tx1"/>
                </a:solidFill>
              </a:rPr>
              <a:t>Resound</a:t>
            </a:r>
            <a:endParaRPr lang="cs-CZ" altLang="cs-CZ" sz="1800" b="1" dirty="0" smtClean="0">
              <a:solidFill>
                <a:schemeClr val="tx1"/>
              </a:solidFill>
            </a:endParaRPr>
          </a:p>
          <a:p>
            <a:pPr marL="285750" indent="-285750" algn="l" eaLnBrk="1" hangingPunct="1">
              <a:spcBef>
                <a:spcPct val="0"/>
              </a:spcBef>
              <a:buFont typeface="Arial" panose="020B0604020202020204" pitchFamily="34" charset="0"/>
              <a:buChar char="•"/>
            </a:pPr>
            <a:r>
              <a:rPr lang="cs-CZ" altLang="cs-CZ" sz="1800" b="1" dirty="0" smtClean="0">
                <a:solidFill>
                  <a:schemeClr val="tx1"/>
                </a:solidFill>
              </a:rPr>
              <a:t>Siemens</a:t>
            </a:r>
          </a:p>
          <a:p>
            <a:pPr marL="285750" indent="-285750" algn="l" eaLnBrk="1" hangingPunct="1">
              <a:spcBef>
                <a:spcPct val="0"/>
              </a:spcBef>
              <a:buFont typeface="Arial" panose="020B0604020202020204" pitchFamily="34" charset="0"/>
              <a:buChar char="•"/>
            </a:pPr>
            <a:r>
              <a:rPr lang="cs-CZ" altLang="cs-CZ" sz="1800" b="1" dirty="0" smtClean="0">
                <a:solidFill>
                  <a:schemeClr val="tx1"/>
                </a:solidFill>
              </a:rPr>
              <a:t>.</a:t>
            </a:r>
          </a:p>
          <a:p>
            <a:pPr algn="l" eaLnBrk="1" hangingPunct="1">
              <a:spcBef>
                <a:spcPct val="0"/>
              </a:spcBef>
            </a:pPr>
            <a:endParaRPr lang="cs-CZ" altLang="cs-CZ" sz="1800" b="1" dirty="0" smtClean="0">
              <a:solidFill>
                <a:schemeClr val="tx1"/>
              </a:solidFill>
            </a:endParaRPr>
          </a:p>
          <a:p>
            <a:pPr algn="l" eaLnBrk="1" hangingPunct="1">
              <a:spcBef>
                <a:spcPct val="0"/>
              </a:spcBef>
            </a:pPr>
            <a:r>
              <a:rPr lang="cs-CZ" altLang="cs-CZ" sz="1800" b="1" dirty="0" smtClean="0">
                <a:solidFill>
                  <a:schemeClr val="tx1"/>
                </a:solidFill>
              </a:rPr>
              <a:t>Co je to sluchadlo ??? </a:t>
            </a:r>
          </a:p>
          <a:p>
            <a:pPr algn="l" eaLnBrk="1" hangingPunct="1">
              <a:spcBef>
                <a:spcPct val="0"/>
              </a:spcBef>
            </a:pPr>
            <a:r>
              <a:rPr lang="cs-CZ" sz="1800" b="1" dirty="0" smtClean="0"/>
              <a:t>Sluchadlo</a:t>
            </a:r>
            <a:r>
              <a:rPr lang="cs-CZ" sz="1800" dirty="0"/>
              <a:t> je elektronická pomůcka, která se nejčastěji nosí za uchem nebo v uchu. Jeho základní části, zjednodušeně řečeno, tvoří </a:t>
            </a:r>
            <a:r>
              <a:rPr lang="cs-CZ" sz="1800" b="1" dirty="0"/>
              <a:t>mikrofon</a:t>
            </a:r>
            <a:r>
              <a:rPr lang="cs-CZ" sz="1800" dirty="0"/>
              <a:t>, </a:t>
            </a:r>
            <a:r>
              <a:rPr lang="cs-CZ" sz="1800" b="1" dirty="0" smtClean="0"/>
              <a:t>reproduktor</a:t>
            </a:r>
            <a:r>
              <a:rPr lang="cs-CZ" sz="1800" dirty="0" smtClean="0"/>
              <a:t> </a:t>
            </a:r>
            <a:r>
              <a:rPr lang="cs-CZ" sz="1800" dirty="0"/>
              <a:t>a </a:t>
            </a:r>
            <a:r>
              <a:rPr lang="cs-CZ" sz="1800" b="1" dirty="0"/>
              <a:t>mikročip se zesilovačem zvuku </a:t>
            </a:r>
            <a:r>
              <a:rPr lang="cs-CZ" sz="1800" dirty="0"/>
              <a:t>napájené malou </a:t>
            </a:r>
            <a:r>
              <a:rPr lang="cs-CZ" sz="1800" b="1" dirty="0"/>
              <a:t>baterií</a:t>
            </a:r>
            <a:r>
              <a:rPr lang="cs-CZ" sz="1800" dirty="0" smtClean="0"/>
              <a:t>.</a:t>
            </a:r>
          </a:p>
          <a:p>
            <a:pPr algn="l" eaLnBrk="1" hangingPunct="1">
              <a:spcBef>
                <a:spcPct val="0"/>
              </a:spcBef>
            </a:pPr>
            <a:r>
              <a:rPr lang="cs-CZ" sz="1800" dirty="0"/>
              <a:t>Sluchadlo funguje tak, že zachycuje zvuk, zesiluje ho a posílá ho do zvukovodu, skrz střední ucho do vnitřního ucha, kde se nacházejí sluchové nervy.</a:t>
            </a:r>
            <a:endParaRPr lang="cs-CZ" altLang="cs-CZ" sz="1800" b="1" dirty="0">
              <a:solidFill>
                <a:schemeClr val="tx1"/>
              </a:solidFill>
            </a:endParaRPr>
          </a:p>
          <a:p>
            <a:pPr algn="l" eaLnBrk="1" hangingPunct="1">
              <a:spcBef>
                <a:spcPct val="0"/>
              </a:spcBef>
            </a:pPr>
            <a:endParaRPr lang="cs-CZ" altLang="cs-CZ" sz="1800" b="1" dirty="0">
              <a:solidFill>
                <a:schemeClr val="tx1"/>
              </a:solidFill>
            </a:endParaRPr>
          </a:p>
          <a:p>
            <a:pPr marL="285750" indent="-285750" algn="l">
              <a:buFont typeface="Arial" panose="020B0604020202020204" pitchFamily="34" charset="0"/>
              <a:buChar char="•"/>
            </a:pPr>
            <a:endParaRPr lang="cs-CZ" sz="1800" dirty="0">
              <a:solidFill>
                <a:schemeClr val="tx1"/>
              </a:solidFill>
            </a:endParaRPr>
          </a:p>
        </p:txBody>
      </p:sp>
    </p:spTree>
    <p:extLst>
      <p:ext uri="{BB962C8B-B14F-4D97-AF65-F5344CB8AC3E}">
        <p14:creationId xmlns:p14="http://schemas.microsoft.com/office/powerpoint/2010/main" val="185620477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661630" y="3943601"/>
            <a:ext cx="6542789" cy="1690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35000"/>
              </a:spcBef>
              <a:buFontTx/>
              <a:buNone/>
            </a:pPr>
            <a:endParaRPr lang="cs-CZ" altLang="cs-CZ" sz="2316">
              <a:latin typeface="Times New Roman" panose="02020603050405020304" pitchFamily="18" charset="0"/>
            </a:endParaRPr>
          </a:p>
        </p:txBody>
      </p:sp>
      <p:sp>
        <p:nvSpPr>
          <p:cNvPr id="19460" name="Text Box 5"/>
          <p:cNvSpPr txBox="1">
            <a:spLocks noChangeArrowheads="1"/>
          </p:cNvSpPr>
          <p:nvPr/>
        </p:nvSpPr>
        <p:spPr bwMode="auto">
          <a:xfrm>
            <a:off x="4627877" y="708965"/>
            <a:ext cx="184730" cy="1375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cs-CZ" altLang="cs-CZ" sz="5210" b="1" dirty="0">
              <a:solidFill>
                <a:srgbClr val="663300"/>
              </a:solidFill>
            </a:endParaRPr>
          </a:p>
          <a:p>
            <a:pPr eaLnBrk="1" hangingPunct="1">
              <a:spcBef>
                <a:spcPct val="0"/>
              </a:spcBef>
              <a:buFontTx/>
              <a:buNone/>
            </a:pPr>
            <a:endParaRPr lang="cs-CZ" altLang="cs-CZ" sz="1737" dirty="0"/>
          </a:p>
        </p:txBody>
      </p:sp>
      <p:sp>
        <p:nvSpPr>
          <p:cNvPr id="19461" name="Text Box 6"/>
          <p:cNvSpPr txBox="1">
            <a:spLocks noChangeArrowheads="1"/>
          </p:cNvSpPr>
          <p:nvPr/>
        </p:nvSpPr>
        <p:spPr bwMode="auto">
          <a:xfrm>
            <a:off x="2937045" y="2032225"/>
            <a:ext cx="184731" cy="413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cs-CZ" altLang="cs-CZ" sz="1737"/>
          </a:p>
        </p:txBody>
      </p:sp>
      <p:sp>
        <p:nvSpPr>
          <p:cNvPr id="2" name="TextovéPole 1"/>
          <p:cNvSpPr txBox="1"/>
          <p:nvPr/>
        </p:nvSpPr>
        <p:spPr>
          <a:xfrm>
            <a:off x="306413" y="295776"/>
            <a:ext cx="1765227" cy="567271"/>
          </a:xfrm>
          <a:prstGeom prst="rect">
            <a:avLst/>
          </a:prstGeom>
          <a:noFill/>
        </p:spPr>
        <p:txBody>
          <a:bodyPr wrap="none" rtlCol="0">
            <a:spAutoFit/>
          </a:bodyPr>
          <a:lstStyle/>
          <a:p>
            <a:r>
              <a:rPr lang="cs-CZ" sz="2800" dirty="0" smtClean="0"/>
              <a:t>Sluchadla</a:t>
            </a:r>
            <a:endParaRPr lang="cs-CZ" sz="2800" dirty="0"/>
          </a:p>
        </p:txBody>
      </p:sp>
      <p:sp>
        <p:nvSpPr>
          <p:cNvPr id="3" name="TextovéPole 2"/>
          <p:cNvSpPr txBox="1"/>
          <p:nvPr/>
        </p:nvSpPr>
        <p:spPr>
          <a:xfrm>
            <a:off x="0" y="1268760"/>
            <a:ext cx="7223924" cy="4884414"/>
          </a:xfrm>
          <a:prstGeom prst="rect">
            <a:avLst/>
          </a:prstGeom>
          <a:noFill/>
        </p:spPr>
        <p:txBody>
          <a:bodyPr wrap="square" rtlCol="0">
            <a:spAutoFit/>
          </a:bodyPr>
          <a:lstStyle/>
          <a:p>
            <a:pPr marL="285750" indent="-285750" algn="l" eaLnBrk="1" hangingPunct="1">
              <a:spcBef>
                <a:spcPct val="0"/>
              </a:spcBef>
              <a:buFont typeface="Arial" panose="020B0604020202020204" pitchFamily="34" charset="0"/>
              <a:buChar char="•"/>
            </a:pPr>
            <a:r>
              <a:rPr lang="cs-CZ" altLang="cs-CZ" sz="1800" b="1" dirty="0" smtClean="0">
                <a:solidFill>
                  <a:schemeClr val="tx1"/>
                </a:solidFill>
              </a:rPr>
              <a:t>Zesílení = velikost baterie = velikost sluchadla</a:t>
            </a:r>
          </a:p>
          <a:p>
            <a:pPr marL="285750" indent="-285750" algn="l" eaLnBrk="1" hangingPunct="1">
              <a:spcBef>
                <a:spcPct val="0"/>
              </a:spcBef>
              <a:buFont typeface="Arial" panose="020B0604020202020204" pitchFamily="34" charset="0"/>
              <a:buChar char="•"/>
            </a:pPr>
            <a:r>
              <a:rPr lang="cs-CZ" altLang="cs-CZ" sz="1800" b="1" dirty="0" smtClean="0">
                <a:solidFill>
                  <a:schemeClr val="tx1"/>
                </a:solidFill>
              </a:rPr>
              <a:t>„Model“ = závěsné, mikro, zvukovodové, kanálové</a:t>
            </a:r>
            <a:r>
              <a:rPr lang="cs-CZ" altLang="cs-CZ" sz="1800" b="1" dirty="0" smtClean="0">
                <a:solidFill>
                  <a:schemeClr val="tx1"/>
                </a:solidFill>
              </a:rPr>
              <a:t>,…</a:t>
            </a:r>
            <a:endParaRPr lang="cs-CZ" altLang="cs-CZ" sz="1800" b="1" dirty="0" smtClean="0">
              <a:solidFill>
                <a:schemeClr val="tx1"/>
              </a:solidFill>
            </a:endParaRPr>
          </a:p>
          <a:p>
            <a:pPr marL="285750" indent="-285750" algn="l" eaLnBrk="1" hangingPunct="1">
              <a:spcBef>
                <a:spcPct val="0"/>
              </a:spcBef>
              <a:buFont typeface="Arial" panose="020B0604020202020204" pitchFamily="34" charset="0"/>
              <a:buChar char="•"/>
            </a:pPr>
            <a:r>
              <a:rPr lang="cs-CZ" altLang="cs-CZ" sz="1800" b="1" dirty="0" smtClean="0">
                <a:solidFill>
                  <a:schemeClr val="tx1"/>
                </a:solidFill>
              </a:rPr>
              <a:t>Počet kanálů = přesnější nastavení vzhledem k audiogramu, </a:t>
            </a:r>
            <a:endParaRPr lang="cs-CZ" altLang="cs-CZ" sz="1800" b="1" dirty="0" smtClean="0">
              <a:solidFill>
                <a:schemeClr val="tx1"/>
              </a:solidFill>
            </a:endParaRPr>
          </a:p>
          <a:p>
            <a:pPr algn="l" eaLnBrk="1" hangingPunct="1">
              <a:spcBef>
                <a:spcPct val="0"/>
              </a:spcBef>
            </a:pPr>
            <a:r>
              <a:rPr lang="cs-CZ" altLang="cs-CZ" sz="1800" b="1" dirty="0" smtClean="0">
                <a:solidFill>
                  <a:schemeClr val="tx1"/>
                </a:solidFill>
              </a:rPr>
              <a:t>    omezení </a:t>
            </a:r>
            <a:r>
              <a:rPr lang="cs-CZ" altLang="cs-CZ" sz="1800" b="1" dirty="0" smtClean="0">
                <a:solidFill>
                  <a:schemeClr val="tx1"/>
                </a:solidFill>
              </a:rPr>
              <a:t>zpětné vazby</a:t>
            </a:r>
            <a:r>
              <a:rPr lang="cs-CZ" altLang="cs-CZ" sz="1800" b="1" dirty="0" smtClean="0">
                <a:solidFill>
                  <a:schemeClr val="tx1"/>
                </a:solidFill>
              </a:rPr>
              <a:t> </a:t>
            </a:r>
            <a:r>
              <a:rPr lang="cs-CZ" altLang="cs-CZ" sz="1800" b="1" dirty="0" smtClean="0">
                <a:solidFill>
                  <a:schemeClr val="tx1"/>
                </a:solidFill>
              </a:rPr>
              <a:t>= </a:t>
            </a:r>
            <a:r>
              <a:rPr lang="cs-CZ" altLang="cs-CZ" sz="1800" b="1" dirty="0" smtClean="0">
                <a:solidFill>
                  <a:schemeClr val="tx1"/>
                </a:solidFill>
              </a:rPr>
              <a:t>cena</a:t>
            </a:r>
            <a:endParaRPr lang="cs-CZ" altLang="cs-CZ" sz="1800" b="1" dirty="0" smtClean="0">
              <a:solidFill>
                <a:schemeClr val="tx1"/>
              </a:solidFill>
            </a:endParaRPr>
          </a:p>
          <a:p>
            <a:pPr marL="285750" indent="-285750" algn="l" eaLnBrk="1" hangingPunct="1">
              <a:spcBef>
                <a:spcPct val="0"/>
              </a:spcBef>
              <a:buFont typeface="Arial" panose="020B0604020202020204" pitchFamily="34" charset="0"/>
              <a:buChar char="•"/>
            </a:pPr>
            <a:r>
              <a:rPr lang="cs-CZ" altLang="cs-CZ" sz="1800" b="1" dirty="0" smtClean="0">
                <a:solidFill>
                  <a:schemeClr val="tx1"/>
                </a:solidFill>
              </a:rPr>
              <a:t>Počet programů = do hluku, do ticha, pro poslech hudby,…= </a:t>
            </a:r>
            <a:r>
              <a:rPr lang="cs-CZ" altLang="cs-CZ" sz="1800" b="1" dirty="0" smtClean="0">
                <a:solidFill>
                  <a:schemeClr val="tx1"/>
                </a:solidFill>
              </a:rPr>
              <a:t>cena</a:t>
            </a:r>
            <a:endParaRPr lang="cs-CZ" altLang="cs-CZ" sz="1800" b="1" dirty="0" smtClean="0">
              <a:solidFill>
                <a:schemeClr val="tx1"/>
              </a:solidFill>
            </a:endParaRPr>
          </a:p>
          <a:p>
            <a:pPr marL="285750" indent="-285750" algn="l" eaLnBrk="1" hangingPunct="1">
              <a:spcBef>
                <a:spcPct val="0"/>
              </a:spcBef>
              <a:buFont typeface="Arial" panose="020B0604020202020204" pitchFamily="34" charset="0"/>
              <a:buChar char="•"/>
            </a:pPr>
            <a:r>
              <a:rPr lang="cs-CZ" altLang="cs-CZ" sz="1800" b="1" dirty="0" smtClean="0">
                <a:solidFill>
                  <a:schemeClr val="tx1"/>
                </a:solidFill>
              </a:rPr>
              <a:t>Počet a typ mikrofonů = směrový, všesměrový, směrově adaptibilní = </a:t>
            </a:r>
            <a:r>
              <a:rPr lang="cs-CZ" altLang="cs-CZ" sz="1800" b="1" dirty="0" smtClean="0">
                <a:solidFill>
                  <a:schemeClr val="tx1"/>
                </a:solidFill>
              </a:rPr>
              <a:t>cena</a:t>
            </a:r>
            <a:endParaRPr lang="cs-CZ" altLang="cs-CZ" sz="1800" b="1" dirty="0" smtClean="0">
              <a:solidFill>
                <a:schemeClr val="tx1"/>
              </a:solidFill>
            </a:endParaRPr>
          </a:p>
          <a:p>
            <a:pPr marL="285750" indent="-285750" algn="l" eaLnBrk="1" hangingPunct="1">
              <a:spcBef>
                <a:spcPct val="0"/>
              </a:spcBef>
              <a:buFont typeface="Arial" panose="020B0604020202020204" pitchFamily="34" charset="0"/>
              <a:buChar char="•"/>
            </a:pPr>
            <a:r>
              <a:rPr lang="cs-CZ" altLang="cs-CZ" sz="1800" b="1" dirty="0" smtClean="0">
                <a:solidFill>
                  <a:schemeClr val="tx1"/>
                </a:solidFill>
              </a:rPr>
              <a:t>Bezdrátový poslech, propojení sluchadel,… = </a:t>
            </a:r>
            <a:r>
              <a:rPr lang="cs-CZ" altLang="cs-CZ" sz="1800" b="1" dirty="0" smtClean="0">
                <a:solidFill>
                  <a:schemeClr val="tx1"/>
                </a:solidFill>
              </a:rPr>
              <a:t>cena</a:t>
            </a:r>
            <a:endParaRPr lang="cs-CZ" altLang="cs-CZ" sz="1800" b="1" dirty="0">
              <a:solidFill>
                <a:schemeClr val="tx1"/>
              </a:solidFill>
            </a:endParaRPr>
          </a:p>
          <a:p>
            <a:pPr marL="285750" indent="-285750" algn="l" eaLnBrk="1" hangingPunct="1">
              <a:spcBef>
                <a:spcPct val="0"/>
              </a:spcBef>
              <a:buFont typeface="Arial" panose="020B0604020202020204" pitchFamily="34" charset="0"/>
              <a:buChar char="•"/>
            </a:pPr>
            <a:r>
              <a:rPr lang="cs-CZ" altLang="cs-CZ" sz="1800" b="1" dirty="0" smtClean="0">
                <a:solidFill>
                  <a:schemeClr val="tx1"/>
                </a:solidFill>
              </a:rPr>
              <a:t>Barva krytu, tvarovky, typ hadičky, bateriový zámek, signalizace stavu </a:t>
            </a:r>
            <a:r>
              <a:rPr lang="cs-CZ" altLang="cs-CZ" sz="1800" b="1" dirty="0" smtClean="0">
                <a:solidFill>
                  <a:schemeClr val="tx1"/>
                </a:solidFill>
              </a:rPr>
              <a:t>baterie,</a:t>
            </a:r>
          </a:p>
          <a:p>
            <a:pPr marL="285750" indent="-285750" algn="l" eaLnBrk="1" hangingPunct="1">
              <a:spcBef>
                <a:spcPct val="0"/>
              </a:spcBef>
              <a:buFont typeface="Arial" panose="020B0604020202020204" pitchFamily="34" charset="0"/>
              <a:buChar char="•"/>
            </a:pPr>
            <a:r>
              <a:rPr lang="cs-CZ" altLang="cs-CZ" sz="1800" b="1" dirty="0" smtClean="0">
                <a:solidFill>
                  <a:schemeClr val="tx1"/>
                </a:solidFill>
              </a:rPr>
              <a:t>Voděodolné varianty</a:t>
            </a:r>
            <a:endParaRPr lang="cs-CZ" altLang="cs-CZ" sz="1800" b="1" dirty="0" smtClean="0">
              <a:solidFill>
                <a:schemeClr val="tx1"/>
              </a:solidFill>
            </a:endParaRPr>
          </a:p>
          <a:p>
            <a:pPr marL="285750" indent="-285750" algn="l" eaLnBrk="1" hangingPunct="1">
              <a:spcBef>
                <a:spcPct val="0"/>
              </a:spcBef>
              <a:buFont typeface="Arial" panose="020B0604020202020204" pitchFamily="34" charset="0"/>
              <a:buChar char="•"/>
            </a:pPr>
            <a:endParaRPr lang="cs-CZ" altLang="cs-CZ" sz="1800" b="1" dirty="0">
              <a:solidFill>
                <a:schemeClr val="tx1"/>
              </a:solidFill>
            </a:endParaRPr>
          </a:p>
          <a:p>
            <a:pPr algn="l" eaLnBrk="1" hangingPunct="1">
              <a:spcBef>
                <a:spcPct val="0"/>
              </a:spcBef>
            </a:pPr>
            <a:endParaRPr lang="cs-CZ" altLang="cs-CZ" sz="1800" b="1" dirty="0">
              <a:solidFill>
                <a:schemeClr val="tx1"/>
              </a:solidFill>
            </a:endParaRPr>
          </a:p>
          <a:p>
            <a:pPr marL="285750" indent="-285750" algn="l">
              <a:buFont typeface="Arial" panose="020B0604020202020204" pitchFamily="34" charset="0"/>
              <a:buChar char="•"/>
            </a:pPr>
            <a:endParaRPr lang="cs-CZ" sz="1800" dirty="0">
              <a:solidFill>
                <a:schemeClr val="tx1"/>
              </a:solidFill>
            </a:endParaRPr>
          </a:p>
        </p:txBody>
      </p:sp>
    </p:spTree>
    <p:extLst>
      <p:ext uri="{BB962C8B-B14F-4D97-AF65-F5344CB8AC3E}">
        <p14:creationId xmlns:p14="http://schemas.microsoft.com/office/powerpoint/2010/main" val="123299228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661630" y="3943601"/>
            <a:ext cx="6542789" cy="1690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35000"/>
              </a:spcBef>
              <a:buFontTx/>
              <a:buNone/>
            </a:pPr>
            <a:endParaRPr lang="cs-CZ" altLang="cs-CZ" sz="2316">
              <a:latin typeface="Times New Roman" panose="02020603050405020304" pitchFamily="18" charset="0"/>
            </a:endParaRPr>
          </a:p>
        </p:txBody>
      </p:sp>
      <p:sp>
        <p:nvSpPr>
          <p:cNvPr id="19460" name="Text Box 5"/>
          <p:cNvSpPr txBox="1">
            <a:spLocks noChangeArrowheads="1"/>
          </p:cNvSpPr>
          <p:nvPr/>
        </p:nvSpPr>
        <p:spPr bwMode="auto">
          <a:xfrm>
            <a:off x="4627877" y="708965"/>
            <a:ext cx="184730" cy="1375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cs-CZ" altLang="cs-CZ" sz="5210" b="1" dirty="0">
              <a:solidFill>
                <a:srgbClr val="663300"/>
              </a:solidFill>
            </a:endParaRPr>
          </a:p>
          <a:p>
            <a:pPr eaLnBrk="1" hangingPunct="1">
              <a:spcBef>
                <a:spcPct val="0"/>
              </a:spcBef>
              <a:buFontTx/>
              <a:buNone/>
            </a:pPr>
            <a:endParaRPr lang="cs-CZ" altLang="cs-CZ" sz="1737" dirty="0"/>
          </a:p>
        </p:txBody>
      </p:sp>
      <p:sp>
        <p:nvSpPr>
          <p:cNvPr id="19461" name="Text Box 6"/>
          <p:cNvSpPr txBox="1">
            <a:spLocks noChangeArrowheads="1"/>
          </p:cNvSpPr>
          <p:nvPr/>
        </p:nvSpPr>
        <p:spPr bwMode="auto">
          <a:xfrm>
            <a:off x="2937045" y="2032225"/>
            <a:ext cx="184731" cy="413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cs-CZ" altLang="cs-CZ" sz="1737"/>
          </a:p>
        </p:txBody>
      </p:sp>
      <p:sp>
        <p:nvSpPr>
          <p:cNvPr id="2" name="TextovéPole 1"/>
          <p:cNvSpPr txBox="1"/>
          <p:nvPr/>
        </p:nvSpPr>
        <p:spPr>
          <a:xfrm>
            <a:off x="234405" y="295775"/>
            <a:ext cx="3185488" cy="567271"/>
          </a:xfrm>
          <a:prstGeom prst="rect">
            <a:avLst/>
          </a:prstGeom>
          <a:noFill/>
        </p:spPr>
        <p:txBody>
          <a:bodyPr wrap="none" rtlCol="0">
            <a:spAutoFit/>
          </a:bodyPr>
          <a:lstStyle/>
          <a:p>
            <a:r>
              <a:rPr lang="cs-CZ" sz="2800" dirty="0" smtClean="0"/>
              <a:t>Závěsná s</a:t>
            </a:r>
            <a:r>
              <a:rPr lang="cs-CZ" sz="2800" dirty="0" smtClean="0"/>
              <a:t>luchadla</a:t>
            </a:r>
            <a:endParaRPr lang="cs-CZ" sz="2800" dirty="0"/>
          </a:p>
        </p:txBody>
      </p:sp>
      <p:sp>
        <p:nvSpPr>
          <p:cNvPr id="3" name="TextovéPole 2"/>
          <p:cNvSpPr txBox="1"/>
          <p:nvPr/>
        </p:nvSpPr>
        <p:spPr>
          <a:xfrm>
            <a:off x="351379" y="1556792"/>
            <a:ext cx="2717411" cy="3554819"/>
          </a:xfrm>
          <a:prstGeom prst="rect">
            <a:avLst/>
          </a:prstGeom>
          <a:noFill/>
        </p:spPr>
        <p:txBody>
          <a:bodyPr wrap="none" rtlCol="0">
            <a:spAutoFit/>
          </a:bodyPr>
          <a:lstStyle/>
          <a:p>
            <a:pPr marL="285750" indent="-285750" algn="l" eaLnBrk="1" hangingPunct="1">
              <a:spcBef>
                <a:spcPct val="0"/>
              </a:spcBef>
              <a:buFont typeface="Arial" panose="020B0604020202020204" pitchFamily="34" charset="0"/>
              <a:buChar char="•"/>
            </a:pPr>
            <a:r>
              <a:rPr lang="cs-CZ" altLang="cs-CZ" sz="1800" b="1" dirty="0">
                <a:solidFill>
                  <a:schemeClr val="tx1"/>
                </a:solidFill>
              </a:rPr>
              <a:t>Oboustranně!</a:t>
            </a:r>
          </a:p>
          <a:p>
            <a:pPr marL="285750" indent="-285750" algn="l" eaLnBrk="1" hangingPunct="1">
              <a:spcBef>
                <a:spcPct val="0"/>
              </a:spcBef>
              <a:buFont typeface="Arial" panose="020B0604020202020204" pitchFamily="34" charset="0"/>
              <a:buChar char="•"/>
            </a:pPr>
            <a:r>
              <a:rPr lang="cs-CZ" altLang="cs-CZ" sz="1800" b="1" dirty="0">
                <a:solidFill>
                  <a:schemeClr val="tx1"/>
                </a:solidFill>
              </a:rPr>
              <a:t>Digitální!</a:t>
            </a:r>
          </a:p>
          <a:p>
            <a:pPr marL="285750" indent="-285750" algn="l" eaLnBrk="1" hangingPunct="1">
              <a:spcBef>
                <a:spcPct val="0"/>
              </a:spcBef>
              <a:buFont typeface="Arial" panose="020B0604020202020204" pitchFamily="34" charset="0"/>
              <a:buChar char="•"/>
            </a:pPr>
            <a:r>
              <a:rPr lang="cs-CZ" altLang="cs-CZ" sz="1800" b="1" dirty="0">
                <a:solidFill>
                  <a:schemeClr val="tx1"/>
                </a:solidFill>
              </a:rPr>
              <a:t>Čím dražší, tím lepší?</a:t>
            </a:r>
          </a:p>
          <a:p>
            <a:pPr marL="285750" indent="-285750" algn="l" eaLnBrk="1" hangingPunct="1">
              <a:spcBef>
                <a:spcPct val="0"/>
              </a:spcBef>
              <a:buFont typeface="Arial" panose="020B0604020202020204" pitchFamily="34" charset="0"/>
              <a:buChar char="•"/>
            </a:pPr>
            <a:r>
              <a:rPr lang="cs-CZ" altLang="cs-CZ" sz="1800" b="1" dirty="0">
                <a:solidFill>
                  <a:schemeClr val="tx1"/>
                </a:solidFill>
              </a:rPr>
              <a:t>Celodenně!</a:t>
            </a:r>
          </a:p>
          <a:p>
            <a:pPr marL="285750" indent="-285750" algn="l" eaLnBrk="1" hangingPunct="1">
              <a:spcBef>
                <a:spcPct val="0"/>
              </a:spcBef>
              <a:buFont typeface="Arial" panose="020B0604020202020204" pitchFamily="34" charset="0"/>
              <a:buChar char="•"/>
            </a:pPr>
            <a:r>
              <a:rPr lang="cs-CZ" altLang="cs-CZ" sz="1800" b="1" dirty="0">
                <a:solidFill>
                  <a:schemeClr val="tx1"/>
                </a:solidFill>
              </a:rPr>
              <a:t>Kontrolovat!</a:t>
            </a:r>
          </a:p>
          <a:p>
            <a:pPr marL="285750" indent="-285750" algn="l" eaLnBrk="1" hangingPunct="1">
              <a:spcBef>
                <a:spcPct val="0"/>
              </a:spcBef>
              <a:buFont typeface="Arial" panose="020B0604020202020204" pitchFamily="34" charset="0"/>
              <a:buChar char="•"/>
            </a:pPr>
            <a:r>
              <a:rPr lang="cs-CZ" altLang="cs-CZ" sz="1800" b="1" dirty="0" err="1">
                <a:solidFill>
                  <a:schemeClr val="tx1"/>
                </a:solidFill>
              </a:rPr>
              <a:t>Stetoklip</a:t>
            </a:r>
            <a:r>
              <a:rPr lang="cs-CZ" altLang="cs-CZ" sz="1800" b="1" dirty="0">
                <a:solidFill>
                  <a:schemeClr val="tx1"/>
                </a:solidFill>
              </a:rPr>
              <a:t>!</a:t>
            </a:r>
          </a:p>
          <a:p>
            <a:pPr marL="285750" indent="-285750" algn="l" eaLnBrk="1" hangingPunct="1">
              <a:spcBef>
                <a:spcPct val="0"/>
              </a:spcBef>
              <a:buFont typeface="Arial" panose="020B0604020202020204" pitchFamily="34" charset="0"/>
              <a:buChar char="•"/>
            </a:pPr>
            <a:r>
              <a:rPr lang="cs-CZ" altLang="cs-CZ" sz="1800" b="1" dirty="0">
                <a:solidFill>
                  <a:schemeClr val="tx1"/>
                </a:solidFill>
              </a:rPr>
              <a:t>Tvarovka -pískání!</a:t>
            </a:r>
          </a:p>
          <a:p>
            <a:pPr marL="285750" indent="-285750" algn="l" eaLnBrk="1" hangingPunct="1">
              <a:spcBef>
                <a:spcPct val="0"/>
              </a:spcBef>
              <a:buFont typeface="Arial" panose="020B0604020202020204" pitchFamily="34" charset="0"/>
              <a:buChar char="•"/>
            </a:pPr>
            <a:r>
              <a:rPr lang="cs-CZ" altLang="cs-CZ" sz="1800" b="1" dirty="0">
                <a:solidFill>
                  <a:schemeClr val="tx1"/>
                </a:solidFill>
              </a:rPr>
              <a:t>Baterie!</a:t>
            </a:r>
          </a:p>
          <a:p>
            <a:pPr marL="285750" indent="-285750" algn="l" eaLnBrk="1" hangingPunct="1">
              <a:spcBef>
                <a:spcPct val="0"/>
              </a:spcBef>
              <a:buFont typeface="Arial" panose="020B0604020202020204" pitchFamily="34" charset="0"/>
              <a:buChar char="•"/>
            </a:pPr>
            <a:r>
              <a:rPr lang="cs-CZ" altLang="cs-CZ" sz="1800" b="1" dirty="0">
                <a:solidFill>
                  <a:schemeClr val="tx1"/>
                </a:solidFill>
              </a:rPr>
              <a:t>Upevnění!</a:t>
            </a:r>
          </a:p>
          <a:p>
            <a:pPr marL="285750" indent="-285750" algn="l">
              <a:buFont typeface="Arial" panose="020B0604020202020204" pitchFamily="34" charset="0"/>
              <a:buChar char="•"/>
            </a:pPr>
            <a:endParaRPr lang="cs-CZ" sz="1800" dirty="0">
              <a:solidFill>
                <a:schemeClr val="tx1"/>
              </a:solidFill>
            </a:endParaRPr>
          </a:p>
        </p:txBody>
      </p:sp>
      <p:pic>
        <p:nvPicPr>
          <p:cNvPr id="97282" name="Picture 2" descr="Digital Hearing Aid : Stock Phot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58741" y="1492903"/>
            <a:ext cx="2023275" cy="1491770"/>
          </a:xfrm>
          <a:prstGeom prst="rect">
            <a:avLst/>
          </a:prstGeom>
          <a:noFill/>
          <a:extLst>
            <a:ext uri="{909E8E84-426E-40DD-AFC4-6F175D3DCCD1}">
              <a14:hiddenFill xmlns:a14="http://schemas.microsoft.com/office/drawing/2010/main">
                <a:solidFill>
                  <a:srgbClr val="FFFFFF"/>
                </a:solidFill>
              </a14:hiddenFill>
            </a:ext>
          </a:extLst>
        </p:spPr>
      </p:pic>
      <p:pic>
        <p:nvPicPr>
          <p:cNvPr id="97284" name="Picture 4" descr="Cute baby boy with hearing aid : Stock Phot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25027" y="1457759"/>
            <a:ext cx="2070922" cy="1381289"/>
          </a:xfrm>
          <a:prstGeom prst="rect">
            <a:avLst/>
          </a:prstGeom>
          <a:noFill/>
          <a:extLst>
            <a:ext uri="{909E8E84-426E-40DD-AFC4-6F175D3DCCD1}">
              <a14:hiddenFill xmlns:a14="http://schemas.microsoft.com/office/drawing/2010/main">
                <a:solidFill>
                  <a:srgbClr val="FFFFFF"/>
                </a:solidFill>
              </a14:hiddenFill>
            </a:ext>
          </a:extLst>
        </p:spPr>
      </p:pic>
      <p:pic>
        <p:nvPicPr>
          <p:cNvPr id="97286" name="Picture 6" descr="A woman wearing a hearing aid : Stock Phot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34605" y="3990224"/>
            <a:ext cx="1495912" cy="2242773"/>
          </a:xfrm>
          <a:prstGeom prst="rect">
            <a:avLst/>
          </a:prstGeom>
          <a:noFill/>
          <a:extLst>
            <a:ext uri="{909E8E84-426E-40DD-AFC4-6F175D3DCCD1}">
              <a14:hiddenFill xmlns:a14="http://schemas.microsoft.com/office/drawing/2010/main">
                <a:solidFill>
                  <a:srgbClr val="FFFFFF"/>
                </a:solidFill>
              </a14:hiddenFill>
            </a:ext>
          </a:extLst>
        </p:spPr>
      </p:pic>
      <p:pic>
        <p:nvPicPr>
          <p:cNvPr id="97288" name="Picture 8" descr="Doctor showing hearing aid : Stock Phot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34805" y="3212976"/>
            <a:ext cx="2617986" cy="1751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6009965"/>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661630" y="3943601"/>
            <a:ext cx="6542789" cy="1690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35000"/>
              </a:spcBef>
              <a:buFontTx/>
              <a:buNone/>
            </a:pPr>
            <a:endParaRPr lang="cs-CZ" altLang="cs-CZ" sz="2316">
              <a:latin typeface="Times New Roman" panose="02020603050405020304" pitchFamily="18" charset="0"/>
            </a:endParaRPr>
          </a:p>
        </p:txBody>
      </p:sp>
      <p:sp>
        <p:nvSpPr>
          <p:cNvPr id="19460" name="Text Box 5"/>
          <p:cNvSpPr txBox="1">
            <a:spLocks noChangeArrowheads="1"/>
          </p:cNvSpPr>
          <p:nvPr/>
        </p:nvSpPr>
        <p:spPr bwMode="auto">
          <a:xfrm>
            <a:off x="4627877" y="708965"/>
            <a:ext cx="184730" cy="1375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cs-CZ" altLang="cs-CZ" sz="5210" b="1" dirty="0">
              <a:solidFill>
                <a:srgbClr val="663300"/>
              </a:solidFill>
            </a:endParaRPr>
          </a:p>
          <a:p>
            <a:pPr eaLnBrk="1" hangingPunct="1">
              <a:spcBef>
                <a:spcPct val="0"/>
              </a:spcBef>
              <a:buFontTx/>
              <a:buNone/>
            </a:pPr>
            <a:endParaRPr lang="cs-CZ" altLang="cs-CZ" sz="1737" dirty="0"/>
          </a:p>
        </p:txBody>
      </p:sp>
      <p:sp>
        <p:nvSpPr>
          <p:cNvPr id="19461" name="Text Box 6"/>
          <p:cNvSpPr txBox="1">
            <a:spLocks noChangeArrowheads="1"/>
          </p:cNvSpPr>
          <p:nvPr/>
        </p:nvSpPr>
        <p:spPr bwMode="auto">
          <a:xfrm>
            <a:off x="2937045" y="2032225"/>
            <a:ext cx="184731" cy="413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cs-CZ" altLang="cs-CZ" sz="1737"/>
          </a:p>
        </p:txBody>
      </p:sp>
      <p:sp>
        <p:nvSpPr>
          <p:cNvPr id="2" name="TextovéPole 1"/>
          <p:cNvSpPr txBox="1"/>
          <p:nvPr/>
        </p:nvSpPr>
        <p:spPr>
          <a:xfrm>
            <a:off x="1582208" y="272712"/>
            <a:ext cx="1160895" cy="567271"/>
          </a:xfrm>
          <a:prstGeom prst="rect">
            <a:avLst/>
          </a:prstGeom>
          <a:noFill/>
        </p:spPr>
        <p:txBody>
          <a:bodyPr wrap="none" rtlCol="0">
            <a:spAutoFit/>
          </a:bodyPr>
          <a:lstStyle/>
          <a:p>
            <a:r>
              <a:rPr lang="cs-CZ" sz="2800" dirty="0" smtClean="0"/>
              <a:t>BAHA</a:t>
            </a:r>
            <a:endParaRPr lang="cs-CZ" sz="2800" dirty="0"/>
          </a:p>
        </p:txBody>
      </p:sp>
      <p:pic>
        <p:nvPicPr>
          <p:cNvPr id="106498" name="Picture 2" descr="VÃ½sledek obrÃ¡zku pro BAHA hearing aid for children pi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405" y="1669935"/>
            <a:ext cx="166687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6500" name="Picture 4" descr="VÃ½sledek obrÃ¡zku pro BAHA hearing aid for children pictur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96834" y="1700808"/>
            <a:ext cx="1309688" cy="1746250"/>
          </a:xfrm>
          <a:prstGeom prst="rect">
            <a:avLst/>
          </a:prstGeom>
          <a:noFill/>
          <a:extLst>
            <a:ext uri="{909E8E84-426E-40DD-AFC4-6F175D3DCCD1}">
              <a14:hiddenFill xmlns:a14="http://schemas.microsoft.com/office/drawing/2010/main">
                <a:solidFill>
                  <a:srgbClr val="FFFFFF"/>
                </a:solidFill>
              </a14:hiddenFill>
            </a:ext>
          </a:extLst>
        </p:spPr>
      </p:pic>
      <p:pic>
        <p:nvPicPr>
          <p:cNvPr id="106502" name="Picture 6" descr="VÃ½sledek obrÃ¡zku pro BAHA hearing aid for children pictu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306" y="4332263"/>
            <a:ext cx="3872024" cy="1432711"/>
          </a:xfrm>
          <a:prstGeom prst="rect">
            <a:avLst/>
          </a:prstGeom>
          <a:noFill/>
          <a:extLst>
            <a:ext uri="{909E8E84-426E-40DD-AFC4-6F175D3DCCD1}">
              <a14:hiddenFill xmlns:a14="http://schemas.microsoft.com/office/drawing/2010/main">
                <a:solidFill>
                  <a:srgbClr val="FFFFFF"/>
                </a:solidFill>
              </a14:hiddenFill>
            </a:ext>
          </a:extLst>
        </p:spPr>
      </p:pic>
      <p:pic>
        <p:nvPicPr>
          <p:cNvPr id="106504" name="Picture 8" descr="VÃ½sledek obrÃ¡zku pro BAHA hearing aid for children pictur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02076" y="1836254"/>
            <a:ext cx="2167062" cy="1976806"/>
          </a:xfrm>
          <a:prstGeom prst="rect">
            <a:avLst/>
          </a:prstGeom>
          <a:noFill/>
          <a:extLst>
            <a:ext uri="{909E8E84-426E-40DD-AFC4-6F175D3DCCD1}">
              <a14:hiddenFill xmlns:a14="http://schemas.microsoft.com/office/drawing/2010/main">
                <a:solidFill>
                  <a:srgbClr val="FFFFFF"/>
                </a:solidFill>
              </a14:hiddenFill>
            </a:ext>
          </a:extLst>
        </p:spPr>
      </p:pic>
      <p:pic>
        <p:nvPicPr>
          <p:cNvPr id="106506" name="Picture 10" descr="SouvisejÃ­cÃ­ obrÃ¡zek"/>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97381" y="1462892"/>
            <a:ext cx="2049462" cy="1361429"/>
          </a:xfrm>
          <a:prstGeom prst="rect">
            <a:avLst/>
          </a:prstGeom>
          <a:noFill/>
          <a:extLst>
            <a:ext uri="{909E8E84-426E-40DD-AFC4-6F175D3DCCD1}">
              <a14:hiddenFill xmlns:a14="http://schemas.microsoft.com/office/drawing/2010/main">
                <a:solidFill>
                  <a:srgbClr val="FFFFFF"/>
                </a:solidFill>
              </a14:hiddenFill>
            </a:ext>
          </a:extLst>
        </p:spPr>
      </p:pic>
      <p:pic>
        <p:nvPicPr>
          <p:cNvPr id="106508" name="Picture 12" descr="SouvisejÃ­cÃ­ obrÃ¡zek"/>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5969" y="4162792"/>
            <a:ext cx="1819275" cy="1771651"/>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p:cNvSpPr txBox="1"/>
          <p:nvPr/>
        </p:nvSpPr>
        <p:spPr>
          <a:xfrm>
            <a:off x="24228" y="1266101"/>
            <a:ext cx="5825634" cy="350865"/>
          </a:xfrm>
          <a:prstGeom prst="rect">
            <a:avLst/>
          </a:prstGeom>
          <a:noFill/>
        </p:spPr>
        <p:txBody>
          <a:bodyPr wrap="none" rtlCol="0">
            <a:spAutoFit/>
          </a:bodyPr>
          <a:lstStyle/>
          <a:p>
            <a:r>
              <a:rPr lang="cs-CZ" dirty="0" smtClean="0"/>
              <a:t>Pro kompenzaci převodních vad sluchu – obchází vnější a střední ucho</a:t>
            </a:r>
            <a:endParaRPr lang="cs-CZ" dirty="0"/>
          </a:p>
        </p:txBody>
      </p:sp>
    </p:spTree>
    <p:extLst>
      <p:ext uri="{BB962C8B-B14F-4D97-AF65-F5344CB8AC3E}">
        <p14:creationId xmlns:p14="http://schemas.microsoft.com/office/powerpoint/2010/main" val="150545550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661630" y="3943601"/>
            <a:ext cx="6542789" cy="1690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35000"/>
              </a:spcBef>
              <a:buFontTx/>
              <a:buNone/>
            </a:pPr>
            <a:endParaRPr lang="cs-CZ" altLang="cs-CZ" sz="2316">
              <a:latin typeface="Times New Roman" panose="02020603050405020304" pitchFamily="18" charset="0"/>
            </a:endParaRPr>
          </a:p>
        </p:txBody>
      </p:sp>
      <p:sp>
        <p:nvSpPr>
          <p:cNvPr id="19460" name="Text Box 5"/>
          <p:cNvSpPr txBox="1">
            <a:spLocks noChangeArrowheads="1"/>
          </p:cNvSpPr>
          <p:nvPr/>
        </p:nvSpPr>
        <p:spPr bwMode="auto">
          <a:xfrm>
            <a:off x="4627877" y="708965"/>
            <a:ext cx="184730" cy="1375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cs-CZ" altLang="cs-CZ" sz="5210" b="1" dirty="0">
              <a:solidFill>
                <a:srgbClr val="663300"/>
              </a:solidFill>
            </a:endParaRPr>
          </a:p>
          <a:p>
            <a:pPr eaLnBrk="1" hangingPunct="1">
              <a:spcBef>
                <a:spcPct val="0"/>
              </a:spcBef>
              <a:buFontTx/>
              <a:buNone/>
            </a:pPr>
            <a:endParaRPr lang="cs-CZ" altLang="cs-CZ" sz="1737" dirty="0"/>
          </a:p>
        </p:txBody>
      </p:sp>
      <p:sp>
        <p:nvSpPr>
          <p:cNvPr id="19461" name="Text Box 6"/>
          <p:cNvSpPr txBox="1">
            <a:spLocks noChangeArrowheads="1"/>
          </p:cNvSpPr>
          <p:nvPr/>
        </p:nvSpPr>
        <p:spPr bwMode="auto">
          <a:xfrm>
            <a:off x="2937045" y="2032225"/>
            <a:ext cx="184731" cy="413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cs-CZ" altLang="cs-CZ" sz="1737"/>
          </a:p>
        </p:txBody>
      </p:sp>
      <p:sp>
        <p:nvSpPr>
          <p:cNvPr id="84999" name="Text Box 7"/>
          <p:cNvSpPr txBox="1">
            <a:spLocks noChangeArrowheads="1"/>
          </p:cNvSpPr>
          <p:nvPr/>
        </p:nvSpPr>
        <p:spPr bwMode="auto">
          <a:xfrm>
            <a:off x="162935" y="2279791"/>
            <a:ext cx="9973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buNone/>
            </a:pPr>
            <a:r>
              <a:rPr lang="cs-CZ" altLang="cs-CZ" sz="2000" dirty="0" err="1" smtClean="0"/>
              <a:t>Kriteria</a:t>
            </a:r>
            <a:endParaRPr lang="cs-CZ" altLang="cs-CZ" sz="2000" dirty="0"/>
          </a:p>
        </p:txBody>
      </p:sp>
      <p:sp>
        <p:nvSpPr>
          <p:cNvPr id="2" name="TextovéPole 1"/>
          <p:cNvSpPr txBox="1"/>
          <p:nvPr/>
        </p:nvSpPr>
        <p:spPr>
          <a:xfrm>
            <a:off x="430456" y="272712"/>
            <a:ext cx="3464411" cy="567271"/>
          </a:xfrm>
          <a:prstGeom prst="rect">
            <a:avLst/>
          </a:prstGeom>
          <a:noFill/>
        </p:spPr>
        <p:txBody>
          <a:bodyPr wrap="none" rtlCol="0">
            <a:spAutoFit/>
          </a:bodyPr>
          <a:lstStyle/>
          <a:p>
            <a:r>
              <a:rPr lang="cs-CZ" sz="2800" dirty="0" smtClean="0"/>
              <a:t>Kochleární implantát</a:t>
            </a:r>
            <a:endParaRPr lang="cs-CZ" sz="2800" dirty="0"/>
          </a:p>
        </p:txBody>
      </p:sp>
      <p:sp>
        <p:nvSpPr>
          <p:cNvPr id="3" name="Obdélník 2"/>
          <p:cNvSpPr/>
          <p:nvPr/>
        </p:nvSpPr>
        <p:spPr>
          <a:xfrm>
            <a:off x="70609" y="2780608"/>
            <a:ext cx="7133809" cy="3453253"/>
          </a:xfrm>
          <a:prstGeom prst="rect">
            <a:avLst/>
          </a:prstGeom>
        </p:spPr>
        <p:txBody>
          <a:bodyPr wrap="square">
            <a:spAutoFit/>
          </a:bodyPr>
          <a:lstStyle/>
          <a:p>
            <a:pPr algn="l"/>
            <a:r>
              <a:rPr lang="cs-CZ" b="1" i="1" dirty="0">
                <a:solidFill>
                  <a:srgbClr val="666666"/>
                </a:solidFill>
                <a:latin typeface="Ariale CE"/>
              </a:rPr>
              <a:t>Jaké podmínky musí dítě splňovat, aby mohlo dostat kochleární implantát?</a:t>
            </a:r>
            <a:r>
              <a:rPr lang="cs-CZ" dirty="0"/>
              <a:t/>
            </a:r>
            <a:br>
              <a:rPr lang="cs-CZ" dirty="0"/>
            </a:br>
            <a:r>
              <a:rPr lang="cs-CZ" dirty="0"/>
              <a:t/>
            </a:r>
            <a:br>
              <a:rPr lang="cs-CZ" dirty="0"/>
            </a:br>
            <a:r>
              <a:rPr lang="cs-CZ" dirty="0">
                <a:solidFill>
                  <a:srgbClr val="666666"/>
                </a:solidFill>
                <a:latin typeface="Ariale CE"/>
              </a:rPr>
              <a:t>Kandidát kochleární implantace musí splňovat audiologická, logopedická a psychologická kritéria. Jeho sluchová ztráta musí být natolik velká, že ke kompenzaci vady nepostačuje použití ani nejvýkonnějších sluchadel. Dítě musí mít předpoklady k rozvoji mluvené řeči a musí být ochotno a schopno alespoň částečně spolupracovat při rehabilitaci. Rodiče musí s operací souhlasit a být dostatečně poučeni a mít realistické představy o možnostech svého dítěte a přínosu kochleárního implantátu, zároveň musí být ochotni spolupracovat při následné dlouhodobé rehabilitační péči. Sleduje se i celkový zdravotní stav dítěte, případná přítomnost dalšího postižení (dítě musí být schopné podstoupit operaci v celkové anestezii, v současné době operujeme i děti s kombinovaným postižením, např. hluchoslepé, s dětskou mozkovou obrnou, autismem, mentální retardací apod.).</a:t>
            </a:r>
            <a:endParaRPr lang="cs-CZ" dirty="0"/>
          </a:p>
        </p:txBody>
      </p:sp>
      <p:sp>
        <p:nvSpPr>
          <p:cNvPr id="4" name="Rectangle 3"/>
          <p:cNvSpPr/>
          <p:nvPr/>
        </p:nvSpPr>
        <p:spPr>
          <a:xfrm>
            <a:off x="169231" y="1393608"/>
            <a:ext cx="8121355" cy="867930"/>
          </a:xfrm>
          <a:prstGeom prst="rect">
            <a:avLst/>
          </a:prstGeom>
        </p:spPr>
        <p:txBody>
          <a:bodyPr wrap="square">
            <a:spAutoFit/>
          </a:bodyPr>
          <a:lstStyle/>
          <a:p>
            <a:pPr algn="l"/>
            <a:r>
              <a:rPr lang="cs-CZ" dirty="0"/>
              <a:t>Kochleární implantát je elektronické zařízení, které nahrazuje funkci poškozeného vnitřního ucha. Na rozdíl od sluchadel, která zvuky zesilují, kochleární implantáty dělají práci poškozených částí vnitřního ucha (hlemýždě), aby dodaly zvukové signály do mozku.</a:t>
            </a:r>
            <a:endParaRPr lang="cs-CZ" dirty="0"/>
          </a:p>
        </p:txBody>
      </p:sp>
    </p:spTree>
    <p:extLst>
      <p:ext uri="{BB962C8B-B14F-4D97-AF65-F5344CB8AC3E}">
        <p14:creationId xmlns:p14="http://schemas.microsoft.com/office/powerpoint/2010/main" val="3582104167"/>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661630" y="3943601"/>
            <a:ext cx="6542789" cy="1690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35000"/>
              </a:spcBef>
              <a:buFontTx/>
              <a:buNone/>
            </a:pPr>
            <a:endParaRPr lang="cs-CZ" altLang="cs-CZ" sz="2316">
              <a:latin typeface="Times New Roman" panose="02020603050405020304" pitchFamily="18" charset="0"/>
            </a:endParaRPr>
          </a:p>
        </p:txBody>
      </p:sp>
      <p:sp>
        <p:nvSpPr>
          <p:cNvPr id="19460" name="Text Box 5"/>
          <p:cNvSpPr txBox="1">
            <a:spLocks noChangeArrowheads="1"/>
          </p:cNvSpPr>
          <p:nvPr/>
        </p:nvSpPr>
        <p:spPr bwMode="auto">
          <a:xfrm>
            <a:off x="4627877" y="708965"/>
            <a:ext cx="184730" cy="1375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cs-CZ" altLang="cs-CZ" sz="5210" b="1" dirty="0">
              <a:solidFill>
                <a:srgbClr val="663300"/>
              </a:solidFill>
            </a:endParaRPr>
          </a:p>
          <a:p>
            <a:pPr eaLnBrk="1" hangingPunct="1">
              <a:spcBef>
                <a:spcPct val="0"/>
              </a:spcBef>
              <a:buFontTx/>
              <a:buNone/>
            </a:pPr>
            <a:endParaRPr lang="cs-CZ" altLang="cs-CZ" sz="1737" dirty="0"/>
          </a:p>
        </p:txBody>
      </p:sp>
      <p:sp>
        <p:nvSpPr>
          <p:cNvPr id="19461" name="Text Box 6"/>
          <p:cNvSpPr txBox="1">
            <a:spLocks noChangeArrowheads="1"/>
          </p:cNvSpPr>
          <p:nvPr/>
        </p:nvSpPr>
        <p:spPr bwMode="auto">
          <a:xfrm>
            <a:off x="2937045" y="2032225"/>
            <a:ext cx="184731" cy="413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cs-CZ" altLang="cs-CZ" sz="1737"/>
          </a:p>
        </p:txBody>
      </p:sp>
      <p:sp>
        <p:nvSpPr>
          <p:cNvPr id="2" name="TextovéPole 1"/>
          <p:cNvSpPr txBox="1"/>
          <p:nvPr/>
        </p:nvSpPr>
        <p:spPr>
          <a:xfrm>
            <a:off x="430456" y="272712"/>
            <a:ext cx="3464411" cy="567271"/>
          </a:xfrm>
          <a:prstGeom prst="rect">
            <a:avLst/>
          </a:prstGeom>
          <a:noFill/>
        </p:spPr>
        <p:txBody>
          <a:bodyPr wrap="none" rtlCol="0">
            <a:spAutoFit/>
          </a:bodyPr>
          <a:lstStyle/>
          <a:p>
            <a:r>
              <a:rPr lang="cs-CZ" sz="2800" dirty="0" smtClean="0"/>
              <a:t>Kochleární implantát</a:t>
            </a:r>
            <a:endParaRPr lang="cs-CZ" sz="2800" dirty="0"/>
          </a:p>
        </p:txBody>
      </p:sp>
      <p:sp>
        <p:nvSpPr>
          <p:cNvPr id="4" name="TextovéPole 3"/>
          <p:cNvSpPr txBox="1"/>
          <p:nvPr/>
        </p:nvSpPr>
        <p:spPr>
          <a:xfrm>
            <a:off x="299715" y="1556792"/>
            <a:ext cx="7584127" cy="4191917"/>
          </a:xfrm>
          <a:prstGeom prst="rect">
            <a:avLst/>
          </a:prstGeom>
          <a:noFill/>
        </p:spPr>
        <p:txBody>
          <a:bodyPr wrap="none" rtlCol="0">
            <a:spAutoFit/>
          </a:bodyPr>
          <a:lstStyle/>
          <a:p>
            <a:pPr marL="285750" indent="-285750" algn="l">
              <a:buFont typeface="Arial" panose="020B0604020202020204" pitchFamily="34" charset="0"/>
              <a:buChar char="•"/>
            </a:pPr>
            <a:r>
              <a:rPr lang="cs-CZ" sz="1800" dirty="0" err="1" smtClean="0"/>
              <a:t>Cochlear</a:t>
            </a:r>
            <a:endParaRPr lang="cs-CZ" sz="1800" dirty="0" smtClean="0"/>
          </a:p>
          <a:p>
            <a:pPr marL="285750" indent="-285750" algn="l">
              <a:buFont typeface="Arial" panose="020B0604020202020204" pitchFamily="34" charset="0"/>
              <a:buChar char="•"/>
            </a:pPr>
            <a:r>
              <a:rPr lang="cs-CZ" sz="1800" dirty="0" smtClean="0"/>
              <a:t>Med-El</a:t>
            </a:r>
          </a:p>
          <a:p>
            <a:pPr marL="285750" indent="-285750" algn="l">
              <a:buFont typeface="Arial" panose="020B0604020202020204" pitchFamily="34" charset="0"/>
              <a:buChar char="•"/>
            </a:pPr>
            <a:r>
              <a:rPr lang="cs-CZ" sz="1800" dirty="0" err="1" smtClean="0"/>
              <a:t>Advanced</a:t>
            </a:r>
            <a:r>
              <a:rPr lang="cs-CZ" sz="1800" dirty="0" smtClean="0"/>
              <a:t> </a:t>
            </a:r>
            <a:r>
              <a:rPr lang="cs-CZ" sz="1800" dirty="0" err="1" smtClean="0"/>
              <a:t>Bionics</a:t>
            </a:r>
            <a:endParaRPr lang="cs-CZ" sz="1800" dirty="0" smtClean="0"/>
          </a:p>
          <a:p>
            <a:pPr algn="l"/>
            <a:endParaRPr lang="cs-CZ" sz="1800" dirty="0" smtClean="0"/>
          </a:p>
          <a:p>
            <a:pPr algn="l"/>
            <a:endParaRPr lang="cs-CZ" sz="1800" dirty="0" smtClean="0"/>
          </a:p>
          <a:p>
            <a:pPr algn="l"/>
            <a:r>
              <a:rPr lang="cs-CZ" sz="1800" dirty="0" smtClean="0"/>
              <a:t>Jak KI funguje? </a:t>
            </a:r>
            <a:r>
              <a:rPr lang="cs-CZ" sz="1800" dirty="0">
                <a:hlinkClick r:id="rId3"/>
              </a:rPr>
              <a:t>http://</a:t>
            </a:r>
            <a:r>
              <a:rPr lang="cs-CZ" sz="1800" dirty="0" smtClean="0">
                <a:hlinkClick r:id="rId3"/>
              </a:rPr>
              <a:t>www.audionika.cz/medel/stranka/videa-k-shlednuti</a:t>
            </a:r>
            <a:endParaRPr lang="cs-CZ" sz="1800" dirty="0" smtClean="0"/>
          </a:p>
          <a:p>
            <a:pPr algn="l"/>
            <a:endParaRPr lang="cs-CZ" sz="1800" dirty="0" smtClean="0"/>
          </a:p>
          <a:p>
            <a:pPr algn="l"/>
            <a:r>
              <a:rPr lang="cs-CZ" sz="1800" dirty="0" smtClean="0"/>
              <a:t>1. </a:t>
            </a:r>
            <a:r>
              <a:rPr lang="cs-CZ" sz="1800" dirty="0"/>
              <a:t>v</a:t>
            </a:r>
            <a:r>
              <a:rPr lang="cs-CZ" sz="1800" dirty="0" smtClean="0"/>
              <a:t>ideo   </a:t>
            </a:r>
            <a:r>
              <a:rPr lang="pl-PL" sz="1800" b="1" dirty="0"/>
              <a:t>Jak funguje KI systém </a:t>
            </a:r>
            <a:r>
              <a:rPr lang="pl-PL" sz="1800" b="1" dirty="0" smtClean="0"/>
              <a:t>SYNCHRONY</a:t>
            </a:r>
          </a:p>
          <a:p>
            <a:pPr algn="l"/>
            <a:r>
              <a:rPr lang="cs-CZ" sz="1800" b="1" dirty="0" smtClean="0"/>
              <a:t>2. video </a:t>
            </a:r>
            <a:r>
              <a:rPr lang="cs-CZ" sz="1800" b="1" dirty="0"/>
              <a:t>z nastavování dítěte s KI MED-EL ve Zlíně</a:t>
            </a:r>
            <a:endParaRPr lang="cs-CZ" sz="1800" dirty="0"/>
          </a:p>
        </p:txBody>
      </p:sp>
    </p:spTree>
    <p:extLst>
      <p:ext uri="{BB962C8B-B14F-4D97-AF65-F5344CB8AC3E}">
        <p14:creationId xmlns:p14="http://schemas.microsoft.com/office/powerpoint/2010/main" val="2995077499"/>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661630" y="3943601"/>
            <a:ext cx="6542789" cy="1690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35000"/>
              </a:spcBef>
              <a:buFontTx/>
              <a:buNone/>
            </a:pPr>
            <a:endParaRPr lang="cs-CZ" altLang="cs-CZ" sz="2316">
              <a:latin typeface="Times New Roman" panose="02020603050405020304" pitchFamily="18" charset="0"/>
            </a:endParaRPr>
          </a:p>
        </p:txBody>
      </p:sp>
      <p:sp>
        <p:nvSpPr>
          <p:cNvPr id="19460" name="Text Box 5"/>
          <p:cNvSpPr txBox="1">
            <a:spLocks noChangeArrowheads="1"/>
          </p:cNvSpPr>
          <p:nvPr/>
        </p:nvSpPr>
        <p:spPr bwMode="auto">
          <a:xfrm>
            <a:off x="4627877" y="708965"/>
            <a:ext cx="184730" cy="1375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cs-CZ" altLang="cs-CZ" sz="5210" b="1" dirty="0">
              <a:solidFill>
                <a:srgbClr val="663300"/>
              </a:solidFill>
            </a:endParaRPr>
          </a:p>
          <a:p>
            <a:pPr eaLnBrk="1" hangingPunct="1">
              <a:spcBef>
                <a:spcPct val="0"/>
              </a:spcBef>
              <a:buFontTx/>
              <a:buNone/>
            </a:pPr>
            <a:endParaRPr lang="cs-CZ" altLang="cs-CZ" sz="1737" dirty="0"/>
          </a:p>
        </p:txBody>
      </p:sp>
      <p:sp>
        <p:nvSpPr>
          <p:cNvPr id="19461" name="Text Box 6"/>
          <p:cNvSpPr txBox="1">
            <a:spLocks noChangeArrowheads="1"/>
          </p:cNvSpPr>
          <p:nvPr/>
        </p:nvSpPr>
        <p:spPr bwMode="auto">
          <a:xfrm>
            <a:off x="2937045" y="2032225"/>
            <a:ext cx="184731" cy="413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cs-CZ" altLang="cs-CZ" sz="1737"/>
          </a:p>
        </p:txBody>
      </p:sp>
      <p:sp>
        <p:nvSpPr>
          <p:cNvPr id="2" name="TextovéPole 1"/>
          <p:cNvSpPr txBox="1"/>
          <p:nvPr/>
        </p:nvSpPr>
        <p:spPr>
          <a:xfrm>
            <a:off x="286216" y="188434"/>
            <a:ext cx="4863832" cy="609398"/>
          </a:xfrm>
          <a:prstGeom prst="rect">
            <a:avLst/>
          </a:prstGeom>
          <a:noFill/>
        </p:spPr>
        <p:txBody>
          <a:bodyPr wrap="none" rtlCol="0">
            <a:spAutoFit/>
          </a:bodyPr>
          <a:lstStyle/>
          <a:p>
            <a:r>
              <a:rPr lang="cs-CZ" sz="2800" dirty="0" smtClean="0"/>
              <a:t>Kochleární implantát - proces</a:t>
            </a:r>
            <a:endParaRPr lang="cs-CZ" sz="2800" dirty="0"/>
          </a:p>
        </p:txBody>
      </p:sp>
      <p:sp>
        <p:nvSpPr>
          <p:cNvPr id="4" name="TextovéPole 3"/>
          <p:cNvSpPr txBox="1"/>
          <p:nvPr/>
        </p:nvSpPr>
        <p:spPr>
          <a:xfrm>
            <a:off x="271093" y="1396589"/>
            <a:ext cx="6577442" cy="3721019"/>
          </a:xfrm>
          <a:prstGeom prst="rect">
            <a:avLst/>
          </a:prstGeom>
          <a:noFill/>
        </p:spPr>
        <p:txBody>
          <a:bodyPr wrap="none" rtlCol="0">
            <a:spAutoFit/>
          </a:bodyPr>
          <a:lstStyle/>
          <a:p>
            <a:pPr marL="285750" indent="-285750" algn="l">
              <a:buFont typeface="Arial" panose="020B0604020202020204" pitchFamily="34" charset="0"/>
              <a:buChar char="•"/>
            </a:pPr>
            <a:r>
              <a:rPr lang="cs-CZ" sz="1800" dirty="0" smtClean="0"/>
              <a:t>6 měsíců celodenně sluchadla</a:t>
            </a:r>
          </a:p>
          <a:p>
            <a:pPr marL="285750" indent="-285750" algn="l">
              <a:buFont typeface="Arial" panose="020B0604020202020204" pitchFamily="34" charset="0"/>
              <a:buChar char="•"/>
            </a:pPr>
            <a:r>
              <a:rPr lang="cs-CZ" sz="1800" dirty="0" smtClean="0"/>
              <a:t>2 – 3x „kolečko“ v Centru kochleárních implantací dětí CKID</a:t>
            </a:r>
          </a:p>
          <a:p>
            <a:pPr marL="285750" indent="-285750" algn="l">
              <a:buFont typeface="Arial" panose="020B0604020202020204" pitchFamily="34" charset="0"/>
              <a:buChar char="•"/>
            </a:pPr>
            <a:r>
              <a:rPr lang="cs-CZ" sz="1800" dirty="0"/>
              <a:t>Kolečko = foniatr, psycholog, </a:t>
            </a:r>
            <a:r>
              <a:rPr lang="cs-CZ" sz="1800" dirty="0" smtClean="0"/>
              <a:t>logoped</a:t>
            </a:r>
          </a:p>
          <a:p>
            <a:pPr marL="285750" indent="-285750" algn="l">
              <a:buFont typeface="Arial" panose="020B0604020202020204" pitchFamily="34" charset="0"/>
              <a:buChar char="•"/>
            </a:pPr>
            <a:r>
              <a:rPr lang="cs-CZ" sz="1800" dirty="0" smtClean="0"/>
              <a:t>Předoperační vyšetření</a:t>
            </a:r>
            <a:r>
              <a:rPr lang="cs-CZ" sz="1800" dirty="0"/>
              <a:t> </a:t>
            </a:r>
            <a:r>
              <a:rPr lang="cs-CZ" sz="1800" dirty="0" smtClean="0"/>
              <a:t>- CT nebo MR</a:t>
            </a:r>
          </a:p>
          <a:p>
            <a:pPr marL="285750" indent="-285750" algn="l">
              <a:buFont typeface="Arial" panose="020B0604020202020204" pitchFamily="34" charset="0"/>
              <a:buChar char="•"/>
            </a:pPr>
            <a:r>
              <a:rPr lang="cs-CZ" sz="1800" dirty="0" smtClean="0"/>
              <a:t>(Genetika)</a:t>
            </a:r>
          </a:p>
          <a:p>
            <a:pPr marL="285750" indent="-285750" algn="l">
              <a:buFont typeface="Arial" panose="020B0604020202020204" pitchFamily="34" charset="0"/>
              <a:buChar char="•"/>
            </a:pPr>
            <a:r>
              <a:rPr lang="cs-CZ" sz="1800" dirty="0" smtClean="0"/>
              <a:t>Operace</a:t>
            </a:r>
          </a:p>
          <a:p>
            <a:pPr marL="285750" indent="-285750" algn="l">
              <a:buFont typeface="Arial" panose="020B0604020202020204" pitchFamily="34" charset="0"/>
              <a:buChar char="•"/>
            </a:pPr>
            <a:r>
              <a:rPr lang="cs-CZ" sz="1800" dirty="0" smtClean="0"/>
              <a:t>Následná hospitalizace 4 – 7 dní</a:t>
            </a:r>
          </a:p>
          <a:p>
            <a:pPr marL="285750" indent="-285750" algn="l">
              <a:buFont typeface="Arial" panose="020B0604020202020204" pitchFamily="34" charset="0"/>
              <a:buChar char="•"/>
            </a:pPr>
            <a:r>
              <a:rPr lang="cs-CZ" sz="1800" dirty="0" smtClean="0"/>
              <a:t>Možné komplikace</a:t>
            </a:r>
          </a:p>
        </p:txBody>
      </p:sp>
    </p:spTree>
    <p:extLst>
      <p:ext uri="{BB962C8B-B14F-4D97-AF65-F5344CB8AC3E}">
        <p14:creationId xmlns:p14="http://schemas.microsoft.com/office/powerpoint/2010/main" val="3130406097"/>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661630" y="3943601"/>
            <a:ext cx="1372975" cy="349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35000"/>
              </a:spcBef>
              <a:buFontTx/>
              <a:buNone/>
            </a:pPr>
            <a:endParaRPr lang="cs-CZ" altLang="cs-CZ" sz="2316" dirty="0">
              <a:latin typeface="Times New Roman" panose="02020603050405020304" pitchFamily="18" charset="0"/>
            </a:endParaRPr>
          </a:p>
        </p:txBody>
      </p:sp>
      <p:sp>
        <p:nvSpPr>
          <p:cNvPr id="19460" name="Text Box 5"/>
          <p:cNvSpPr txBox="1">
            <a:spLocks noChangeArrowheads="1"/>
          </p:cNvSpPr>
          <p:nvPr/>
        </p:nvSpPr>
        <p:spPr bwMode="auto">
          <a:xfrm>
            <a:off x="4627877" y="708965"/>
            <a:ext cx="184730" cy="1375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cs-CZ" altLang="cs-CZ" sz="5210" b="1" dirty="0">
              <a:solidFill>
                <a:srgbClr val="663300"/>
              </a:solidFill>
            </a:endParaRPr>
          </a:p>
          <a:p>
            <a:pPr eaLnBrk="1" hangingPunct="1">
              <a:spcBef>
                <a:spcPct val="0"/>
              </a:spcBef>
              <a:buFontTx/>
              <a:buNone/>
            </a:pPr>
            <a:endParaRPr lang="cs-CZ" altLang="cs-CZ" sz="1737" dirty="0"/>
          </a:p>
        </p:txBody>
      </p:sp>
      <p:sp>
        <p:nvSpPr>
          <p:cNvPr id="19461" name="Text Box 6"/>
          <p:cNvSpPr txBox="1">
            <a:spLocks noChangeArrowheads="1"/>
          </p:cNvSpPr>
          <p:nvPr/>
        </p:nvSpPr>
        <p:spPr bwMode="auto">
          <a:xfrm>
            <a:off x="2937045" y="2032225"/>
            <a:ext cx="184731" cy="413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cs-CZ" altLang="cs-CZ" sz="1737"/>
          </a:p>
        </p:txBody>
      </p:sp>
      <p:sp>
        <p:nvSpPr>
          <p:cNvPr id="84999" name="Text Box 7"/>
          <p:cNvSpPr txBox="1">
            <a:spLocks noChangeArrowheads="1"/>
          </p:cNvSpPr>
          <p:nvPr/>
        </p:nvSpPr>
        <p:spPr bwMode="auto">
          <a:xfrm>
            <a:off x="234405" y="1632819"/>
            <a:ext cx="184731"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buNone/>
            </a:pPr>
            <a:endParaRPr lang="cs-CZ" altLang="cs-CZ" sz="1800" dirty="0"/>
          </a:p>
          <a:p>
            <a:pPr algn="l" eaLnBrk="1" hangingPunct="1">
              <a:spcBef>
                <a:spcPct val="0"/>
              </a:spcBef>
              <a:buNone/>
            </a:pPr>
            <a:endParaRPr lang="cs-CZ" altLang="cs-CZ" sz="1800" dirty="0"/>
          </a:p>
        </p:txBody>
      </p:sp>
      <p:sp>
        <p:nvSpPr>
          <p:cNvPr id="2" name="TextovéPole 1"/>
          <p:cNvSpPr txBox="1"/>
          <p:nvPr/>
        </p:nvSpPr>
        <p:spPr>
          <a:xfrm>
            <a:off x="331068" y="272712"/>
            <a:ext cx="3663182" cy="609398"/>
          </a:xfrm>
          <a:prstGeom prst="rect">
            <a:avLst/>
          </a:prstGeom>
          <a:noFill/>
        </p:spPr>
        <p:txBody>
          <a:bodyPr wrap="none" rtlCol="0">
            <a:spAutoFit/>
          </a:bodyPr>
          <a:lstStyle/>
          <a:p>
            <a:r>
              <a:rPr lang="cs-CZ" sz="2800" dirty="0" smtClean="0"/>
              <a:t>Důsledky vady sluchu</a:t>
            </a:r>
            <a:endParaRPr lang="cs-CZ" sz="2800" dirty="0"/>
          </a:p>
        </p:txBody>
      </p:sp>
      <p:sp>
        <p:nvSpPr>
          <p:cNvPr id="3" name="TextovéPole 2"/>
          <p:cNvSpPr txBox="1"/>
          <p:nvPr/>
        </p:nvSpPr>
        <p:spPr>
          <a:xfrm>
            <a:off x="388812" y="1844824"/>
            <a:ext cx="8392041" cy="2920800"/>
          </a:xfrm>
          <a:prstGeom prst="rect">
            <a:avLst/>
          </a:prstGeom>
          <a:noFill/>
        </p:spPr>
        <p:txBody>
          <a:bodyPr wrap="none" rtlCol="0">
            <a:spAutoFit/>
          </a:bodyPr>
          <a:lstStyle/>
          <a:p>
            <a:pPr marL="285750" indent="-285750" algn="l">
              <a:buFont typeface="Arial" panose="020B0604020202020204" pitchFamily="34" charset="0"/>
              <a:buChar char="•"/>
            </a:pPr>
            <a:r>
              <a:rPr lang="cs-CZ" sz="2000" dirty="0" smtClean="0"/>
              <a:t>Opožděný vývoj mluvené řeči</a:t>
            </a:r>
          </a:p>
          <a:p>
            <a:pPr marL="285750" indent="-285750" algn="l">
              <a:buFont typeface="Arial" panose="020B0604020202020204" pitchFamily="34" charset="0"/>
              <a:buChar char="•"/>
            </a:pPr>
            <a:r>
              <a:rPr lang="cs-CZ" sz="2000" dirty="0" smtClean="0"/>
              <a:t>Výslovnost</a:t>
            </a:r>
          </a:p>
          <a:p>
            <a:pPr marL="285750" indent="-285750" algn="l">
              <a:buFont typeface="Arial" panose="020B0604020202020204" pitchFamily="34" charset="0"/>
              <a:buChar char="•"/>
            </a:pPr>
            <a:r>
              <a:rPr lang="cs-CZ" sz="2000" dirty="0" smtClean="0"/>
              <a:t>Kognitivní opoždění</a:t>
            </a:r>
          </a:p>
          <a:p>
            <a:pPr marL="285750" indent="-285750" algn="l">
              <a:buFont typeface="Arial" panose="020B0604020202020204" pitchFamily="34" charset="0"/>
              <a:buChar char="•"/>
            </a:pPr>
            <a:r>
              <a:rPr lang="cs-CZ" sz="2000" dirty="0" smtClean="0"/>
              <a:t>Sociální opoždění</a:t>
            </a:r>
          </a:p>
          <a:p>
            <a:pPr marL="285750" indent="-285750" algn="l">
              <a:buFont typeface="Arial" panose="020B0604020202020204" pitchFamily="34" charset="0"/>
              <a:buChar char="•"/>
            </a:pPr>
            <a:r>
              <a:rPr lang="cs-CZ" sz="2000" dirty="0" smtClean="0"/>
              <a:t>Funkční analfabetismus (pokud se používají nevhodné metody výuky)</a:t>
            </a:r>
          </a:p>
          <a:p>
            <a:endParaRPr lang="cs-CZ" dirty="0"/>
          </a:p>
        </p:txBody>
      </p:sp>
    </p:spTree>
    <p:extLst>
      <p:ext uri="{BB962C8B-B14F-4D97-AF65-F5344CB8AC3E}">
        <p14:creationId xmlns:p14="http://schemas.microsoft.com/office/powerpoint/2010/main" val="125657653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Rectangle 2"/>
          <p:cNvSpPr>
            <a:spLocks noGrp="1" noChangeArrowheads="1"/>
          </p:cNvSpPr>
          <p:nvPr>
            <p:ph type="title"/>
          </p:nvPr>
        </p:nvSpPr>
        <p:spPr>
          <a:xfrm>
            <a:off x="306388" y="233363"/>
            <a:ext cx="7302500" cy="1108075"/>
          </a:xfrm>
        </p:spPr>
        <p:txBody>
          <a:bodyPr/>
          <a:lstStyle/>
          <a:p>
            <a:r>
              <a:rPr lang="cs-CZ" altLang="cs-CZ" dirty="0"/>
              <a:t/>
            </a:r>
            <a:br>
              <a:rPr lang="cs-CZ" altLang="cs-CZ" dirty="0"/>
            </a:br>
            <a:endParaRPr lang="cs-CZ" altLang="cs-CZ" dirty="0"/>
          </a:p>
        </p:txBody>
      </p:sp>
      <p:sp>
        <p:nvSpPr>
          <p:cNvPr id="576515" name="Rectangle 3"/>
          <p:cNvSpPr>
            <a:spLocks noGrp="1" noChangeArrowheads="1"/>
          </p:cNvSpPr>
          <p:nvPr>
            <p:ph type="body" idx="1"/>
          </p:nvPr>
        </p:nvSpPr>
        <p:spPr>
          <a:xfrm>
            <a:off x="377825" y="1484313"/>
            <a:ext cx="7489428" cy="4608512"/>
          </a:xfrm>
        </p:spPr>
        <p:txBody>
          <a:bodyPr/>
          <a:lstStyle/>
          <a:p>
            <a:pPr algn="ctr">
              <a:lnSpc>
                <a:spcPct val="100000"/>
              </a:lnSpc>
            </a:pPr>
            <a:r>
              <a:rPr lang="cs-CZ" altLang="cs-CZ" sz="1400" dirty="0" smtClean="0"/>
              <a:t> </a:t>
            </a:r>
            <a:endParaRPr lang="cs-CZ" altLang="cs-CZ" sz="1400" dirty="0"/>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8661" y="6273873"/>
            <a:ext cx="590476" cy="584127"/>
          </a:xfrm>
          <a:prstGeom prst="rect">
            <a:avLst/>
          </a:prstGeom>
        </p:spPr>
      </p:pic>
      <p:sp>
        <p:nvSpPr>
          <p:cNvPr id="3" name="Rectangle 2"/>
          <p:cNvSpPr/>
          <p:nvPr/>
        </p:nvSpPr>
        <p:spPr bwMode="auto">
          <a:xfrm>
            <a:off x="666453" y="260648"/>
            <a:ext cx="223224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20000"/>
              </a:lnSpc>
              <a:spcBef>
                <a:spcPct val="50000"/>
              </a:spcBef>
              <a:spcAft>
                <a:spcPct val="0"/>
              </a:spcAft>
              <a:buClr>
                <a:srgbClr val="666C68"/>
              </a:buClr>
              <a:buSzPct val="125000"/>
              <a:buFont typeface="Wingdings" pitchFamily="2" charset="2"/>
              <a:buNone/>
              <a:tabLst/>
            </a:pPr>
            <a:r>
              <a:rPr kumimoji="0" lang="cs-CZ" sz="3200" b="0" i="0" u="none" strike="noStrike" cap="none" normalizeH="0" baseline="0" dirty="0" smtClean="0">
                <a:ln>
                  <a:noFill/>
                </a:ln>
                <a:solidFill>
                  <a:srgbClr val="000000"/>
                </a:solidFill>
                <a:effectLst/>
                <a:latin typeface="Arial Unicode MS" pitchFamily="34" charset="-128"/>
              </a:rPr>
              <a:t>Test č. 1</a:t>
            </a:r>
            <a:endParaRPr kumimoji="0" lang="cs-CZ" sz="3200" b="0" i="0" u="none" strike="noStrike" cap="none" normalizeH="0" baseline="0" dirty="0" smtClean="0">
              <a:ln>
                <a:noFill/>
              </a:ln>
              <a:solidFill>
                <a:srgbClr val="000000"/>
              </a:solidFill>
              <a:effectLst/>
              <a:latin typeface="Arial Unicode MS" pitchFamily="34" charset="-128"/>
            </a:endParaRPr>
          </a:p>
        </p:txBody>
      </p:sp>
      <p:graphicFrame>
        <p:nvGraphicFramePr>
          <p:cNvPr id="5" name="Table 4"/>
          <p:cNvGraphicFramePr>
            <a:graphicFrameLocks noGrp="1"/>
          </p:cNvGraphicFramePr>
          <p:nvPr>
            <p:extLst>
              <p:ext uri="{D42A27DB-BD31-4B8C-83A1-F6EECF244321}">
                <p14:modId xmlns:p14="http://schemas.microsoft.com/office/powerpoint/2010/main" val="3185561718"/>
              </p:ext>
            </p:extLst>
          </p:nvPr>
        </p:nvGraphicFramePr>
        <p:xfrm>
          <a:off x="0" y="908720"/>
          <a:ext cx="8810265" cy="3976365"/>
        </p:xfrm>
        <a:graphic>
          <a:graphicData uri="http://schemas.openxmlformats.org/drawingml/2006/table">
            <a:tbl>
              <a:tblPr>
                <a:tableStyleId>{5C22544A-7EE6-4342-B048-85BDC9FD1C3A}</a:tableStyleId>
              </a:tblPr>
              <a:tblGrid>
                <a:gridCol w="403350"/>
                <a:gridCol w="633213"/>
                <a:gridCol w="633213"/>
                <a:gridCol w="554061"/>
                <a:gridCol w="633213"/>
                <a:gridCol w="474909"/>
                <a:gridCol w="635388"/>
                <a:gridCol w="472734"/>
                <a:gridCol w="609707"/>
                <a:gridCol w="498415"/>
                <a:gridCol w="554061"/>
                <a:gridCol w="559157"/>
                <a:gridCol w="474278"/>
                <a:gridCol w="576064"/>
                <a:gridCol w="576064"/>
                <a:gridCol w="522438"/>
              </a:tblGrid>
              <a:tr h="1256168">
                <a:tc>
                  <a:txBody>
                    <a:bodyPr/>
                    <a:lstStyle/>
                    <a:p>
                      <a:pPr algn="l" fontAlgn="b"/>
                      <a:r>
                        <a:rPr lang="cs-CZ" sz="1000" u="none" strike="noStrike" dirty="0">
                          <a:effectLst/>
                        </a:rPr>
                        <a:t> </a:t>
                      </a:r>
                      <a:endParaRPr lang="cs-CZ" sz="1000" b="0" i="0" u="none" strike="noStrike" dirty="0">
                        <a:solidFill>
                          <a:srgbClr val="000000"/>
                        </a:solidFill>
                        <a:effectLst/>
                        <a:latin typeface="Calibri"/>
                      </a:endParaRPr>
                    </a:p>
                  </a:txBody>
                  <a:tcPr marL="9037" marR="9037" marT="9037" marB="0" anchor="b"/>
                </a:tc>
                <a:tc>
                  <a:txBody>
                    <a:bodyPr/>
                    <a:lstStyle/>
                    <a:p>
                      <a:pPr algn="l" fontAlgn="ctr"/>
                      <a:r>
                        <a:rPr lang="cs-CZ" sz="900" u="none" strike="noStrike" dirty="0" smtClean="0">
                          <a:effectLst/>
                        </a:rPr>
                        <a:t>B, </a:t>
                      </a:r>
                      <a:r>
                        <a:rPr lang="cs-CZ" sz="900" u="none" strike="noStrike" dirty="0">
                          <a:effectLst/>
                        </a:rPr>
                        <a:t>Markéta</a:t>
                      </a:r>
                      <a:endParaRPr lang="cs-CZ" sz="900" b="0" i="0" u="none" strike="noStrike" dirty="0">
                        <a:solidFill>
                          <a:srgbClr val="0A0A0A"/>
                        </a:solidFill>
                        <a:effectLst/>
                        <a:latin typeface="Arial"/>
                      </a:endParaRPr>
                    </a:p>
                  </a:txBody>
                  <a:tcPr marL="9037" marR="9037" marT="9037" marB="0" anchor="ctr"/>
                </a:tc>
                <a:tc>
                  <a:txBody>
                    <a:bodyPr/>
                    <a:lstStyle/>
                    <a:p>
                      <a:pPr algn="l" fontAlgn="ctr"/>
                      <a:r>
                        <a:rPr lang="cs-CZ" sz="900" u="none" strike="noStrike" dirty="0" smtClean="0">
                          <a:effectLst/>
                        </a:rPr>
                        <a:t>H, </a:t>
                      </a:r>
                      <a:r>
                        <a:rPr lang="cs-CZ" sz="900" u="none" strike="noStrike" dirty="0">
                          <a:effectLst/>
                        </a:rPr>
                        <a:t>Radka</a:t>
                      </a:r>
                      <a:endParaRPr lang="cs-CZ" sz="900" b="0" i="0" u="none" strike="noStrike" dirty="0">
                        <a:solidFill>
                          <a:srgbClr val="0A0A0A"/>
                        </a:solidFill>
                        <a:effectLst/>
                        <a:latin typeface="Arial"/>
                      </a:endParaRPr>
                    </a:p>
                  </a:txBody>
                  <a:tcPr marL="9037" marR="9037" marT="9037" marB="0" anchor="ctr"/>
                </a:tc>
                <a:tc>
                  <a:txBody>
                    <a:bodyPr/>
                    <a:lstStyle/>
                    <a:p>
                      <a:pPr algn="l" fontAlgn="ctr"/>
                      <a:r>
                        <a:rPr lang="cs-CZ" sz="900" u="none" strike="noStrike" dirty="0" smtClean="0">
                          <a:effectLst/>
                        </a:rPr>
                        <a:t>K, </a:t>
                      </a:r>
                      <a:r>
                        <a:rPr lang="cs-CZ" sz="900" u="none" strike="noStrike" dirty="0">
                          <a:effectLst/>
                        </a:rPr>
                        <a:t>Klára</a:t>
                      </a:r>
                      <a:endParaRPr lang="cs-CZ" sz="900" b="0" i="0" u="none" strike="noStrike" dirty="0">
                        <a:solidFill>
                          <a:srgbClr val="0A0A0A"/>
                        </a:solidFill>
                        <a:effectLst/>
                        <a:latin typeface="Arial"/>
                      </a:endParaRPr>
                    </a:p>
                  </a:txBody>
                  <a:tcPr marL="9037" marR="9037" marT="9037" marB="0" anchor="ctr"/>
                </a:tc>
                <a:tc>
                  <a:txBody>
                    <a:bodyPr/>
                    <a:lstStyle/>
                    <a:p>
                      <a:pPr algn="l" fontAlgn="ctr"/>
                      <a:r>
                        <a:rPr lang="cs-CZ" sz="900" u="none" strike="noStrike" dirty="0" smtClean="0">
                          <a:effectLst/>
                        </a:rPr>
                        <a:t>K, </a:t>
                      </a:r>
                      <a:r>
                        <a:rPr lang="cs-CZ" sz="900" u="none" strike="noStrike" dirty="0">
                          <a:effectLst/>
                        </a:rPr>
                        <a:t>Helena</a:t>
                      </a:r>
                      <a:endParaRPr lang="cs-CZ" sz="900" b="0" i="0" u="none" strike="noStrike" dirty="0">
                        <a:solidFill>
                          <a:srgbClr val="0A0A0A"/>
                        </a:solidFill>
                        <a:effectLst/>
                        <a:latin typeface="Arial"/>
                      </a:endParaRPr>
                    </a:p>
                  </a:txBody>
                  <a:tcPr marL="9037" marR="9037" marT="9037" marB="0" anchor="ctr"/>
                </a:tc>
                <a:tc>
                  <a:txBody>
                    <a:bodyPr/>
                    <a:lstStyle/>
                    <a:p>
                      <a:pPr algn="l" fontAlgn="ctr"/>
                      <a:r>
                        <a:rPr lang="cs-CZ" sz="900" u="none" strike="noStrike" dirty="0" smtClean="0">
                          <a:effectLst/>
                        </a:rPr>
                        <a:t>L, </a:t>
                      </a:r>
                      <a:r>
                        <a:rPr lang="cs-CZ" sz="900" u="none" strike="noStrike" dirty="0">
                          <a:effectLst/>
                        </a:rPr>
                        <a:t>Anna</a:t>
                      </a:r>
                      <a:endParaRPr lang="cs-CZ" sz="900" b="0" i="0" u="none" strike="noStrike" dirty="0">
                        <a:solidFill>
                          <a:srgbClr val="0A0A0A"/>
                        </a:solidFill>
                        <a:effectLst/>
                        <a:latin typeface="Arial"/>
                      </a:endParaRPr>
                    </a:p>
                  </a:txBody>
                  <a:tcPr marL="9037" marR="9037" marT="9037" marB="0" anchor="ctr"/>
                </a:tc>
                <a:tc>
                  <a:txBody>
                    <a:bodyPr/>
                    <a:lstStyle/>
                    <a:p>
                      <a:pPr algn="l" fontAlgn="ctr"/>
                      <a:r>
                        <a:rPr lang="cs-CZ" sz="900" u="none" strike="noStrike" dirty="0" smtClean="0">
                          <a:effectLst/>
                        </a:rPr>
                        <a:t>L, </a:t>
                      </a:r>
                      <a:r>
                        <a:rPr lang="cs-CZ" sz="900" u="none" strike="noStrike" dirty="0">
                          <a:effectLst/>
                        </a:rPr>
                        <a:t>Michaela</a:t>
                      </a:r>
                      <a:endParaRPr lang="cs-CZ" sz="900" b="0" i="0" u="none" strike="noStrike" dirty="0">
                        <a:solidFill>
                          <a:srgbClr val="0A0A0A"/>
                        </a:solidFill>
                        <a:effectLst/>
                        <a:latin typeface="Arial"/>
                      </a:endParaRPr>
                    </a:p>
                  </a:txBody>
                  <a:tcPr marL="9037" marR="9037" marT="9037" marB="0" anchor="ctr"/>
                </a:tc>
                <a:tc>
                  <a:txBody>
                    <a:bodyPr/>
                    <a:lstStyle/>
                    <a:p>
                      <a:pPr algn="l" fontAlgn="ctr"/>
                      <a:r>
                        <a:rPr lang="cs-CZ" sz="900" u="none" strike="noStrike" dirty="0" smtClean="0">
                          <a:effectLst/>
                        </a:rPr>
                        <a:t>M, </a:t>
                      </a:r>
                      <a:r>
                        <a:rPr lang="cs-CZ" sz="900" u="none" strike="noStrike" dirty="0">
                          <a:effectLst/>
                        </a:rPr>
                        <a:t>Soňa</a:t>
                      </a:r>
                      <a:endParaRPr lang="cs-CZ" sz="900" b="0" i="0" u="none" strike="noStrike" dirty="0">
                        <a:solidFill>
                          <a:srgbClr val="0A0A0A"/>
                        </a:solidFill>
                        <a:effectLst/>
                        <a:latin typeface="Arial"/>
                      </a:endParaRPr>
                    </a:p>
                  </a:txBody>
                  <a:tcPr marL="9037" marR="9037" marT="9037" marB="0" anchor="ctr"/>
                </a:tc>
                <a:tc>
                  <a:txBody>
                    <a:bodyPr/>
                    <a:lstStyle/>
                    <a:p>
                      <a:pPr algn="l" fontAlgn="ctr"/>
                      <a:r>
                        <a:rPr lang="cs-CZ" sz="900" u="none" strike="noStrike" dirty="0" smtClean="0">
                          <a:effectLst/>
                        </a:rPr>
                        <a:t>P, </a:t>
                      </a:r>
                      <a:r>
                        <a:rPr lang="cs-CZ" sz="900" u="none" strike="noStrike" dirty="0">
                          <a:effectLst/>
                        </a:rPr>
                        <a:t>Monika</a:t>
                      </a:r>
                      <a:endParaRPr lang="cs-CZ" sz="900" b="0" i="0" u="none" strike="noStrike" dirty="0">
                        <a:solidFill>
                          <a:srgbClr val="0A0A0A"/>
                        </a:solidFill>
                        <a:effectLst/>
                        <a:latin typeface="Arial"/>
                      </a:endParaRPr>
                    </a:p>
                  </a:txBody>
                  <a:tcPr marL="9037" marR="9037" marT="9037" marB="0" anchor="ctr"/>
                </a:tc>
                <a:tc>
                  <a:txBody>
                    <a:bodyPr/>
                    <a:lstStyle/>
                    <a:p>
                      <a:pPr algn="l" fontAlgn="ctr"/>
                      <a:r>
                        <a:rPr lang="cs-CZ" sz="900" u="none" strike="noStrike" dirty="0" smtClean="0">
                          <a:effectLst/>
                        </a:rPr>
                        <a:t>P, </a:t>
                      </a:r>
                      <a:r>
                        <a:rPr lang="cs-CZ" sz="900" u="none" strike="noStrike" dirty="0">
                          <a:effectLst/>
                        </a:rPr>
                        <a:t>Lada</a:t>
                      </a:r>
                      <a:endParaRPr lang="cs-CZ" sz="900" b="0" i="0" u="none" strike="noStrike" dirty="0">
                        <a:solidFill>
                          <a:srgbClr val="0A0A0A"/>
                        </a:solidFill>
                        <a:effectLst/>
                        <a:latin typeface="Arial"/>
                      </a:endParaRPr>
                    </a:p>
                  </a:txBody>
                  <a:tcPr marL="9037" marR="9037" marT="9037" marB="0" anchor="ctr"/>
                </a:tc>
                <a:tc>
                  <a:txBody>
                    <a:bodyPr/>
                    <a:lstStyle/>
                    <a:p>
                      <a:pPr algn="l" fontAlgn="ctr"/>
                      <a:r>
                        <a:rPr lang="cs-CZ" sz="900" u="none" strike="noStrike" dirty="0" smtClean="0">
                          <a:effectLst/>
                        </a:rPr>
                        <a:t>R, </a:t>
                      </a:r>
                      <a:r>
                        <a:rPr lang="cs-CZ" sz="900" u="none" strike="noStrike" dirty="0">
                          <a:effectLst/>
                        </a:rPr>
                        <a:t>Lucie</a:t>
                      </a:r>
                      <a:endParaRPr lang="cs-CZ" sz="900" b="0" i="0" u="none" strike="noStrike" dirty="0">
                        <a:solidFill>
                          <a:srgbClr val="0A0A0A"/>
                        </a:solidFill>
                        <a:effectLst/>
                        <a:latin typeface="Arial"/>
                      </a:endParaRPr>
                    </a:p>
                  </a:txBody>
                  <a:tcPr marL="9037" marR="9037" marT="9037" marB="0" anchor="ctr"/>
                </a:tc>
                <a:tc>
                  <a:txBody>
                    <a:bodyPr/>
                    <a:lstStyle/>
                    <a:p>
                      <a:pPr algn="l" fontAlgn="ctr"/>
                      <a:r>
                        <a:rPr lang="cs-CZ" sz="900" u="none" strike="noStrike" dirty="0" smtClean="0">
                          <a:effectLst/>
                        </a:rPr>
                        <a:t>S, </a:t>
                      </a:r>
                      <a:r>
                        <a:rPr lang="cs-CZ" sz="900" u="none" strike="noStrike" dirty="0">
                          <a:effectLst/>
                        </a:rPr>
                        <a:t>Marie</a:t>
                      </a:r>
                      <a:endParaRPr lang="cs-CZ" sz="900" b="0" i="0" u="none" strike="noStrike" dirty="0">
                        <a:solidFill>
                          <a:srgbClr val="0A0A0A"/>
                        </a:solidFill>
                        <a:effectLst/>
                        <a:latin typeface="Arial"/>
                      </a:endParaRPr>
                    </a:p>
                  </a:txBody>
                  <a:tcPr marL="9037" marR="9037" marT="9037" marB="0" anchor="ctr"/>
                </a:tc>
                <a:tc>
                  <a:txBody>
                    <a:bodyPr/>
                    <a:lstStyle/>
                    <a:p>
                      <a:pPr algn="l" fontAlgn="ctr"/>
                      <a:r>
                        <a:rPr lang="cs-CZ" sz="900" u="none" strike="noStrike" dirty="0" smtClean="0">
                          <a:effectLst/>
                        </a:rPr>
                        <a:t>S, </a:t>
                      </a:r>
                      <a:r>
                        <a:rPr lang="cs-CZ" sz="900" u="none" strike="noStrike" dirty="0">
                          <a:effectLst/>
                        </a:rPr>
                        <a:t>Anna</a:t>
                      </a:r>
                      <a:endParaRPr lang="cs-CZ" sz="900" b="0" i="0" u="none" strike="noStrike" dirty="0">
                        <a:solidFill>
                          <a:srgbClr val="0A0A0A"/>
                        </a:solidFill>
                        <a:effectLst/>
                        <a:latin typeface="Arial"/>
                      </a:endParaRPr>
                    </a:p>
                  </a:txBody>
                  <a:tcPr marL="9037" marR="9037" marT="9037" marB="0" anchor="ctr"/>
                </a:tc>
                <a:tc>
                  <a:txBody>
                    <a:bodyPr/>
                    <a:lstStyle/>
                    <a:p>
                      <a:pPr algn="l" fontAlgn="ctr"/>
                      <a:r>
                        <a:rPr lang="cs-CZ" sz="900" u="none" strike="noStrike" dirty="0" smtClean="0">
                          <a:effectLst/>
                        </a:rPr>
                        <a:t>T, </a:t>
                      </a:r>
                      <a:r>
                        <a:rPr lang="cs-CZ" sz="900" u="none" strike="noStrike" dirty="0">
                          <a:effectLst/>
                        </a:rPr>
                        <a:t>Markéta</a:t>
                      </a:r>
                      <a:endParaRPr lang="cs-CZ" sz="900" b="0" i="0" u="none" strike="noStrike" dirty="0">
                        <a:solidFill>
                          <a:srgbClr val="0A0A0A"/>
                        </a:solidFill>
                        <a:effectLst/>
                        <a:latin typeface="Arial"/>
                      </a:endParaRPr>
                    </a:p>
                  </a:txBody>
                  <a:tcPr marL="9037" marR="9037" marT="9037" marB="0" anchor="ctr"/>
                </a:tc>
                <a:tc>
                  <a:txBody>
                    <a:bodyPr/>
                    <a:lstStyle/>
                    <a:p>
                      <a:pPr algn="l" fontAlgn="ctr"/>
                      <a:r>
                        <a:rPr lang="cs-CZ" sz="900" u="none" strike="noStrike" dirty="0" smtClean="0">
                          <a:effectLst/>
                        </a:rPr>
                        <a:t>V, </a:t>
                      </a:r>
                      <a:r>
                        <a:rPr lang="cs-CZ" sz="900" u="none" strike="noStrike" dirty="0">
                          <a:effectLst/>
                        </a:rPr>
                        <a:t>Alžběta</a:t>
                      </a:r>
                      <a:endParaRPr lang="cs-CZ" sz="900" b="0" i="0" u="none" strike="noStrike" dirty="0">
                        <a:solidFill>
                          <a:srgbClr val="0A0A0A"/>
                        </a:solidFill>
                        <a:effectLst/>
                        <a:latin typeface="Arial"/>
                      </a:endParaRPr>
                    </a:p>
                  </a:txBody>
                  <a:tcPr marL="9037" marR="9037" marT="9037" marB="0" anchor="ctr"/>
                </a:tc>
                <a:tc>
                  <a:txBody>
                    <a:bodyPr/>
                    <a:lstStyle/>
                    <a:p>
                      <a:pPr algn="l" fontAlgn="ctr"/>
                      <a:r>
                        <a:rPr lang="cs-CZ" sz="900" u="none" strike="noStrike" dirty="0" smtClean="0">
                          <a:effectLst/>
                        </a:rPr>
                        <a:t>Z, </a:t>
                      </a:r>
                      <a:r>
                        <a:rPr lang="cs-CZ" sz="900" u="none" strike="noStrike" dirty="0">
                          <a:effectLst/>
                        </a:rPr>
                        <a:t>Lenka</a:t>
                      </a:r>
                      <a:endParaRPr lang="cs-CZ" sz="900" b="0" i="0" u="none" strike="noStrike" dirty="0">
                        <a:solidFill>
                          <a:srgbClr val="0A0A0A"/>
                        </a:solidFill>
                        <a:effectLst/>
                        <a:latin typeface="Arial"/>
                      </a:endParaRPr>
                    </a:p>
                  </a:txBody>
                  <a:tcPr marL="9037" marR="9037" marT="9037" marB="0" anchor="ctr"/>
                </a:tc>
              </a:tr>
              <a:tr h="180744">
                <a:tc>
                  <a:txBody>
                    <a:bodyPr/>
                    <a:lstStyle/>
                    <a:p>
                      <a:pPr algn="r" fontAlgn="b"/>
                      <a:r>
                        <a:rPr lang="cs-CZ" sz="1000" u="none" strike="noStrike">
                          <a:effectLst/>
                        </a:rPr>
                        <a:t>1</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x</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x</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r>
              <a:tr h="180744">
                <a:tc>
                  <a:txBody>
                    <a:bodyPr/>
                    <a:lstStyle/>
                    <a:p>
                      <a:pPr algn="r" fontAlgn="b"/>
                      <a:r>
                        <a:rPr lang="cs-CZ" sz="1000" u="none" strike="noStrike">
                          <a:effectLst/>
                        </a:rPr>
                        <a:t>2</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r>
              <a:tr h="180744">
                <a:tc>
                  <a:txBody>
                    <a:bodyPr/>
                    <a:lstStyle/>
                    <a:p>
                      <a:pPr algn="r" fontAlgn="b"/>
                      <a:r>
                        <a:rPr lang="cs-CZ" sz="1000" u="none" strike="noStrike">
                          <a:effectLst/>
                        </a:rPr>
                        <a:t>3</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r>
              <a:tr h="180744">
                <a:tc>
                  <a:txBody>
                    <a:bodyPr/>
                    <a:lstStyle/>
                    <a:p>
                      <a:pPr algn="r" fontAlgn="b"/>
                      <a:r>
                        <a:rPr lang="cs-CZ" sz="1000" u="none" strike="noStrike">
                          <a:effectLst/>
                        </a:rPr>
                        <a:t>4</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r>
              <a:tr h="180744">
                <a:tc>
                  <a:txBody>
                    <a:bodyPr/>
                    <a:lstStyle/>
                    <a:p>
                      <a:pPr algn="r" fontAlgn="b"/>
                      <a:r>
                        <a:rPr lang="cs-CZ" sz="1000" u="none" strike="noStrike">
                          <a:effectLst/>
                        </a:rPr>
                        <a:t>5</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r>
              <a:tr h="180744">
                <a:tc>
                  <a:txBody>
                    <a:bodyPr/>
                    <a:lstStyle/>
                    <a:p>
                      <a:pPr algn="r" fontAlgn="b"/>
                      <a:r>
                        <a:rPr lang="cs-CZ" sz="1000" u="none" strike="noStrike">
                          <a:effectLst/>
                        </a:rPr>
                        <a:t>6</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r>
              <a:tr h="180744">
                <a:tc>
                  <a:txBody>
                    <a:bodyPr/>
                    <a:lstStyle/>
                    <a:p>
                      <a:pPr algn="r" fontAlgn="b"/>
                      <a:r>
                        <a:rPr lang="cs-CZ" sz="1000" u="none" strike="noStrike">
                          <a:effectLst/>
                        </a:rPr>
                        <a:t>7</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x</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b="0" i="0" u="none" strike="noStrike" dirty="0" smtClean="0">
                          <a:solidFill>
                            <a:schemeClr val="dk1"/>
                          </a:solidFill>
                          <a:effectLst/>
                          <a:latin typeface="+mn-lt"/>
                        </a:rPr>
                        <a:t>x</a:t>
                      </a:r>
                      <a:endParaRPr lang="cs-CZ" sz="1000" b="0" i="0" u="none" strike="noStrike" dirty="0">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r>
              <a:tr h="180744">
                <a:tc>
                  <a:txBody>
                    <a:bodyPr/>
                    <a:lstStyle/>
                    <a:p>
                      <a:pPr algn="r" fontAlgn="b"/>
                      <a:r>
                        <a:rPr lang="cs-CZ" sz="1000" u="none" strike="noStrike">
                          <a:effectLst/>
                        </a:rPr>
                        <a:t>8</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x</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x</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x</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r>
              <a:tr h="180744">
                <a:tc>
                  <a:txBody>
                    <a:bodyPr/>
                    <a:lstStyle/>
                    <a:p>
                      <a:pPr algn="r" fontAlgn="b"/>
                      <a:r>
                        <a:rPr lang="cs-CZ" sz="1000" u="none" strike="noStrike">
                          <a:effectLst/>
                        </a:rPr>
                        <a:t>9</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r>
              <a:tr h="180744">
                <a:tc>
                  <a:txBody>
                    <a:bodyPr/>
                    <a:lstStyle/>
                    <a:p>
                      <a:pPr algn="r" fontAlgn="b"/>
                      <a:r>
                        <a:rPr lang="cs-CZ" sz="1000" u="none" strike="noStrike" dirty="0">
                          <a:solidFill>
                            <a:srgbClr val="FF0000"/>
                          </a:solidFill>
                          <a:effectLst/>
                        </a:rPr>
                        <a:t>10</a:t>
                      </a:r>
                      <a:endParaRPr lang="cs-CZ" sz="1000" b="0" i="0" u="none" strike="noStrike" dirty="0">
                        <a:solidFill>
                          <a:srgbClr val="FF0000"/>
                        </a:solidFill>
                        <a:effectLst/>
                        <a:latin typeface="Calibri"/>
                      </a:endParaRPr>
                    </a:p>
                  </a:txBody>
                  <a:tcPr marL="9037" marR="9037" marT="9037" marB="0" anchor="b"/>
                </a:tc>
                <a:tc>
                  <a:txBody>
                    <a:bodyPr/>
                    <a:lstStyle/>
                    <a:p>
                      <a:pPr algn="l" fontAlgn="b"/>
                      <a:r>
                        <a:rPr lang="cs-CZ" sz="1000" u="none" strike="noStrike" dirty="0">
                          <a:solidFill>
                            <a:srgbClr val="FF0000"/>
                          </a:solidFill>
                          <a:effectLst/>
                        </a:rPr>
                        <a:t> </a:t>
                      </a:r>
                      <a:endParaRPr lang="cs-CZ" sz="1000" b="0" i="0" u="none" strike="noStrike" dirty="0">
                        <a:solidFill>
                          <a:srgbClr val="FF0000"/>
                        </a:solidFill>
                        <a:effectLst/>
                        <a:latin typeface="Calibri"/>
                      </a:endParaRPr>
                    </a:p>
                  </a:txBody>
                  <a:tcPr marL="9037" marR="9037" marT="9037" marB="0" anchor="b"/>
                </a:tc>
                <a:tc>
                  <a:txBody>
                    <a:bodyPr/>
                    <a:lstStyle/>
                    <a:p>
                      <a:pPr algn="l" fontAlgn="b"/>
                      <a:r>
                        <a:rPr lang="cs-CZ" sz="1000" u="none" strike="noStrike" dirty="0">
                          <a:solidFill>
                            <a:srgbClr val="FF0000"/>
                          </a:solidFill>
                          <a:effectLst/>
                        </a:rPr>
                        <a:t>x</a:t>
                      </a:r>
                      <a:endParaRPr lang="cs-CZ" sz="1000" b="0" i="0" u="none" strike="noStrike" dirty="0">
                        <a:solidFill>
                          <a:srgbClr val="FF0000"/>
                        </a:solidFill>
                        <a:effectLst/>
                        <a:latin typeface="Calibri"/>
                      </a:endParaRPr>
                    </a:p>
                  </a:txBody>
                  <a:tcPr marL="9037" marR="9037" marT="9037" marB="0" anchor="b"/>
                </a:tc>
                <a:tc>
                  <a:txBody>
                    <a:bodyPr/>
                    <a:lstStyle/>
                    <a:p>
                      <a:pPr algn="l" fontAlgn="b"/>
                      <a:r>
                        <a:rPr lang="cs-CZ" sz="1000" u="none" strike="noStrike" dirty="0">
                          <a:solidFill>
                            <a:srgbClr val="FF0000"/>
                          </a:solidFill>
                          <a:effectLst/>
                        </a:rPr>
                        <a:t>x</a:t>
                      </a:r>
                      <a:endParaRPr lang="cs-CZ" sz="1000" b="0" i="0" u="none" strike="noStrike" dirty="0">
                        <a:solidFill>
                          <a:srgbClr val="FF0000"/>
                        </a:solidFill>
                        <a:effectLst/>
                        <a:latin typeface="Calibri"/>
                      </a:endParaRPr>
                    </a:p>
                  </a:txBody>
                  <a:tcPr marL="9037" marR="9037" marT="9037" marB="0" anchor="b"/>
                </a:tc>
                <a:tc>
                  <a:txBody>
                    <a:bodyPr/>
                    <a:lstStyle/>
                    <a:p>
                      <a:pPr algn="l" fontAlgn="b"/>
                      <a:r>
                        <a:rPr lang="cs-CZ" sz="1000" u="none" strike="noStrike" dirty="0">
                          <a:solidFill>
                            <a:srgbClr val="FF0000"/>
                          </a:solidFill>
                          <a:effectLst/>
                        </a:rPr>
                        <a:t> </a:t>
                      </a:r>
                      <a:endParaRPr lang="cs-CZ" sz="1000" b="0" i="0" u="none" strike="noStrike" dirty="0">
                        <a:solidFill>
                          <a:srgbClr val="FF0000"/>
                        </a:solidFill>
                        <a:effectLst/>
                        <a:latin typeface="Calibri"/>
                      </a:endParaRPr>
                    </a:p>
                  </a:txBody>
                  <a:tcPr marL="9037" marR="9037" marT="9037" marB="0" anchor="b"/>
                </a:tc>
                <a:tc>
                  <a:txBody>
                    <a:bodyPr/>
                    <a:lstStyle/>
                    <a:p>
                      <a:pPr algn="l" fontAlgn="b"/>
                      <a:r>
                        <a:rPr lang="cs-CZ" sz="1000" u="none" strike="noStrike" dirty="0">
                          <a:solidFill>
                            <a:srgbClr val="FF0000"/>
                          </a:solidFill>
                          <a:effectLst/>
                        </a:rPr>
                        <a:t> </a:t>
                      </a:r>
                      <a:endParaRPr lang="cs-CZ" sz="1000" b="0" i="0" u="none" strike="noStrike" dirty="0">
                        <a:solidFill>
                          <a:srgbClr val="FF0000"/>
                        </a:solidFill>
                        <a:effectLst/>
                        <a:latin typeface="Calibri"/>
                      </a:endParaRPr>
                    </a:p>
                  </a:txBody>
                  <a:tcPr marL="9037" marR="9037" marT="9037" marB="0" anchor="b"/>
                </a:tc>
                <a:tc>
                  <a:txBody>
                    <a:bodyPr/>
                    <a:lstStyle/>
                    <a:p>
                      <a:pPr algn="l" fontAlgn="b"/>
                      <a:r>
                        <a:rPr lang="cs-CZ" sz="1000" u="none" strike="noStrike" dirty="0">
                          <a:solidFill>
                            <a:srgbClr val="FF0000"/>
                          </a:solidFill>
                          <a:effectLst/>
                        </a:rPr>
                        <a:t>x</a:t>
                      </a:r>
                      <a:endParaRPr lang="cs-CZ" sz="1000" b="0" i="0" u="none" strike="noStrike" dirty="0">
                        <a:solidFill>
                          <a:srgbClr val="FF0000"/>
                        </a:solidFill>
                        <a:effectLst/>
                        <a:latin typeface="Calibri"/>
                      </a:endParaRPr>
                    </a:p>
                  </a:txBody>
                  <a:tcPr marL="9037" marR="9037" marT="9037" marB="0" anchor="b"/>
                </a:tc>
                <a:tc>
                  <a:txBody>
                    <a:bodyPr/>
                    <a:lstStyle/>
                    <a:p>
                      <a:pPr algn="l" fontAlgn="b"/>
                      <a:r>
                        <a:rPr lang="cs-CZ" sz="1000" u="none" strike="noStrike">
                          <a:solidFill>
                            <a:srgbClr val="FF0000"/>
                          </a:solidFill>
                          <a:effectLst/>
                        </a:rPr>
                        <a:t> </a:t>
                      </a:r>
                      <a:endParaRPr lang="cs-CZ" sz="1000" b="0" i="0" u="none" strike="noStrike">
                        <a:solidFill>
                          <a:srgbClr val="FF0000"/>
                        </a:solidFill>
                        <a:effectLst/>
                        <a:latin typeface="Calibri"/>
                      </a:endParaRPr>
                    </a:p>
                  </a:txBody>
                  <a:tcPr marL="9037" marR="9037" marT="9037" marB="0" anchor="b"/>
                </a:tc>
                <a:tc>
                  <a:txBody>
                    <a:bodyPr/>
                    <a:lstStyle/>
                    <a:p>
                      <a:pPr algn="l" fontAlgn="b"/>
                      <a:r>
                        <a:rPr lang="cs-CZ" sz="1000" u="none" strike="noStrike" dirty="0">
                          <a:solidFill>
                            <a:srgbClr val="FF0000"/>
                          </a:solidFill>
                          <a:effectLst/>
                        </a:rPr>
                        <a:t> </a:t>
                      </a:r>
                      <a:endParaRPr lang="cs-CZ" sz="1000" b="0" i="0" u="none" strike="noStrike" dirty="0">
                        <a:solidFill>
                          <a:srgbClr val="FF0000"/>
                        </a:solidFill>
                        <a:effectLst/>
                        <a:latin typeface="Calibri"/>
                      </a:endParaRPr>
                    </a:p>
                  </a:txBody>
                  <a:tcPr marL="9037" marR="9037" marT="9037" marB="0" anchor="b"/>
                </a:tc>
                <a:tc>
                  <a:txBody>
                    <a:bodyPr/>
                    <a:lstStyle/>
                    <a:p>
                      <a:pPr algn="l" fontAlgn="b"/>
                      <a:r>
                        <a:rPr lang="cs-CZ" sz="1000" u="none" strike="noStrike" dirty="0" smtClean="0">
                          <a:solidFill>
                            <a:srgbClr val="FF0000"/>
                          </a:solidFill>
                          <a:effectLst/>
                        </a:rPr>
                        <a:t>x</a:t>
                      </a:r>
                      <a:endParaRPr lang="cs-CZ" sz="1000" b="0" i="0" u="none" strike="noStrike" dirty="0">
                        <a:solidFill>
                          <a:srgbClr val="FF0000"/>
                        </a:solidFill>
                        <a:effectLst/>
                        <a:latin typeface="Calibri"/>
                      </a:endParaRPr>
                    </a:p>
                  </a:txBody>
                  <a:tcPr marL="9037" marR="9037" marT="9037" marB="0" anchor="b"/>
                </a:tc>
                <a:tc>
                  <a:txBody>
                    <a:bodyPr/>
                    <a:lstStyle/>
                    <a:p>
                      <a:pPr algn="l" fontAlgn="b"/>
                      <a:r>
                        <a:rPr lang="cs-CZ" sz="1000" u="none" strike="noStrike" dirty="0">
                          <a:solidFill>
                            <a:srgbClr val="FF0000"/>
                          </a:solidFill>
                          <a:effectLst/>
                        </a:rPr>
                        <a:t>x</a:t>
                      </a:r>
                      <a:endParaRPr lang="cs-CZ" sz="1000" b="0" i="0" u="none" strike="noStrike" dirty="0">
                        <a:solidFill>
                          <a:srgbClr val="FF0000"/>
                        </a:solidFill>
                        <a:effectLst/>
                        <a:latin typeface="Calibri"/>
                      </a:endParaRPr>
                    </a:p>
                  </a:txBody>
                  <a:tcPr marL="9037" marR="9037" marT="9037" marB="0" anchor="b"/>
                </a:tc>
                <a:tc>
                  <a:txBody>
                    <a:bodyPr/>
                    <a:lstStyle/>
                    <a:p>
                      <a:pPr algn="l" fontAlgn="b"/>
                      <a:r>
                        <a:rPr lang="cs-CZ" sz="1000" u="none" strike="noStrike" dirty="0">
                          <a:solidFill>
                            <a:srgbClr val="FF0000"/>
                          </a:solidFill>
                          <a:effectLst/>
                        </a:rPr>
                        <a:t> </a:t>
                      </a:r>
                      <a:endParaRPr lang="cs-CZ" sz="1000" b="0" i="0" u="none" strike="noStrike" dirty="0">
                        <a:solidFill>
                          <a:srgbClr val="FF0000"/>
                        </a:solidFill>
                        <a:effectLst/>
                        <a:latin typeface="Calibri"/>
                      </a:endParaRPr>
                    </a:p>
                  </a:txBody>
                  <a:tcPr marL="9037" marR="9037" marT="9037" marB="0" anchor="b"/>
                </a:tc>
                <a:tc>
                  <a:txBody>
                    <a:bodyPr/>
                    <a:lstStyle/>
                    <a:p>
                      <a:pPr algn="l" fontAlgn="b"/>
                      <a:r>
                        <a:rPr lang="cs-CZ" sz="1000" u="none" strike="noStrike" dirty="0">
                          <a:solidFill>
                            <a:srgbClr val="FF0000"/>
                          </a:solidFill>
                          <a:effectLst/>
                        </a:rPr>
                        <a:t>x</a:t>
                      </a:r>
                      <a:endParaRPr lang="cs-CZ" sz="1000" b="0" i="0" u="none" strike="noStrike" dirty="0">
                        <a:solidFill>
                          <a:srgbClr val="FF0000"/>
                        </a:solidFill>
                        <a:effectLst/>
                        <a:latin typeface="Calibri"/>
                      </a:endParaRPr>
                    </a:p>
                  </a:txBody>
                  <a:tcPr marL="9037" marR="9037" marT="9037" marB="0" anchor="b"/>
                </a:tc>
                <a:tc>
                  <a:txBody>
                    <a:bodyPr/>
                    <a:lstStyle/>
                    <a:p>
                      <a:pPr algn="l" fontAlgn="b"/>
                      <a:r>
                        <a:rPr lang="cs-CZ" sz="1000" u="none" strike="noStrike" dirty="0">
                          <a:solidFill>
                            <a:srgbClr val="FF0000"/>
                          </a:solidFill>
                          <a:effectLst/>
                        </a:rPr>
                        <a:t> </a:t>
                      </a:r>
                      <a:endParaRPr lang="cs-CZ" sz="1000" b="0" i="0" u="none" strike="noStrike" dirty="0">
                        <a:solidFill>
                          <a:srgbClr val="FF0000"/>
                        </a:solidFill>
                        <a:effectLst/>
                        <a:latin typeface="Calibri"/>
                      </a:endParaRPr>
                    </a:p>
                  </a:txBody>
                  <a:tcPr marL="9037" marR="9037" marT="9037" marB="0" anchor="b"/>
                </a:tc>
                <a:tc>
                  <a:txBody>
                    <a:bodyPr/>
                    <a:lstStyle/>
                    <a:p>
                      <a:pPr algn="l" fontAlgn="b"/>
                      <a:r>
                        <a:rPr lang="cs-CZ" sz="1000" u="none" strike="noStrike" dirty="0">
                          <a:solidFill>
                            <a:srgbClr val="FF0000"/>
                          </a:solidFill>
                          <a:effectLst/>
                        </a:rPr>
                        <a:t>x</a:t>
                      </a:r>
                      <a:endParaRPr lang="cs-CZ" sz="1000" b="0" i="0" u="none" strike="noStrike" dirty="0">
                        <a:solidFill>
                          <a:srgbClr val="FF0000"/>
                        </a:solidFill>
                        <a:effectLst/>
                        <a:latin typeface="Calibri"/>
                      </a:endParaRPr>
                    </a:p>
                  </a:txBody>
                  <a:tcPr marL="9037" marR="9037" marT="9037" marB="0" anchor="b"/>
                </a:tc>
                <a:tc>
                  <a:txBody>
                    <a:bodyPr/>
                    <a:lstStyle/>
                    <a:p>
                      <a:pPr algn="l" fontAlgn="b"/>
                      <a:r>
                        <a:rPr lang="cs-CZ" sz="1000" u="none" strike="noStrike" dirty="0">
                          <a:solidFill>
                            <a:srgbClr val="FF0000"/>
                          </a:solidFill>
                          <a:effectLst/>
                        </a:rPr>
                        <a:t> </a:t>
                      </a:r>
                      <a:endParaRPr lang="cs-CZ" sz="1000" b="0" i="0" u="none" strike="noStrike" dirty="0">
                        <a:solidFill>
                          <a:srgbClr val="FF0000"/>
                        </a:solidFill>
                        <a:effectLst/>
                        <a:latin typeface="Calibri"/>
                      </a:endParaRPr>
                    </a:p>
                  </a:txBody>
                  <a:tcPr marL="9037" marR="9037" marT="9037" marB="0" anchor="b"/>
                </a:tc>
              </a:tr>
              <a:tr h="180744">
                <a:tc>
                  <a:txBody>
                    <a:bodyPr/>
                    <a:lstStyle/>
                    <a:p>
                      <a:pPr algn="r" fontAlgn="b"/>
                      <a:r>
                        <a:rPr lang="cs-CZ" sz="1000" u="none" strike="noStrike">
                          <a:effectLst/>
                        </a:rPr>
                        <a:t>11</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x</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r>
              <a:tr h="180744">
                <a:tc>
                  <a:txBody>
                    <a:bodyPr/>
                    <a:lstStyle/>
                    <a:p>
                      <a:pPr algn="r" fontAlgn="b"/>
                      <a:r>
                        <a:rPr lang="cs-CZ" sz="1000" u="none" strike="noStrike">
                          <a:effectLst/>
                        </a:rPr>
                        <a:t>12</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x</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r>
              <a:tr h="180744">
                <a:tc>
                  <a:txBody>
                    <a:bodyPr/>
                    <a:lstStyle/>
                    <a:p>
                      <a:pPr algn="r" fontAlgn="b"/>
                      <a:r>
                        <a:rPr lang="cs-CZ" sz="1000" u="none" strike="noStrike">
                          <a:effectLst/>
                        </a:rPr>
                        <a:t>13</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x</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r>
              <a:tr h="180744">
                <a:tc>
                  <a:txBody>
                    <a:bodyPr/>
                    <a:lstStyle/>
                    <a:p>
                      <a:pPr algn="r" fontAlgn="b"/>
                      <a:r>
                        <a:rPr lang="cs-CZ" sz="1000" u="none" strike="noStrike">
                          <a:effectLst/>
                        </a:rPr>
                        <a:t>14</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r>
              <a:tr h="189781">
                <a:tc>
                  <a:txBody>
                    <a:bodyPr/>
                    <a:lstStyle/>
                    <a:p>
                      <a:pPr algn="r" fontAlgn="b"/>
                      <a:r>
                        <a:rPr lang="cs-CZ" sz="1000" u="none" strike="noStrike" dirty="0">
                          <a:solidFill>
                            <a:srgbClr val="FF0000"/>
                          </a:solidFill>
                          <a:effectLst/>
                        </a:rPr>
                        <a:t>15</a:t>
                      </a:r>
                      <a:endParaRPr lang="cs-CZ" sz="1000" b="0" i="0" u="none" strike="noStrike" dirty="0">
                        <a:solidFill>
                          <a:srgbClr val="FF0000"/>
                        </a:solidFill>
                        <a:effectLst/>
                        <a:latin typeface="Calibri"/>
                      </a:endParaRPr>
                    </a:p>
                  </a:txBody>
                  <a:tcPr marL="9037" marR="9037" marT="9037" marB="0" anchor="b"/>
                </a:tc>
                <a:tc>
                  <a:txBody>
                    <a:bodyPr/>
                    <a:lstStyle/>
                    <a:p>
                      <a:pPr algn="l" fontAlgn="b"/>
                      <a:r>
                        <a:rPr lang="cs-CZ" sz="1000" u="none" strike="noStrike" dirty="0">
                          <a:solidFill>
                            <a:srgbClr val="FF0000"/>
                          </a:solidFill>
                          <a:effectLst/>
                        </a:rPr>
                        <a:t> </a:t>
                      </a:r>
                      <a:endParaRPr lang="cs-CZ" sz="1000" b="0" i="0" u="none" strike="noStrike" dirty="0">
                        <a:solidFill>
                          <a:srgbClr val="FF0000"/>
                        </a:solidFill>
                        <a:effectLst/>
                        <a:latin typeface="Calibri"/>
                      </a:endParaRPr>
                    </a:p>
                  </a:txBody>
                  <a:tcPr marL="9037" marR="9037" marT="9037" marB="0" anchor="b"/>
                </a:tc>
                <a:tc>
                  <a:txBody>
                    <a:bodyPr/>
                    <a:lstStyle/>
                    <a:p>
                      <a:pPr algn="l" fontAlgn="b"/>
                      <a:r>
                        <a:rPr lang="cs-CZ" sz="1000" u="none" strike="noStrike" dirty="0">
                          <a:solidFill>
                            <a:srgbClr val="FF0000"/>
                          </a:solidFill>
                          <a:effectLst/>
                        </a:rPr>
                        <a:t> </a:t>
                      </a:r>
                      <a:endParaRPr lang="cs-CZ" sz="1000" b="0" i="0" u="none" strike="noStrike" dirty="0">
                        <a:solidFill>
                          <a:srgbClr val="FF0000"/>
                        </a:solidFill>
                        <a:effectLst/>
                        <a:latin typeface="Calibri"/>
                      </a:endParaRPr>
                    </a:p>
                  </a:txBody>
                  <a:tcPr marL="9037" marR="9037" marT="9037" marB="0" anchor="b"/>
                </a:tc>
                <a:tc>
                  <a:txBody>
                    <a:bodyPr/>
                    <a:lstStyle/>
                    <a:p>
                      <a:pPr algn="l" fontAlgn="b"/>
                      <a:r>
                        <a:rPr lang="cs-CZ" sz="1000" u="none" strike="noStrike" dirty="0">
                          <a:solidFill>
                            <a:srgbClr val="FF0000"/>
                          </a:solidFill>
                          <a:effectLst/>
                        </a:rPr>
                        <a:t> </a:t>
                      </a:r>
                      <a:endParaRPr lang="cs-CZ" sz="1000" b="0" i="0" u="none" strike="noStrike" dirty="0">
                        <a:solidFill>
                          <a:srgbClr val="FF0000"/>
                        </a:solidFill>
                        <a:effectLst/>
                        <a:latin typeface="Calibri"/>
                      </a:endParaRPr>
                    </a:p>
                  </a:txBody>
                  <a:tcPr marL="9037" marR="9037" marT="9037" marB="0" anchor="b"/>
                </a:tc>
                <a:tc>
                  <a:txBody>
                    <a:bodyPr/>
                    <a:lstStyle/>
                    <a:p>
                      <a:pPr algn="l" fontAlgn="b"/>
                      <a:r>
                        <a:rPr lang="cs-CZ" sz="1000" u="none" strike="noStrike" dirty="0">
                          <a:solidFill>
                            <a:srgbClr val="FF0000"/>
                          </a:solidFill>
                          <a:effectLst/>
                        </a:rPr>
                        <a:t> </a:t>
                      </a:r>
                      <a:endParaRPr lang="cs-CZ" sz="1000" b="0" i="0" u="none" strike="noStrike" dirty="0">
                        <a:solidFill>
                          <a:srgbClr val="FF0000"/>
                        </a:solidFill>
                        <a:effectLst/>
                        <a:latin typeface="Calibri"/>
                      </a:endParaRPr>
                    </a:p>
                  </a:txBody>
                  <a:tcPr marL="9037" marR="9037" marT="9037" marB="0" anchor="b"/>
                </a:tc>
                <a:tc>
                  <a:txBody>
                    <a:bodyPr/>
                    <a:lstStyle/>
                    <a:p>
                      <a:pPr algn="l" fontAlgn="b"/>
                      <a:r>
                        <a:rPr lang="cs-CZ" sz="1000" u="none" strike="noStrike" dirty="0">
                          <a:solidFill>
                            <a:srgbClr val="FF0000"/>
                          </a:solidFill>
                          <a:effectLst/>
                        </a:rPr>
                        <a:t> </a:t>
                      </a:r>
                      <a:endParaRPr lang="cs-CZ" sz="1000" b="0" i="0" u="none" strike="noStrike" dirty="0">
                        <a:solidFill>
                          <a:srgbClr val="FF0000"/>
                        </a:solidFill>
                        <a:effectLst/>
                        <a:latin typeface="Calibri"/>
                      </a:endParaRPr>
                    </a:p>
                  </a:txBody>
                  <a:tcPr marL="9037" marR="9037" marT="9037" marB="0" anchor="b"/>
                </a:tc>
                <a:tc>
                  <a:txBody>
                    <a:bodyPr/>
                    <a:lstStyle/>
                    <a:p>
                      <a:pPr algn="l" fontAlgn="b"/>
                      <a:r>
                        <a:rPr lang="cs-CZ" sz="1000" u="none" strike="noStrike" dirty="0">
                          <a:solidFill>
                            <a:srgbClr val="FF0000"/>
                          </a:solidFill>
                          <a:effectLst/>
                        </a:rPr>
                        <a:t> </a:t>
                      </a:r>
                      <a:endParaRPr lang="cs-CZ" sz="1000" b="0" i="0" u="none" strike="noStrike" dirty="0">
                        <a:solidFill>
                          <a:srgbClr val="FF0000"/>
                        </a:solidFill>
                        <a:effectLst/>
                        <a:latin typeface="Calibri"/>
                      </a:endParaRPr>
                    </a:p>
                  </a:txBody>
                  <a:tcPr marL="9037" marR="9037" marT="9037" marB="0" anchor="b"/>
                </a:tc>
                <a:tc>
                  <a:txBody>
                    <a:bodyPr/>
                    <a:lstStyle/>
                    <a:p>
                      <a:pPr algn="l" fontAlgn="b"/>
                      <a:r>
                        <a:rPr lang="cs-CZ" sz="1000" u="none" strike="noStrike" dirty="0">
                          <a:solidFill>
                            <a:srgbClr val="FF0000"/>
                          </a:solidFill>
                          <a:effectLst/>
                        </a:rPr>
                        <a:t> </a:t>
                      </a:r>
                      <a:endParaRPr lang="cs-CZ" sz="1000" b="0" i="0" u="none" strike="noStrike" dirty="0">
                        <a:solidFill>
                          <a:srgbClr val="FF0000"/>
                        </a:solidFill>
                        <a:effectLst/>
                        <a:latin typeface="Calibri"/>
                      </a:endParaRPr>
                    </a:p>
                  </a:txBody>
                  <a:tcPr marL="9037" marR="9037" marT="9037" marB="0" anchor="b"/>
                </a:tc>
                <a:tc>
                  <a:txBody>
                    <a:bodyPr/>
                    <a:lstStyle/>
                    <a:p>
                      <a:pPr algn="l" fontAlgn="b"/>
                      <a:r>
                        <a:rPr lang="cs-CZ" sz="1000" u="none" strike="noStrike" dirty="0">
                          <a:solidFill>
                            <a:srgbClr val="FF0000"/>
                          </a:solidFill>
                          <a:effectLst/>
                        </a:rPr>
                        <a:t> </a:t>
                      </a:r>
                      <a:endParaRPr lang="cs-CZ" sz="1000" b="0" i="0" u="none" strike="noStrike" dirty="0">
                        <a:solidFill>
                          <a:srgbClr val="FF0000"/>
                        </a:solidFill>
                        <a:effectLst/>
                        <a:latin typeface="Calibri"/>
                      </a:endParaRPr>
                    </a:p>
                  </a:txBody>
                  <a:tcPr marL="9037" marR="9037" marT="9037" marB="0" anchor="b"/>
                </a:tc>
                <a:tc>
                  <a:txBody>
                    <a:bodyPr/>
                    <a:lstStyle/>
                    <a:p>
                      <a:pPr algn="l" fontAlgn="b"/>
                      <a:r>
                        <a:rPr lang="cs-CZ" sz="1000" u="none" strike="noStrike" dirty="0" smtClean="0">
                          <a:solidFill>
                            <a:srgbClr val="FF0000"/>
                          </a:solidFill>
                          <a:effectLst/>
                        </a:rPr>
                        <a:t>x</a:t>
                      </a:r>
                      <a:endParaRPr lang="cs-CZ" sz="1000" b="0" i="0" u="none" strike="noStrike" dirty="0">
                        <a:solidFill>
                          <a:srgbClr val="FF0000"/>
                        </a:solidFill>
                        <a:effectLst/>
                        <a:latin typeface="Calibri"/>
                      </a:endParaRPr>
                    </a:p>
                  </a:txBody>
                  <a:tcPr marL="9037" marR="9037" marT="9037" marB="0" anchor="b"/>
                </a:tc>
                <a:tc>
                  <a:txBody>
                    <a:bodyPr/>
                    <a:lstStyle/>
                    <a:p>
                      <a:pPr algn="l" fontAlgn="b"/>
                      <a:r>
                        <a:rPr lang="cs-CZ" sz="1000" u="none" strike="noStrike" dirty="0">
                          <a:solidFill>
                            <a:srgbClr val="FF0000"/>
                          </a:solidFill>
                          <a:effectLst/>
                        </a:rPr>
                        <a:t> </a:t>
                      </a:r>
                      <a:endParaRPr lang="cs-CZ" sz="1000" b="0" i="0" u="none" strike="noStrike" dirty="0">
                        <a:solidFill>
                          <a:srgbClr val="FF0000"/>
                        </a:solidFill>
                        <a:effectLst/>
                        <a:latin typeface="Calibri"/>
                      </a:endParaRPr>
                    </a:p>
                  </a:txBody>
                  <a:tcPr marL="9037" marR="9037" marT="9037" marB="0" anchor="b"/>
                </a:tc>
                <a:tc>
                  <a:txBody>
                    <a:bodyPr/>
                    <a:lstStyle/>
                    <a:p>
                      <a:pPr algn="l" fontAlgn="b"/>
                      <a:r>
                        <a:rPr lang="cs-CZ" sz="1000" u="none" strike="noStrike" dirty="0">
                          <a:solidFill>
                            <a:srgbClr val="FF0000"/>
                          </a:solidFill>
                          <a:effectLst/>
                        </a:rPr>
                        <a:t> </a:t>
                      </a:r>
                      <a:endParaRPr lang="cs-CZ" sz="1000" b="0" i="0" u="none" strike="noStrike" dirty="0">
                        <a:solidFill>
                          <a:srgbClr val="FF0000"/>
                        </a:solidFill>
                        <a:effectLst/>
                        <a:latin typeface="Calibri"/>
                      </a:endParaRPr>
                    </a:p>
                  </a:txBody>
                  <a:tcPr marL="9037" marR="9037" marT="9037" marB="0" anchor="b"/>
                </a:tc>
                <a:tc>
                  <a:txBody>
                    <a:bodyPr/>
                    <a:lstStyle/>
                    <a:p>
                      <a:pPr algn="l" fontAlgn="b"/>
                      <a:r>
                        <a:rPr lang="cs-CZ" sz="1000" u="none" strike="noStrike" dirty="0">
                          <a:solidFill>
                            <a:srgbClr val="FF0000"/>
                          </a:solidFill>
                          <a:effectLst/>
                        </a:rPr>
                        <a:t> </a:t>
                      </a:r>
                      <a:endParaRPr lang="cs-CZ" sz="1000" b="0" i="0" u="none" strike="noStrike" dirty="0">
                        <a:solidFill>
                          <a:srgbClr val="FF0000"/>
                        </a:solidFill>
                        <a:effectLst/>
                        <a:latin typeface="Calibri"/>
                      </a:endParaRPr>
                    </a:p>
                  </a:txBody>
                  <a:tcPr marL="9037" marR="9037" marT="9037" marB="0" anchor="b"/>
                </a:tc>
                <a:tc>
                  <a:txBody>
                    <a:bodyPr/>
                    <a:lstStyle/>
                    <a:p>
                      <a:pPr algn="l" fontAlgn="b"/>
                      <a:r>
                        <a:rPr lang="cs-CZ" sz="1000" u="none" strike="noStrike" dirty="0">
                          <a:solidFill>
                            <a:srgbClr val="FF0000"/>
                          </a:solidFill>
                          <a:effectLst/>
                        </a:rPr>
                        <a:t>x</a:t>
                      </a:r>
                      <a:endParaRPr lang="cs-CZ" sz="1000" b="0" i="0" u="none" strike="noStrike" dirty="0">
                        <a:solidFill>
                          <a:srgbClr val="FF0000"/>
                        </a:solidFill>
                        <a:effectLst/>
                        <a:latin typeface="Calibri"/>
                      </a:endParaRPr>
                    </a:p>
                  </a:txBody>
                  <a:tcPr marL="9037" marR="9037" marT="9037" marB="0" anchor="b"/>
                </a:tc>
                <a:tc>
                  <a:txBody>
                    <a:bodyPr/>
                    <a:lstStyle/>
                    <a:p>
                      <a:pPr algn="l" fontAlgn="b"/>
                      <a:r>
                        <a:rPr lang="cs-CZ" sz="1000" u="none" strike="noStrike" dirty="0">
                          <a:solidFill>
                            <a:srgbClr val="FF0000"/>
                          </a:solidFill>
                          <a:effectLst/>
                        </a:rPr>
                        <a:t>x</a:t>
                      </a:r>
                      <a:endParaRPr lang="cs-CZ" sz="1000" b="0" i="0" u="none" strike="noStrike" dirty="0">
                        <a:solidFill>
                          <a:srgbClr val="FF0000"/>
                        </a:solidFill>
                        <a:effectLst/>
                        <a:latin typeface="Calibri"/>
                      </a:endParaRPr>
                    </a:p>
                  </a:txBody>
                  <a:tcPr marL="9037" marR="9037" marT="9037" marB="0" anchor="b"/>
                </a:tc>
                <a:tc>
                  <a:txBody>
                    <a:bodyPr/>
                    <a:lstStyle/>
                    <a:p>
                      <a:pPr algn="l" fontAlgn="b"/>
                      <a:r>
                        <a:rPr lang="cs-CZ" sz="1000" u="none" strike="noStrike" dirty="0">
                          <a:solidFill>
                            <a:srgbClr val="FF0000"/>
                          </a:solidFill>
                          <a:effectLst/>
                        </a:rPr>
                        <a:t> </a:t>
                      </a:r>
                      <a:endParaRPr lang="cs-CZ" sz="1000" b="0" i="0" u="none" strike="noStrike" dirty="0">
                        <a:solidFill>
                          <a:srgbClr val="FF0000"/>
                        </a:solidFill>
                        <a:effectLst/>
                        <a:latin typeface="Calibri"/>
                      </a:endParaRPr>
                    </a:p>
                  </a:txBody>
                  <a:tcPr marL="9037" marR="9037" marT="9037" marB="0" anchor="b"/>
                </a:tc>
              </a:tr>
            </a:tbl>
          </a:graphicData>
        </a:graphic>
      </p:graphicFrame>
    </p:spTree>
    <p:extLst>
      <p:ext uri="{BB962C8B-B14F-4D97-AF65-F5344CB8AC3E}">
        <p14:creationId xmlns:p14="http://schemas.microsoft.com/office/powerpoint/2010/main" val="673635668"/>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661630" y="3943601"/>
            <a:ext cx="1372975" cy="349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35000"/>
              </a:spcBef>
              <a:buFontTx/>
              <a:buNone/>
            </a:pPr>
            <a:endParaRPr lang="cs-CZ" altLang="cs-CZ" sz="2316" dirty="0">
              <a:latin typeface="Times New Roman" panose="02020603050405020304" pitchFamily="18" charset="0"/>
            </a:endParaRPr>
          </a:p>
        </p:txBody>
      </p:sp>
      <p:sp>
        <p:nvSpPr>
          <p:cNvPr id="19460" name="Text Box 5"/>
          <p:cNvSpPr txBox="1">
            <a:spLocks noChangeArrowheads="1"/>
          </p:cNvSpPr>
          <p:nvPr/>
        </p:nvSpPr>
        <p:spPr bwMode="auto">
          <a:xfrm>
            <a:off x="4627877" y="708965"/>
            <a:ext cx="184730" cy="1375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cs-CZ" altLang="cs-CZ" sz="5210" b="1" dirty="0">
              <a:solidFill>
                <a:srgbClr val="663300"/>
              </a:solidFill>
            </a:endParaRPr>
          </a:p>
          <a:p>
            <a:pPr eaLnBrk="1" hangingPunct="1">
              <a:spcBef>
                <a:spcPct val="0"/>
              </a:spcBef>
              <a:buFontTx/>
              <a:buNone/>
            </a:pPr>
            <a:endParaRPr lang="cs-CZ" altLang="cs-CZ" sz="1737" dirty="0"/>
          </a:p>
        </p:txBody>
      </p:sp>
      <p:sp>
        <p:nvSpPr>
          <p:cNvPr id="19461" name="Text Box 6"/>
          <p:cNvSpPr txBox="1">
            <a:spLocks noChangeArrowheads="1"/>
          </p:cNvSpPr>
          <p:nvPr/>
        </p:nvSpPr>
        <p:spPr bwMode="auto">
          <a:xfrm>
            <a:off x="2937045" y="2032225"/>
            <a:ext cx="184731" cy="413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cs-CZ" altLang="cs-CZ" sz="1737"/>
          </a:p>
        </p:txBody>
      </p:sp>
      <p:sp>
        <p:nvSpPr>
          <p:cNvPr id="84999" name="Text Box 7"/>
          <p:cNvSpPr txBox="1">
            <a:spLocks noChangeArrowheads="1"/>
          </p:cNvSpPr>
          <p:nvPr/>
        </p:nvSpPr>
        <p:spPr bwMode="auto">
          <a:xfrm>
            <a:off x="212489" y="2677041"/>
            <a:ext cx="5154040"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buNone/>
            </a:pPr>
            <a:endParaRPr lang="cs-CZ" altLang="cs-CZ" sz="1800" dirty="0">
              <a:hlinkClick r:id="rId3"/>
            </a:endParaRPr>
          </a:p>
          <a:p>
            <a:pPr algn="l" eaLnBrk="1" hangingPunct="1">
              <a:spcBef>
                <a:spcPct val="0"/>
              </a:spcBef>
              <a:buNone/>
            </a:pPr>
            <a:r>
              <a:rPr lang="cs-CZ" altLang="cs-CZ" sz="1800" dirty="0" smtClean="0">
                <a:hlinkClick r:id="rId3"/>
              </a:rPr>
              <a:t>https</a:t>
            </a:r>
            <a:r>
              <a:rPr lang="cs-CZ" altLang="cs-CZ" sz="1800" dirty="0">
                <a:hlinkClick r:id="rId3"/>
              </a:rPr>
              <a:t>://</a:t>
            </a:r>
            <a:r>
              <a:rPr lang="cs-CZ" altLang="cs-CZ" sz="1800" dirty="0" smtClean="0">
                <a:hlinkClick r:id="rId3"/>
              </a:rPr>
              <a:t>www.youtube.com/watch?v=f1eE1rrmyw0</a:t>
            </a:r>
            <a:endParaRPr lang="cs-CZ" altLang="cs-CZ" sz="1800" dirty="0" smtClean="0"/>
          </a:p>
          <a:p>
            <a:pPr algn="l" eaLnBrk="1" hangingPunct="1">
              <a:spcBef>
                <a:spcPct val="0"/>
              </a:spcBef>
              <a:buNone/>
            </a:pPr>
            <a:endParaRPr lang="cs-CZ" altLang="cs-CZ" sz="1800" dirty="0"/>
          </a:p>
          <a:p>
            <a:pPr algn="l" eaLnBrk="1" hangingPunct="1">
              <a:spcBef>
                <a:spcPct val="0"/>
              </a:spcBef>
              <a:buNone/>
            </a:pPr>
            <a:endParaRPr lang="cs-CZ" altLang="cs-CZ" sz="1800" dirty="0"/>
          </a:p>
        </p:txBody>
      </p:sp>
      <p:sp>
        <p:nvSpPr>
          <p:cNvPr id="2" name="TextovéPole 1"/>
          <p:cNvSpPr txBox="1"/>
          <p:nvPr/>
        </p:nvSpPr>
        <p:spPr>
          <a:xfrm>
            <a:off x="331068" y="272712"/>
            <a:ext cx="3663182" cy="609398"/>
          </a:xfrm>
          <a:prstGeom prst="rect">
            <a:avLst/>
          </a:prstGeom>
          <a:noFill/>
        </p:spPr>
        <p:txBody>
          <a:bodyPr wrap="none" rtlCol="0">
            <a:spAutoFit/>
          </a:bodyPr>
          <a:lstStyle/>
          <a:p>
            <a:r>
              <a:rPr lang="cs-CZ" sz="2800" dirty="0" smtClean="0"/>
              <a:t>Důsledky vady sluchu</a:t>
            </a:r>
            <a:endParaRPr lang="cs-CZ" sz="2800" dirty="0"/>
          </a:p>
        </p:txBody>
      </p:sp>
      <p:sp>
        <p:nvSpPr>
          <p:cNvPr id="5" name="TextBox 4"/>
          <p:cNvSpPr txBox="1"/>
          <p:nvPr/>
        </p:nvSpPr>
        <p:spPr>
          <a:xfrm>
            <a:off x="263167" y="1457386"/>
            <a:ext cx="992579" cy="424732"/>
          </a:xfrm>
          <a:prstGeom prst="rect">
            <a:avLst/>
          </a:prstGeom>
          <a:noFill/>
        </p:spPr>
        <p:txBody>
          <a:bodyPr wrap="none" rtlCol="0">
            <a:spAutoFit/>
          </a:bodyPr>
          <a:lstStyle/>
          <a:p>
            <a:r>
              <a:rPr lang="cs-CZ" sz="1800" dirty="0" smtClean="0"/>
              <a:t>3. video</a:t>
            </a:r>
            <a:endParaRPr lang="cs-CZ" sz="1800" dirty="0"/>
          </a:p>
        </p:txBody>
      </p:sp>
    </p:spTree>
    <p:extLst>
      <p:ext uri="{BB962C8B-B14F-4D97-AF65-F5344CB8AC3E}">
        <p14:creationId xmlns:p14="http://schemas.microsoft.com/office/powerpoint/2010/main" val="3445311543"/>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661630" y="3943601"/>
            <a:ext cx="1372975" cy="349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35000"/>
              </a:spcBef>
              <a:buFontTx/>
              <a:buNone/>
            </a:pPr>
            <a:endParaRPr lang="cs-CZ" altLang="cs-CZ" sz="2316" dirty="0">
              <a:latin typeface="Times New Roman" panose="02020603050405020304" pitchFamily="18" charset="0"/>
            </a:endParaRPr>
          </a:p>
        </p:txBody>
      </p:sp>
      <p:sp>
        <p:nvSpPr>
          <p:cNvPr id="19460" name="Text Box 5"/>
          <p:cNvSpPr txBox="1">
            <a:spLocks noChangeArrowheads="1"/>
          </p:cNvSpPr>
          <p:nvPr/>
        </p:nvSpPr>
        <p:spPr bwMode="auto">
          <a:xfrm>
            <a:off x="4627877" y="708965"/>
            <a:ext cx="184730" cy="1375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cs-CZ" altLang="cs-CZ" sz="5210" b="1" dirty="0">
              <a:solidFill>
                <a:srgbClr val="663300"/>
              </a:solidFill>
            </a:endParaRPr>
          </a:p>
          <a:p>
            <a:pPr eaLnBrk="1" hangingPunct="1">
              <a:spcBef>
                <a:spcPct val="0"/>
              </a:spcBef>
              <a:buFontTx/>
              <a:buNone/>
            </a:pPr>
            <a:endParaRPr lang="cs-CZ" altLang="cs-CZ" sz="1737" dirty="0"/>
          </a:p>
        </p:txBody>
      </p:sp>
      <p:sp>
        <p:nvSpPr>
          <p:cNvPr id="19461" name="Text Box 6"/>
          <p:cNvSpPr txBox="1">
            <a:spLocks noChangeArrowheads="1"/>
          </p:cNvSpPr>
          <p:nvPr/>
        </p:nvSpPr>
        <p:spPr bwMode="auto">
          <a:xfrm>
            <a:off x="2937045" y="2032225"/>
            <a:ext cx="184731" cy="413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cs-CZ" altLang="cs-CZ" sz="1737"/>
          </a:p>
        </p:txBody>
      </p:sp>
      <p:sp>
        <p:nvSpPr>
          <p:cNvPr id="84999" name="Text Box 7"/>
          <p:cNvSpPr txBox="1">
            <a:spLocks noChangeArrowheads="1"/>
          </p:cNvSpPr>
          <p:nvPr/>
        </p:nvSpPr>
        <p:spPr bwMode="auto">
          <a:xfrm>
            <a:off x="0" y="1916831"/>
            <a:ext cx="8719054" cy="20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285750" indent="-285750" algn="l" eaLnBrk="1" hangingPunct="1">
              <a:spcBef>
                <a:spcPct val="0"/>
              </a:spcBef>
              <a:buFont typeface="Arial" panose="020B0604020202020204" pitchFamily="34" charset="0"/>
              <a:buChar char="•"/>
            </a:pPr>
            <a:r>
              <a:rPr lang="cs-CZ" altLang="cs-CZ" sz="1800" dirty="0" smtClean="0"/>
              <a:t>Velmi závažné pro děti, které z nějakého důvodu nemají dobrou kompenzaci !!!</a:t>
            </a:r>
          </a:p>
          <a:p>
            <a:pPr marL="285750" indent="-285750" algn="l" eaLnBrk="1" hangingPunct="1">
              <a:spcBef>
                <a:spcPct val="0"/>
              </a:spcBef>
              <a:buFont typeface="Arial" panose="020B0604020202020204" pitchFamily="34" charset="0"/>
              <a:buChar char="•"/>
            </a:pPr>
            <a:endParaRPr lang="cs-CZ" altLang="cs-CZ" sz="1800" dirty="0" smtClean="0"/>
          </a:p>
          <a:p>
            <a:pPr marL="285750" indent="-285750" algn="l" eaLnBrk="1" hangingPunct="1">
              <a:spcBef>
                <a:spcPct val="0"/>
              </a:spcBef>
              <a:buFont typeface="Arial" panose="020B0604020202020204" pitchFamily="34" charset="0"/>
              <a:buChar char="•"/>
            </a:pPr>
            <a:r>
              <a:rPr lang="cs-CZ" altLang="cs-CZ" sz="1800" dirty="0" smtClean="0"/>
              <a:t>Mimořádně obtížná je tato </a:t>
            </a:r>
            <a:r>
              <a:rPr lang="cs-CZ" altLang="cs-CZ" sz="1800" dirty="0" smtClean="0"/>
              <a:t>situace (dítě bez dobré kompenzace) </a:t>
            </a:r>
            <a:r>
              <a:rPr lang="cs-CZ" altLang="cs-CZ" sz="1800" dirty="0" smtClean="0"/>
              <a:t>pro slyšící rodiče</a:t>
            </a:r>
          </a:p>
          <a:p>
            <a:pPr marL="285750" indent="-285750" algn="l" eaLnBrk="1" hangingPunct="1">
              <a:spcBef>
                <a:spcPct val="0"/>
              </a:spcBef>
              <a:buFont typeface="Arial" panose="020B0604020202020204" pitchFamily="34" charset="0"/>
              <a:buChar char="•"/>
            </a:pPr>
            <a:endParaRPr lang="cs-CZ" altLang="cs-CZ" sz="1800" dirty="0" smtClean="0"/>
          </a:p>
          <a:p>
            <a:pPr marL="285750" indent="-285750" algn="l" eaLnBrk="1" hangingPunct="1">
              <a:spcBef>
                <a:spcPct val="0"/>
              </a:spcBef>
              <a:buFont typeface="Arial" panose="020B0604020202020204" pitchFamily="34" charset="0"/>
              <a:buChar char="•"/>
            </a:pPr>
            <a:r>
              <a:rPr lang="cs-CZ" altLang="cs-CZ" sz="1800" dirty="0" smtClean="0"/>
              <a:t>Právo Neslyšících rodičů rozhodovat o svém dítěti</a:t>
            </a:r>
            <a:endParaRPr lang="cs-CZ" altLang="cs-CZ" sz="1800" dirty="0"/>
          </a:p>
          <a:p>
            <a:pPr algn="l" eaLnBrk="1" hangingPunct="1">
              <a:spcBef>
                <a:spcPct val="0"/>
              </a:spcBef>
              <a:buNone/>
            </a:pPr>
            <a:endParaRPr lang="cs-CZ" altLang="cs-CZ" sz="1800" dirty="0"/>
          </a:p>
        </p:txBody>
      </p:sp>
      <p:sp>
        <p:nvSpPr>
          <p:cNvPr id="2" name="TextovéPole 1"/>
          <p:cNvSpPr txBox="1"/>
          <p:nvPr/>
        </p:nvSpPr>
        <p:spPr>
          <a:xfrm>
            <a:off x="331068" y="272712"/>
            <a:ext cx="3663182" cy="609398"/>
          </a:xfrm>
          <a:prstGeom prst="rect">
            <a:avLst/>
          </a:prstGeom>
          <a:noFill/>
        </p:spPr>
        <p:txBody>
          <a:bodyPr wrap="none" rtlCol="0">
            <a:spAutoFit/>
          </a:bodyPr>
          <a:lstStyle/>
          <a:p>
            <a:r>
              <a:rPr lang="cs-CZ" sz="2800" dirty="0" smtClean="0"/>
              <a:t>Důsledky vady sluchu</a:t>
            </a:r>
            <a:endParaRPr lang="cs-CZ" sz="2800" dirty="0"/>
          </a:p>
        </p:txBody>
      </p:sp>
    </p:spTree>
    <p:extLst>
      <p:ext uri="{BB962C8B-B14F-4D97-AF65-F5344CB8AC3E}">
        <p14:creationId xmlns:p14="http://schemas.microsoft.com/office/powerpoint/2010/main" val="2757922935"/>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661630" y="3943601"/>
            <a:ext cx="1372975" cy="349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35000"/>
              </a:spcBef>
              <a:buFontTx/>
              <a:buNone/>
            </a:pPr>
            <a:endParaRPr lang="cs-CZ" altLang="cs-CZ" sz="2316" dirty="0">
              <a:latin typeface="Times New Roman" panose="02020603050405020304" pitchFamily="18" charset="0"/>
            </a:endParaRPr>
          </a:p>
        </p:txBody>
      </p:sp>
      <p:sp>
        <p:nvSpPr>
          <p:cNvPr id="19460" name="Text Box 5"/>
          <p:cNvSpPr txBox="1">
            <a:spLocks noChangeArrowheads="1"/>
          </p:cNvSpPr>
          <p:nvPr/>
        </p:nvSpPr>
        <p:spPr bwMode="auto">
          <a:xfrm>
            <a:off x="4627877" y="708965"/>
            <a:ext cx="184730" cy="1375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cs-CZ" altLang="cs-CZ" sz="5210" b="1" dirty="0">
              <a:solidFill>
                <a:srgbClr val="663300"/>
              </a:solidFill>
            </a:endParaRPr>
          </a:p>
          <a:p>
            <a:pPr eaLnBrk="1" hangingPunct="1">
              <a:spcBef>
                <a:spcPct val="0"/>
              </a:spcBef>
              <a:buFontTx/>
              <a:buNone/>
            </a:pPr>
            <a:endParaRPr lang="cs-CZ" altLang="cs-CZ" sz="1737" dirty="0"/>
          </a:p>
        </p:txBody>
      </p:sp>
      <p:sp>
        <p:nvSpPr>
          <p:cNvPr id="19461" name="Text Box 6"/>
          <p:cNvSpPr txBox="1">
            <a:spLocks noChangeArrowheads="1"/>
          </p:cNvSpPr>
          <p:nvPr/>
        </p:nvSpPr>
        <p:spPr bwMode="auto">
          <a:xfrm>
            <a:off x="2937045" y="2032225"/>
            <a:ext cx="184731" cy="413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cs-CZ" altLang="cs-CZ" sz="1737"/>
          </a:p>
        </p:txBody>
      </p:sp>
      <p:sp>
        <p:nvSpPr>
          <p:cNvPr id="84999" name="Text Box 7"/>
          <p:cNvSpPr txBox="1">
            <a:spLocks noChangeArrowheads="1"/>
          </p:cNvSpPr>
          <p:nvPr/>
        </p:nvSpPr>
        <p:spPr bwMode="auto">
          <a:xfrm>
            <a:off x="234405" y="1632819"/>
            <a:ext cx="184731"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buNone/>
            </a:pPr>
            <a:endParaRPr lang="cs-CZ" altLang="cs-CZ" sz="1800" dirty="0"/>
          </a:p>
          <a:p>
            <a:pPr algn="l" eaLnBrk="1" hangingPunct="1">
              <a:spcBef>
                <a:spcPct val="0"/>
              </a:spcBef>
              <a:buNone/>
            </a:pPr>
            <a:endParaRPr lang="cs-CZ" altLang="cs-CZ" sz="1800" dirty="0"/>
          </a:p>
        </p:txBody>
      </p:sp>
      <p:sp>
        <p:nvSpPr>
          <p:cNvPr id="2" name="TextovéPole 1"/>
          <p:cNvSpPr txBox="1"/>
          <p:nvPr/>
        </p:nvSpPr>
        <p:spPr>
          <a:xfrm>
            <a:off x="265929" y="332656"/>
            <a:ext cx="2164375" cy="567271"/>
          </a:xfrm>
          <a:prstGeom prst="rect">
            <a:avLst/>
          </a:prstGeom>
          <a:noFill/>
        </p:spPr>
        <p:txBody>
          <a:bodyPr wrap="none" rtlCol="0">
            <a:spAutoFit/>
          </a:bodyPr>
          <a:lstStyle/>
          <a:p>
            <a:r>
              <a:rPr lang="cs-CZ" sz="2800" dirty="0" smtClean="0"/>
              <a:t>Komunikace</a:t>
            </a:r>
            <a:endParaRPr lang="cs-CZ" sz="2800" dirty="0"/>
          </a:p>
        </p:txBody>
      </p:sp>
      <p:sp>
        <p:nvSpPr>
          <p:cNvPr id="3" name="TextovéPole 2"/>
          <p:cNvSpPr txBox="1"/>
          <p:nvPr/>
        </p:nvSpPr>
        <p:spPr>
          <a:xfrm>
            <a:off x="518947" y="1614660"/>
            <a:ext cx="5020926" cy="350865"/>
          </a:xfrm>
          <a:prstGeom prst="rect">
            <a:avLst/>
          </a:prstGeom>
          <a:noFill/>
        </p:spPr>
        <p:txBody>
          <a:bodyPr wrap="none" rtlCol="0">
            <a:spAutoFit/>
          </a:bodyPr>
          <a:lstStyle/>
          <a:p>
            <a:r>
              <a:rPr lang="cs-CZ" dirty="0" smtClean="0"/>
              <a:t>„Slepota odděluje od věcí, hluchota od lidí“ – Helen Kellerová</a:t>
            </a:r>
            <a:endParaRPr lang="cs-CZ" dirty="0"/>
          </a:p>
        </p:txBody>
      </p:sp>
      <p:sp>
        <p:nvSpPr>
          <p:cNvPr id="4" name="TextovéPole 3"/>
          <p:cNvSpPr txBox="1"/>
          <p:nvPr/>
        </p:nvSpPr>
        <p:spPr>
          <a:xfrm>
            <a:off x="384471" y="2596003"/>
            <a:ext cx="8015336" cy="2914644"/>
          </a:xfrm>
          <a:prstGeom prst="rect">
            <a:avLst/>
          </a:prstGeom>
          <a:noFill/>
        </p:spPr>
        <p:txBody>
          <a:bodyPr wrap="none" rtlCol="0">
            <a:spAutoFit/>
          </a:bodyPr>
          <a:lstStyle/>
          <a:p>
            <a:pPr marL="285750" indent="-285750" algn="l">
              <a:buFont typeface="Arial" panose="020B0604020202020204" pitchFamily="34" charset="0"/>
              <a:buChar char="•"/>
            </a:pPr>
            <a:r>
              <a:rPr lang="cs-CZ" dirty="0" smtClean="0"/>
              <a:t>Verbální komunikace</a:t>
            </a:r>
          </a:p>
          <a:p>
            <a:pPr marL="285750" indent="-285750" algn="l">
              <a:buFont typeface="Arial" panose="020B0604020202020204" pitchFamily="34" charset="0"/>
              <a:buChar char="•"/>
            </a:pPr>
            <a:r>
              <a:rPr lang="cs-CZ" dirty="0" smtClean="0"/>
              <a:t>Neverbální komunikace</a:t>
            </a:r>
          </a:p>
          <a:p>
            <a:pPr marL="285750" indent="-285750" algn="l">
              <a:buFont typeface="Arial" panose="020B0604020202020204" pitchFamily="34" charset="0"/>
              <a:buChar char="•"/>
            </a:pPr>
            <a:endParaRPr lang="cs-CZ" dirty="0"/>
          </a:p>
          <a:p>
            <a:pPr marL="285750" indent="-285750" algn="l">
              <a:buFont typeface="Arial" panose="020B0604020202020204" pitchFamily="34" charset="0"/>
              <a:buChar char="•"/>
            </a:pPr>
            <a:r>
              <a:rPr lang="cs-CZ" dirty="0" smtClean="0"/>
              <a:t>Mluvená řeč má verbální i neverbální složku</a:t>
            </a:r>
          </a:p>
          <a:p>
            <a:pPr marL="285750" indent="-285750" algn="l">
              <a:buFont typeface="Arial" panose="020B0604020202020204" pitchFamily="34" charset="0"/>
              <a:buChar char="•"/>
            </a:pPr>
            <a:r>
              <a:rPr lang="cs-CZ" dirty="0" smtClean="0"/>
              <a:t>Neverbální komunikace – znakový jazyk, mluvená řeč podporovaná znaky, obrázkové systémy,</a:t>
            </a:r>
          </a:p>
          <a:p>
            <a:pPr algn="l"/>
            <a:r>
              <a:rPr lang="cs-CZ" dirty="0" smtClean="0"/>
              <a:t>      fotografie, znaky na tělo</a:t>
            </a:r>
          </a:p>
          <a:p>
            <a:pPr algn="l"/>
            <a:endParaRPr lang="cs-CZ" dirty="0"/>
          </a:p>
          <a:p>
            <a:pPr algn="l"/>
            <a:r>
              <a:rPr lang="cs-CZ" b="1" dirty="0" smtClean="0"/>
              <a:t>                                                                Kam patří odezírání?</a:t>
            </a:r>
            <a:endParaRPr lang="cs-CZ" b="1" dirty="0"/>
          </a:p>
        </p:txBody>
      </p:sp>
    </p:spTree>
    <p:extLst>
      <p:ext uri="{BB962C8B-B14F-4D97-AF65-F5344CB8AC3E}">
        <p14:creationId xmlns:p14="http://schemas.microsoft.com/office/powerpoint/2010/main" val="2806342837"/>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8" name="Rectangle 4"/>
          <p:cNvSpPr>
            <a:spLocks noGrp="1" noChangeArrowheads="1"/>
          </p:cNvSpPr>
          <p:nvPr>
            <p:ph type="ctrTitle"/>
          </p:nvPr>
        </p:nvSpPr>
        <p:spPr>
          <a:xfrm>
            <a:off x="377825" y="2636838"/>
            <a:ext cx="8124825" cy="971550"/>
          </a:xfrm>
        </p:spPr>
        <p:txBody>
          <a:bodyPr/>
          <a:lstStyle/>
          <a:p>
            <a:r>
              <a:rPr lang="cs-CZ" altLang="cs-CZ" dirty="0" smtClean="0"/>
              <a:t>Hezký den v Praze!</a:t>
            </a:r>
            <a:endParaRPr lang="cs-CZ" altLang="cs-CZ" dirty="0"/>
          </a:p>
        </p:txBody>
      </p:sp>
      <p:sp>
        <p:nvSpPr>
          <p:cNvPr id="390152" name="Rectangle 8"/>
          <p:cNvSpPr>
            <a:spLocks noGrp="1" noChangeArrowheads="1"/>
          </p:cNvSpPr>
          <p:nvPr>
            <p:ph type="subTitle" idx="1"/>
          </p:nvPr>
        </p:nvSpPr>
        <p:spPr bwMode="auto">
          <a:xfrm>
            <a:off x="1323975" y="3886200"/>
            <a:ext cx="6173788" cy="17526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cs-CZ" altLang="cs-CZ" b="1">
              <a:solidFill>
                <a:srgbClr val="172877"/>
              </a:solidFill>
            </a:endParaRPr>
          </a:p>
        </p:txBody>
      </p:sp>
      <p:pic>
        <p:nvPicPr>
          <p:cNvPr id="390153" name="Picture 9" descr="141219_tamtam_ppt_0410_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3644900"/>
            <a:ext cx="8737600" cy="18176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Rectangle 2"/>
          <p:cNvSpPr>
            <a:spLocks noGrp="1" noChangeArrowheads="1"/>
          </p:cNvSpPr>
          <p:nvPr>
            <p:ph type="title"/>
          </p:nvPr>
        </p:nvSpPr>
        <p:spPr>
          <a:xfrm>
            <a:off x="90389" y="233363"/>
            <a:ext cx="7518499" cy="1108075"/>
          </a:xfrm>
        </p:spPr>
        <p:txBody>
          <a:bodyPr/>
          <a:lstStyle/>
          <a:p>
            <a:pPr lvl="0"/>
            <a:r>
              <a:rPr lang="cs-CZ" dirty="0" smtClean="0"/>
              <a:t>10. Může </a:t>
            </a:r>
            <a:r>
              <a:rPr lang="cs-CZ" dirty="0"/>
              <a:t>být člověk neslyšící z důvodů opakovaných </a:t>
            </a:r>
            <a:r>
              <a:rPr lang="cs-CZ" dirty="0" smtClean="0"/>
              <a:t>zánětů </a:t>
            </a:r>
            <a:r>
              <a:rPr lang="cs-CZ" dirty="0"/>
              <a:t>středouší? </a:t>
            </a:r>
            <a:r>
              <a:rPr lang="cs-CZ" dirty="0" smtClean="0"/>
              <a:t>NE!!! Maximálně 60 – 80 dB, funguje kostní vedení.</a:t>
            </a:r>
            <a:r>
              <a:rPr lang="cs-CZ" dirty="0"/>
              <a:t/>
            </a:r>
            <a:br>
              <a:rPr lang="cs-CZ" dirty="0"/>
            </a:br>
            <a:r>
              <a:rPr lang="cs-CZ" altLang="cs-CZ" dirty="0"/>
              <a:t/>
            </a:r>
            <a:br>
              <a:rPr lang="cs-CZ" altLang="cs-CZ" dirty="0"/>
            </a:br>
            <a:endParaRPr lang="cs-CZ" altLang="cs-CZ" dirty="0"/>
          </a:p>
        </p:txBody>
      </p:sp>
      <p:sp>
        <p:nvSpPr>
          <p:cNvPr id="576515" name="Rectangle 3"/>
          <p:cNvSpPr>
            <a:spLocks noGrp="1" noChangeArrowheads="1"/>
          </p:cNvSpPr>
          <p:nvPr>
            <p:ph type="body" idx="1"/>
          </p:nvPr>
        </p:nvSpPr>
        <p:spPr>
          <a:xfrm>
            <a:off x="377825" y="1484313"/>
            <a:ext cx="7489428" cy="4608512"/>
          </a:xfrm>
        </p:spPr>
        <p:txBody>
          <a:bodyPr/>
          <a:lstStyle/>
          <a:p>
            <a:pPr algn="ctr">
              <a:lnSpc>
                <a:spcPct val="100000"/>
              </a:lnSpc>
            </a:pPr>
            <a:r>
              <a:rPr lang="cs-CZ" altLang="cs-CZ" sz="1400" dirty="0" smtClean="0"/>
              <a:t> </a:t>
            </a:r>
            <a:endParaRPr lang="cs-CZ" altLang="cs-CZ" sz="1400" dirty="0"/>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8661" y="6273873"/>
            <a:ext cx="590476" cy="584127"/>
          </a:xfrm>
          <a:prstGeom prst="rect">
            <a:avLst/>
          </a:prstGeom>
        </p:spPr>
      </p:pic>
      <p:pic>
        <p:nvPicPr>
          <p:cNvPr id="5" name="Picture 2" descr="VÃ½sledek obrÃ¡zku pro lidskÃ© ucho obrÃ¡ze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37" y="1264879"/>
            <a:ext cx="6537740" cy="4396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992618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Rectangle 2"/>
          <p:cNvSpPr>
            <a:spLocks noGrp="1" noChangeArrowheads="1"/>
          </p:cNvSpPr>
          <p:nvPr>
            <p:ph type="title"/>
          </p:nvPr>
        </p:nvSpPr>
        <p:spPr>
          <a:xfrm>
            <a:off x="306388" y="233363"/>
            <a:ext cx="7302500" cy="1108075"/>
          </a:xfrm>
        </p:spPr>
        <p:txBody>
          <a:bodyPr/>
          <a:lstStyle/>
          <a:p>
            <a:r>
              <a:rPr lang="cs-CZ" altLang="cs-CZ" dirty="0"/>
              <a:t/>
            </a:r>
            <a:br>
              <a:rPr lang="cs-CZ" altLang="cs-CZ" dirty="0"/>
            </a:br>
            <a:endParaRPr lang="cs-CZ" altLang="cs-CZ" dirty="0"/>
          </a:p>
        </p:txBody>
      </p:sp>
      <p:sp>
        <p:nvSpPr>
          <p:cNvPr id="576515" name="Rectangle 3"/>
          <p:cNvSpPr>
            <a:spLocks noGrp="1" noChangeArrowheads="1"/>
          </p:cNvSpPr>
          <p:nvPr>
            <p:ph type="body" idx="1"/>
          </p:nvPr>
        </p:nvSpPr>
        <p:spPr>
          <a:xfrm>
            <a:off x="132408" y="1340768"/>
            <a:ext cx="8238900" cy="4608512"/>
          </a:xfrm>
        </p:spPr>
        <p:txBody>
          <a:bodyPr/>
          <a:lstStyle/>
          <a:p>
            <a:pPr lvl="0">
              <a:lnSpc>
                <a:spcPct val="100000"/>
              </a:lnSpc>
            </a:pPr>
            <a:r>
              <a:rPr lang="cs-CZ" altLang="cs-CZ" sz="1400" dirty="0" smtClean="0">
                <a:solidFill>
                  <a:schemeClr val="tx1"/>
                </a:solidFill>
                <a:ea typeface="Calibri" pitchFamily="34" charset="0"/>
                <a:cs typeface="Times New Roman" pitchFamily="18" charset="0"/>
              </a:rPr>
              <a:t>12. Do </a:t>
            </a:r>
            <a:r>
              <a:rPr lang="cs-CZ" altLang="cs-CZ" sz="1400" dirty="0">
                <a:solidFill>
                  <a:schemeClr val="tx1"/>
                </a:solidFill>
                <a:ea typeface="Calibri" pitchFamily="34" charset="0"/>
                <a:cs typeface="Times New Roman" pitchFamily="18" charset="0"/>
              </a:rPr>
              <a:t>audiogramu zakreslete ztrátu vpravo 30 – 45 – 45 – 60 DB, vlevo 65 – 80 -100 – 100 </a:t>
            </a:r>
            <a:r>
              <a:rPr lang="cs-CZ" altLang="cs-CZ" sz="1400" dirty="0" smtClean="0">
                <a:solidFill>
                  <a:schemeClr val="tx1"/>
                </a:solidFill>
                <a:ea typeface="Calibri" pitchFamily="34" charset="0"/>
                <a:cs typeface="Times New Roman" pitchFamily="18" charset="0"/>
              </a:rPr>
              <a:t>dB</a:t>
            </a:r>
          </a:p>
          <a:p>
            <a:pPr lvl="0"/>
            <a:r>
              <a:rPr lang="cs-CZ" sz="1400" dirty="0" smtClean="0">
                <a:solidFill>
                  <a:schemeClr val="tx1"/>
                </a:solidFill>
                <a:ea typeface="Calibri" pitchFamily="34" charset="0"/>
                <a:cs typeface="Times New Roman" pitchFamily="18" charset="0"/>
              </a:rPr>
              <a:t>13. teré </a:t>
            </a:r>
            <a:r>
              <a:rPr lang="cs-CZ" sz="1400" dirty="0">
                <a:solidFill>
                  <a:schemeClr val="tx1"/>
                </a:solidFill>
                <a:ea typeface="Calibri" pitchFamily="34" charset="0"/>
                <a:cs typeface="Times New Roman" pitchFamily="18" charset="0"/>
              </a:rPr>
              <a:t>z uší z přechozího audiogramu slyší lépe</a:t>
            </a:r>
            <a:r>
              <a:rPr lang="cs-CZ" sz="1400" dirty="0" smtClean="0">
                <a:solidFill>
                  <a:schemeClr val="tx1"/>
                </a:solidFill>
                <a:ea typeface="Calibri" pitchFamily="34" charset="0"/>
                <a:cs typeface="Times New Roman" pitchFamily="18" charset="0"/>
              </a:rPr>
              <a:t>?</a:t>
            </a:r>
          </a:p>
          <a:p>
            <a:r>
              <a:rPr lang="cs-CZ" sz="1400" dirty="0" smtClean="0"/>
              <a:t>14. Slyší </a:t>
            </a:r>
            <a:r>
              <a:rPr lang="cs-CZ" sz="1400" dirty="0"/>
              <a:t>některé z uší bez sluchadel šepot?</a:t>
            </a:r>
          </a:p>
          <a:p>
            <a:pPr lvl="0"/>
            <a:endParaRPr lang="cs-CZ" sz="1400" dirty="0">
              <a:solidFill>
                <a:schemeClr val="tx1"/>
              </a:solidFill>
              <a:latin typeface="Calibri" pitchFamily="34" charset="0"/>
              <a:ea typeface="Calibri" pitchFamily="34" charset="0"/>
              <a:cs typeface="Times New Roman" pitchFamily="18" charset="0"/>
            </a:endParaRPr>
          </a:p>
          <a:p>
            <a:r>
              <a:rPr lang="cs-CZ" sz="2400" dirty="0"/>
              <a:t> </a:t>
            </a:r>
          </a:p>
          <a:p>
            <a:pPr lvl="0" algn="ctr">
              <a:lnSpc>
                <a:spcPct val="100000"/>
              </a:lnSpc>
            </a:pPr>
            <a:endParaRPr lang="cs-CZ" altLang="cs-CZ" sz="2400" dirty="0">
              <a:solidFill>
                <a:schemeClr val="tx1"/>
              </a:solidFill>
              <a:latin typeface="Arial" pitchFamily="34" charset="0"/>
              <a:cs typeface="Arial" pitchFamily="34" charset="0"/>
            </a:endParaRPr>
          </a:p>
          <a:p>
            <a:pPr algn="ctr">
              <a:lnSpc>
                <a:spcPct val="100000"/>
              </a:lnSpc>
            </a:pPr>
            <a:r>
              <a:rPr lang="cs-CZ" altLang="cs-CZ" sz="1400" dirty="0" smtClean="0"/>
              <a:t> </a:t>
            </a:r>
            <a:endParaRPr lang="cs-CZ" altLang="cs-CZ" sz="1400" dirty="0"/>
          </a:p>
        </p:txBody>
      </p:sp>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8661" y="6273873"/>
            <a:ext cx="590476" cy="584127"/>
          </a:xfrm>
          <a:prstGeom prst="rect">
            <a:avLst/>
          </a:prstGeom>
        </p:spPr>
      </p:pic>
      <p:sp>
        <p:nvSpPr>
          <p:cNvPr id="3" name="Rectangle 2"/>
          <p:cNvSpPr/>
          <p:nvPr/>
        </p:nvSpPr>
        <p:spPr bwMode="auto">
          <a:xfrm>
            <a:off x="162397" y="188640"/>
            <a:ext cx="6624736"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lvl="0" algn="l"/>
            <a:r>
              <a:rPr lang="cs-CZ" sz="2400" dirty="0" smtClean="0"/>
              <a:t>15. Slyší </a:t>
            </a:r>
            <a:r>
              <a:rPr lang="cs-CZ" sz="2400" dirty="0"/>
              <a:t>některé z uší běžnou mluvenou řeč?</a:t>
            </a:r>
          </a:p>
        </p:txBody>
      </p:sp>
      <p:graphicFrame>
        <p:nvGraphicFramePr>
          <p:cNvPr id="5" name="Object 4"/>
          <p:cNvGraphicFramePr>
            <a:graphicFrameLocks noChangeAspect="1"/>
          </p:cNvGraphicFramePr>
          <p:nvPr>
            <p:extLst>
              <p:ext uri="{D42A27DB-BD31-4B8C-83A1-F6EECF244321}">
                <p14:modId xmlns:p14="http://schemas.microsoft.com/office/powerpoint/2010/main" val="3274367415"/>
              </p:ext>
            </p:extLst>
          </p:nvPr>
        </p:nvGraphicFramePr>
        <p:xfrm>
          <a:off x="450430" y="2420888"/>
          <a:ext cx="5688632" cy="3997001"/>
        </p:xfrm>
        <a:graphic>
          <a:graphicData uri="http://schemas.openxmlformats.org/presentationml/2006/ole">
            <mc:AlternateContent xmlns:mc="http://schemas.openxmlformats.org/markup-compatibility/2006">
              <mc:Choice xmlns:v="urn:schemas-microsoft-com:vml" Requires="v">
                <p:oleObj spid="_x0000_s104454" name="Slide" r:id="rId4" imgW="4904122" imgH="3678966" progId="PowerPoint.Slide.8">
                  <p:embed/>
                </p:oleObj>
              </mc:Choice>
              <mc:Fallback>
                <p:oleObj name="Slide" r:id="rId4" imgW="4904122" imgH="3678966" progId="PowerPoint.Slide.8">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430" y="2420888"/>
                        <a:ext cx="5688632" cy="3997001"/>
                      </a:xfrm>
                      <a:prstGeom prst="rect">
                        <a:avLst/>
                      </a:prstGeom>
                      <a:noFill/>
                    </p:spPr>
                  </p:pic>
                </p:oleObj>
              </mc:Fallback>
            </mc:AlternateContent>
          </a:graphicData>
        </a:graphic>
      </p:graphicFrame>
    </p:spTree>
    <p:extLst>
      <p:ext uri="{BB962C8B-B14F-4D97-AF65-F5344CB8AC3E}">
        <p14:creationId xmlns:p14="http://schemas.microsoft.com/office/powerpoint/2010/main" val="376817427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Rectangle 2"/>
          <p:cNvSpPr>
            <a:spLocks noGrp="1" noChangeArrowheads="1"/>
          </p:cNvSpPr>
          <p:nvPr>
            <p:ph type="title"/>
          </p:nvPr>
        </p:nvSpPr>
        <p:spPr>
          <a:xfrm>
            <a:off x="306388" y="233363"/>
            <a:ext cx="7302500" cy="1108075"/>
          </a:xfrm>
        </p:spPr>
        <p:txBody>
          <a:bodyPr/>
          <a:lstStyle/>
          <a:p>
            <a:r>
              <a:rPr lang="cs-CZ" altLang="cs-CZ" dirty="0"/>
              <a:t/>
            </a:r>
            <a:br>
              <a:rPr lang="cs-CZ" altLang="cs-CZ" dirty="0"/>
            </a:br>
            <a:endParaRPr lang="cs-CZ" altLang="cs-CZ" dirty="0"/>
          </a:p>
        </p:txBody>
      </p:sp>
      <p:sp>
        <p:nvSpPr>
          <p:cNvPr id="576515" name="Rectangle 3"/>
          <p:cNvSpPr>
            <a:spLocks noGrp="1" noChangeArrowheads="1"/>
          </p:cNvSpPr>
          <p:nvPr>
            <p:ph type="body" idx="1"/>
          </p:nvPr>
        </p:nvSpPr>
        <p:spPr>
          <a:xfrm>
            <a:off x="377825" y="1484313"/>
            <a:ext cx="7489428" cy="4608512"/>
          </a:xfrm>
        </p:spPr>
        <p:txBody>
          <a:bodyPr/>
          <a:lstStyle/>
          <a:p>
            <a:pPr algn="ctr">
              <a:lnSpc>
                <a:spcPct val="100000"/>
              </a:lnSpc>
            </a:pPr>
            <a:r>
              <a:rPr lang="cs-CZ" altLang="cs-CZ" sz="1400" dirty="0" smtClean="0"/>
              <a:t> </a:t>
            </a:r>
            <a:endParaRPr lang="cs-CZ" altLang="cs-CZ" sz="1400" dirty="0"/>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8661" y="6273873"/>
            <a:ext cx="590476" cy="584127"/>
          </a:xfrm>
          <a:prstGeom prst="rect">
            <a:avLst/>
          </a:prstGeom>
        </p:spPr>
      </p:pic>
      <p:sp>
        <p:nvSpPr>
          <p:cNvPr id="3" name="Rectangle 2"/>
          <p:cNvSpPr/>
          <p:nvPr/>
        </p:nvSpPr>
        <p:spPr bwMode="auto">
          <a:xfrm>
            <a:off x="666453" y="260648"/>
            <a:ext cx="223224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20000"/>
              </a:lnSpc>
              <a:spcBef>
                <a:spcPct val="50000"/>
              </a:spcBef>
              <a:spcAft>
                <a:spcPct val="0"/>
              </a:spcAft>
              <a:buClr>
                <a:srgbClr val="666C68"/>
              </a:buClr>
              <a:buSzPct val="125000"/>
              <a:buFont typeface="Wingdings" pitchFamily="2" charset="2"/>
              <a:buNone/>
              <a:tabLst/>
            </a:pPr>
            <a:r>
              <a:rPr kumimoji="0" lang="cs-CZ" sz="3200" b="0" i="0" u="none" strike="noStrike" cap="none" normalizeH="0" baseline="0" dirty="0" smtClean="0">
                <a:ln>
                  <a:noFill/>
                </a:ln>
                <a:solidFill>
                  <a:srgbClr val="000000"/>
                </a:solidFill>
                <a:effectLst/>
                <a:latin typeface="Arial Unicode MS" pitchFamily="34" charset="-128"/>
              </a:rPr>
              <a:t>Test č. 2</a:t>
            </a:r>
            <a:endParaRPr kumimoji="0" lang="cs-CZ" sz="3200" b="0" i="0" u="none" strike="noStrike" cap="none" normalizeH="0" baseline="0" dirty="0" smtClean="0">
              <a:ln>
                <a:noFill/>
              </a:ln>
              <a:solidFill>
                <a:srgbClr val="000000"/>
              </a:solidFill>
              <a:effectLst/>
              <a:latin typeface="Arial Unicode MS" pitchFamily="34" charset="-128"/>
            </a:endParaRPr>
          </a:p>
        </p:txBody>
      </p:sp>
      <p:graphicFrame>
        <p:nvGraphicFramePr>
          <p:cNvPr id="4" name="Table 3"/>
          <p:cNvGraphicFramePr>
            <a:graphicFrameLocks noGrp="1"/>
          </p:cNvGraphicFramePr>
          <p:nvPr>
            <p:extLst>
              <p:ext uri="{D42A27DB-BD31-4B8C-83A1-F6EECF244321}">
                <p14:modId xmlns:p14="http://schemas.microsoft.com/office/powerpoint/2010/main" val="2720284030"/>
              </p:ext>
            </p:extLst>
          </p:nvPr>
        </p:nvGraphicFramePr>
        <p:xfrm>
          <a:off x="20365" y="980728"/>
          <a:ext cx="8821738" cy="3967328"/>
        </p:xfrm>
        <a:graphic>
          <a:graphicData uri="http://schemas.openxmlformats.org/drawingml/2006/table">
            <a:tbl>
              <a:tblPr>
                <a:tableStyleId>{5C22544A-7EE6-4342-B048-85BDC9FD1C3A}</a:tableStyleId>
              </a:tblPr>
              <a:tblGrid>
                <a:gridCol w="235784"/>
                <a:gridCol w="579462"/>
                <a:gridCol w="507030"/>
                <a:gridCol w="434597"/>
                <a:gridCol w="579462"/>
                <a:gridCol w="527493"/>
                <a:gridCol w="691835"/>
                <a:gridCol w="538094"/>
                <a:gridCol w="614965"/>
                <a:gridCol w="461224"/>
                <a:gridCol w="576971"/>
                <a:gridCol w="538094"/>
                <a:gridCol w="614965"/>
                <a:gridCol w="614965"/>
                <a:gridCol w="614965"/>
                <a:gridCol w="691832"/>
              </a:tblGrid>
              <a:tr h="1247131">
                <a:tc>
                  <a:txBody>
                    <a:bodyPr/>
                    <a:lstStyle/>
                    <a:p>
                      <a:pPr algn="l" fontAlgn="b"/>
                      <a:r>
                        <a:rPr lang="cs-CZ" sz="1000" u="none" strike="noStrike" dirty="0">
                          <a:effectLst/>
                        </a:rPr>
                        <a:t> </a:t>
                      </a:r>
                      <a:endParaRPr lang="cs-CZ" sz="1000" b="0" i="0" u="none" strike="noStrike" dirty="0">
                        <a:solidFill>
                          <a:srgbClr val="000000"/>
                        </a:solidFill>
                        <a:effectLst/>
                        <a:latin typeface="Calibri"/>
                      </a:endParaRPr>
                    </a:p>
                  </a:txBody>
                  <a:tcPr marL="9037" marR="9037" marT="9037" marB="0" anchor="b"/>
                </a:tc>
                <a:tc>
                  <a:txBody>
                    <a:bodyPr/>
                    <a:lstStyle/>
                    <a:p>
                      <a:pPr algn="l" fontAlgn="ctr"/>
                      <a:r>
                        <a:rPr lang="cs-CZ" sz="900" u="none" strike="noStrike" dirty="0" smtClean="0">
                          <a:effectLst/>
                        </a:rPr>
                        <a:t>B, </a:t>
                      </a:r>
                      <a:r>
                        <a:rPr lang="cs-CZ" sz="900" u="none" strike="noStrike" dirty="0">
                          <a:effectLst/>
                        </a:rPr>
                        <a:t>Markéta</a:t>
                      </a:r>
                      <a:endParaRPr lang="cs-CZ" sz="900" b="0" i="0" u="none" strike="noStrike" dirty="0">
                        <a:solidFill>
                          <a:srgbClr val="0A0A0A"/>
                        </a:solidFill>
                        <a:effectLst/>
                        <a:latin typeface="Arial"/>
                      </a:endParaRPr>
                    </a:p>
                  </a:txBody>
                  <a:tcPr marL="9037" marR="9037" marT="9037" marB="0" anchor="ctr"/>
                </a:tc>
                <a:tc>
                  <a:txBody>
                    <a:bodyPr/>
                    <a:lstStyle/>
                    <a:p>
                      <a:pPr algn="l" fontAlgn="ctr"/>
                      <a:r>
                        <a:rPr lang="cs-CZ" sz="900" u="none" strike="noStrike" dirty="0" smtClean="0">
                          <a:effectLst/>
                        </a:rPr>
                        <a:t>H, </a:t>
                      </a:r>
                      <a:r>
                        <a:rPr lang="cs-CZ" sz="900" u="none" strike="noStrike" dirty="0">
                          <a:effectLst/>
                        </a:rPr>
                        <a:t>Radka</a:t>
                      </a:r>
                      <a:endParaRPr lang="cs-CZ" sz="900" b="0" i="0" u="none" strike="noStrike" dirty="0">
                        <a:solidFill>
                          <a:srgbClr val="0A0A0A"/>
                        </a:solidFill>
                        <a:effectLst/>
                        <a:latin typeface="Arial"/>
                      </a:endParaRPr>
                    </a:p>
                  </a:txBody>
                  <a:tcPr marL="9037" marR="9037" marT="9037" marB="0" anchor="ctr"/>
                </a:tc>
                <a:tc>
                  <a:txBody>
                    <a:bodyPr/>
                    <a:lstStyle/>
                    <a:p>
                      <a:pPr algn="l" fontAlgn="ctr"/>
                      <a:r>
                        <a:rPr lang="cs-CZ" sz="900" u="none" strike="noStrike" dirty="0" smtClean="0">
                          <a:effectLst/>
                        </a:rPr>
                        <a:t>K, </a:t>
                      </a:r>
                      <a:r>
                        <a:rPr lang="cs-CZ" sz="900" u="none" strike="noStrike" dirty="0">
                          <a:effectLst/>
                        </a:rPr>
                        <a:t>Klára</a:t>
                      </a:r>
                      <a:endParaRPr lang="cs-CZ" sz="900" b="0" i="0" u="none" strike="noStrike" dirty="0">
                        <a:solidFill>
                          <a:srgbClr val="0A0A0A"/>
                        </a:solidFill>
                        <a:effectLst/>
                        <a:latin typeface="Arial"/>
                      </a:endParaRPr>
                    </a:p>
                  </a:txBody>
                  <a:tcPr marL="9037" marR="9037" marT="9037" marB="0" anchor="ctr"/>
                </a:tc>
                <a:tc>
                  <a:txBody>
                    <a:bodyPr/>
                    <a:lstStyle/>
                    <a:p>
                      <a:pPr algn="l" fontAlgn="ctr"/>
                      <a:r>
                        <a:rPr lang="cs-CZ" sz="900" u="none" strike="noStrike" dirty="0" smtClean="0">
                          <a:effectLst/>
                        </a:rPr>
                        <a:t>K, </a:t>
                      </a:r>
                      <a:r>
                        <a:rPr lang="cs-CZ" sz="900" u="none" strike="noStrike" dirty="0">
                          <a:effectLst/>
                        </a:rPr>
                        <a:t>Helena</a:t>
                      </a:r>
                      <a:endParaRPr lang="cs-CZ" sz="900" b="0" i="0" u="none" strike="noStrike" dirty="0">
                        <a:solidFill>
                          <a:srgbClr val="0A0A0A"/>
                        </a:solidFill>
                        <a:effectLst/>
                        <a:latin typeface="Arial"/>
                      </a:endParaRPr>
                    </a:p>
                  </a:txBody>
                  <a:tcPr marL="9037" marR="9037" marT="9037" marB="0" anchor="ctr"/>
                </a:tc>
                <a:tc>
                  <a:txBody>
                    <a:bodyPr/>
                    <a:lstStyle/>
                    <a:p>
                      <a:pPr algn="l" fontAlgn="ctr"/>
                      <a:r>
                        <a:rPr lang="cs-CZ" sz="900" u="none" strike="noStrike" dirty="0" smtClean="0">
                          <a:effectLst/>
                        </a:rPr>
                        <a:t>L, </a:t>
                      </a:r>
                      <a:r>
                        <a:rPr lang="cs-CZ" sz="900" u="none" strike="noStrike" dirty="0">
                          <a:effectLst/>
                        </a:rPr>
                        <a:t>Anna</a:t>
                      </a:r>
                      <a:endParaRPr lang="cs-CZ" sz="900" b="0" i="0" u="none" strike="noStrike" dirty="0">
                        <a:solidFill>
                          <a:srgbClr val="0A0A0A"/>
                        </a:solidFill>
                        <a:effectLst/>
                        <a:latin typeface="Arial"/>
                      </a:endParaRPr>
                    </a:p>
                  </a:txBody>
                  <a:tcPr marL="9037" marR="9037" marT="9037" marB="0" anchor="ctr"/>
                </a:tc>
                <a:tc>
                  <a:txBody>
                    <a:bodyPr/>
                    <a:lstStyle/>
                    <a:p>
                      <a:pPr algn="l" fontAlgn="ctr"/>
                      <a:r>
                        <a:rPr lang="cs-CZ" sz="900" u="none" strike="noStrike" dirty="0" smtClean="0">
                          <a:effectLst/>
                        </a:rPr>
                        <a:t>L, </a:t>
                      </a:r>
                      <a:r>
                        <a:rPr lang="cs-CZ" sz="900" u="none" strike="noStrike" dirty="0">
                          <a:effectLst/>
                        </a:rPr>
                        <a:t>Michaela</a:t>
                      </a:r>
                      <a:endParaRPr lang="cs-CZ" sz="900" b="0" i="0" u="none" strike="noStrike" dirty="0">
                        <a:solidFill>
                          <a:srgbClr val="0A0A0A"/>
                        </a:solidFill>
                        <a:effectLst/>
                        <a:latin typeface="Arial"/>
                      </a:endParaRPr>
                    </a:p>
                  </a:txBody>
                  <a:tcPr marL="9037" marR="9037" marT="9037" marB="0" anchor="ctr"/>
                </a:tc>
                <a:tc>
                  <a:txBody>
                    <a:bodyPr/>
                    <a:lstStyle/>
                    <a:p>
                      <a:pPr algn="l" fontAlgn="ctr"/>
                      <a:r>
                        <a:rPr lang="cs-CZ" sz="900" u="none" strike="noStrike" dirty="0" smtClean="0">
                          <a:effectLst/>
                        </a:rPr>
                        <a:t>M, </a:t>
                      </a:r>
                      <a:r>
                        <a:rPr lang="cs-CZ" sz="900" u="none" strike="noStrike" dirty="0">
                          <a:effectLst/>
                        </a:rPr>
                        <a:t>Soňa</a:t>
                      </a:r>
                      <a:endParaRPr lang="cs-CZ" sz="900" b="0" i="0" u="none" strike="noStrike" dirty="0">
                        <a:solidFill>
                          <a:srgbClr val="0A0A0A"/>
                        </a:solidFill>
                        <a:effectLst/>
                        <a:latin typeface="Arial"/>
                      </a:endParaRPr>
                    </a:p>
                  </a:txBody>
                  <a:tcPr marL="9037" marR="9037" marT="9037" marB="0" anchor="ctr"/>
                </a:tc>
                <a:tc>
                  <a:txBody>
                    <a:bodyPr/>
                    <a:lstStyle/>
                    <a:p>
                      <a:pPr algn="l" fontAlgn="ctr"/>
                      <a:r>
                        <a:rPr lang="cs-CZ" sz="900" u="none" strike="noStrike" dirty="0" smtClean="0">
                          <a:effectLst/>
                        </a:rPr>
                        <a:t>P, </a:t>
                      </a:r>
                      <a:r>
                        <a:rPr lang="cs-CZ" sz="900" u="none" strike="noStrike" dirty="0">
                          <a:effectLst/>
                        </a:rPr>
                        <a:t>Monika</a:t>
                      </a:r>
                      <a:endParaRPr lang="cs-CZ" sz="900" b="0" i="0" u="none" strike="noStrike" dirty="0">
                        <a:solidFill>
                          <a:srgbClr val="0A0A0A"/>
                        </a:solidFill>
                        <a:effectLst/>
                        <a:latin typeface="Arial"/>
                      </a:endParaRPr>
                    </a:p>
                  </a:txBody>
                  <a:tcPr marL="9037" marR="9037" marT="9037" marB="0" anchor="ctr"/>
                </a:tc>
                <a:tc>
                  <a:txBody>
                    <a:bodyPr/>
                    <a:lstStyle/>
                    <a:p>
                      <a:pPr algn="l" fontAlgn="ctr"/>
                      <a:r>
                        <a:rPr lang="cs-CZ" sz="900" u="none" strike="noStrike" dirty="0" smtClean="0">
                          <a:effectLst/>
                        </a:rPr>
                        <a:t>P, </a:t>
                      </a:r>
                      <a:r>
                        <a:rPr lang="cs-CZ" sz="900" u="none" strike="noStrike" dirty="0">
                          <a:effectLst/>
                        </a:rPr>
                        <a:t>Lada</a:t>
                      </a:r>
                      <a:endParaRPr lang="cs-CZ" sz="900" b="0" i="0" u="none" strike="noStrike" dirty="0">
                        <a:solidFill>
                          <a:srgbClr val="0A0A0A"/>
                        </a:solidFill>
                        <a:effectLst/>
                        <a:latin typeface="Arial"/>
                      </a:endParaRPr>
                    </a:p>
                  </a:txBody>
                  <a:tcPr marL="9037" marR="9037" marT="9037" marB="0" anchor="ctr"/>
                </a:tc>
                <a:tc>
                  <a:txBody>
                    <a:bodyPr/>
                    <a:lstStyle/>
                    <a:p>
                      <a:pPr algn="l" fontAlgn="ctr"/>
                      <a:r>
                        <a:rPr lang="cs-CZ" sz="900" u="none" strike="noStrike" dirty="0" smtClean="0">
                          <a:effectLst/>
                        </a:rPr>
                        <a:t>R, </a:t>
                      </a:r>
                      <a:r>
                        <a:rPr lang="cs-CZ" sz="900" u="none" strike="noStrike" dirty="0">
                          <a:effectLst/>
                        </a:rPr>
                        <a:t>Lucie</a:t>
                      </a:r>
                      <a:endParaRPr lang="cs-CZ" sz="900" b="0" i="0" u="none" strike="noStrike" dirty="0">
                        <a:solidFill>
                          <a:srgbClr val="0A0A0A"/>
                        </a:solidFill>
                        <a:effectLst/>
                        <a:latin typeface="Arial"/>
                      </a:endParaRPr>
                    </a:p>
                  </a:txBody>
                  <a:tcPr marL="9037" marR="9037" marT="9037" marB="0" anchor="ctr"/>
                </a:tc>
                <a:tc>
                  <a:txBody>
                    <a:bodyPr/>
                    <a:lstStyle/>
                    <a:p>
                      <a:pPr algn="l" fontAlgn="ctr"/>
                      <a:r>
                        <a:rPr lang="cs-CZ" sz="900" u="none" strike="noStrike" dirty="0" smtClean="0">
                          <a:effectLst/>
                        </a:rPr>
                        <a:t>S, </a:t>
                      </a:r>
                      <a:r>
                        <a:rPr lang="cs-CZ" sz="900" u="none" strike="noStrike" dirty="0">
                          <a:effectLst/>
                        </a:rPr>
                        <a:t>Marie</a:t>
                      </a:r>
                      <a:endParaRPr lang="cs-CZ" sz="900" b="0" i="0" u="none" strike="noStrike" dirty="0">
                        <a:solidFill>
                          <a:srgbClr val="0A0A0A"/>
                        </a:solidFill>
                        <a:effectLst/>
                        <a:latin typeface="Arial"/>
                      </a:endParaRPr>
                    </a:p>
                  </a:txBody>
                  <a:tcPr marL="9037" marR="9037" marT="9037" marB="0" anchor="ctr"/>
                </a:tc>
                <a:tc>
                  <a:txBody>
                    <a:bodyPr/>
                    <a:lstStyle/>
                    <a:p>
                      <a:pPr algn="l" fontAlgn="ctr"/>
                      <a:r>
                        <a:rPr lang="cs-CZ" sz="900" u="none" strike="noStrike" dirty="0" smtClean="0">
                          <a:effectLst/>
                        </a:rPr>
                        <a:t>S, </a:t>
                      </a:r>
                      <a:r>
                        <a:rPr lang="cs-CZ" sz="900" u="none" strike="noStrike" dirty="0">
                          <a:effectLst/>
                        </a:rPr>
                        <a:t>Anna</a:t>
                      </a:r>
                      <a:endParaRPr lang="cs-CZ" sz="900" b="0" i="0" u="none" strike="noStrike" dirty="0">
                        <a:solidFill>
                          <a:srgbClr val="0A0A0A"/>
                        </a:solidFill>
                        <a:effectLst/>
                        <a:latin typeface="Arial"/>
                      </a:endParaRPr>
                    </a:p>
                  </a:txBody>
                  <a:tcPr marL="9037" marR="9037" marT="9037" marB="0" anchor="ctr"/>
                </a:tc>
                <a:tc>
                  <a:txBody>
                    <a:bodyPr/>
                    <a:lstStyle/>
                    <a:p>
                      <a:pPr algn="l" fontAlgn="ctr"/>
                      <a:r>
                        <a:rPr lang="cs-CZ" sz="900" u="none" strike="noStrike" dirty="0" smtClean="0">
                          <a:effectLst/>
                        </a:rPr>
                        <a:t>T, </a:t>
                      </a:r>
                      <a:r>
                        <a:rPr lang="cs-CZ" sz="900" u="none" strike="noStrike" dirty="0">
                          <a:effectLst/>
                        </a:rPr>
                        <a:t>Markéta</a:t>
                      </a:r>
                      <a:endParaRPr lang="cs-CZ" sz="900" b="0" i="0" u="none" strike="noStrike" dirty="0">
                        <a:solidFill>
                          <a:srgbClr val="0A0A0A"/>
                        </a:solidFill>
                        <a:effectLst/>
                        <a:latin typeface="Arial"/>
                      </a:endParaRPr>
                    </a:p>
                  </a:txBody>
                  <a:tcPr marL="9037" marR="9037" marT="9037" marB="0" anchor="ctr"/>
                </a:tc>
                <a:tc>
                  <a:txBody>
                    <a:bodyPr/>
                    <a:lstStyle/>
                    <a:p>
                      <a:pPr algn="l" fontAlgn="ctr"/>
                      <a:r>
                        <a:rPr lang="cs-CZ" sz="900" u="none" strike="noStrike" dirty="0" smtClean="0">
                          <a:effectLst/>
                        </a:rPr>
                        <a:t>V, </a:t>
                      </a:r>
                      <a:r>
                        <a:rPr lang="cs-CZ" sz="900" u="none" strike="noStrike" dirty="0">
                          <a:effectLst/>
                        </a:rPr>
                        <a:t>Alžběta</a:t>
                      </a:r>
                      <a:endParaRPr lang="cs-CZ" sz="900" b="0" i="0" u="none" strike="noStrike" dirty="0">
                        <a:solidFill>
                          <a:srgbClr val="0A0A0A"/>
                        </a:solidFill>
                        <a:effectLst/>
                        <a:latin typeface="Arial"/>
                      </a:endParaRPr>
                    </a:p>
                  </a:txBody>
                  <a:tcPr marL="9037" marR="9037" marT="9037" marB="0" anchor="ctr"/>
                </a:tc>
                <a:tc>
                  <a:txBody>
                    <a:bodyPr/>
                    <a:lstStyle/>
                    <a:p>
                      <a:pPr algn="l" fontAlgn="ctr"/>
                      <a:r>
                        <a:rPr lang="cs-CZ" sz="900" u="none" strike="noStrike" dirty="0" smtClean="0">
                          <a:effectLst/>
                        </a:rPr>
                        <a:t>Z, </a:t>
                      </a:r>
                      <a:r>
                        <a:rPr lang="cs-CZ" sz="900" u="none" strike="noStrike" dirty="0">
                          <a:effectLst/>
                        </a:rPr>
                        <a:t>Lenka</a:t>
                      </a:r>
                      <a:endParaRPr lang="cs-CZ" sz="900" b="0" i="0" u="none" strike="noStrike" dirty="0">
                        <a:solidFill>
                          <a:srgbClr val="0A0A0A"/>
                        </a:solidFill>
                        <a:effectLst/>
                        <a:latin typeface="Arial"/>
                      </a:endParaRPr>
                    </a:p>
                  </a:txBody>
                  <a:tcPr marL="9037" marR="9037" marT="9037" marB="0" anchor="ctr"/>
                </a:tc>
              </a:tr>
              <a:tr h="180744">
                <a:tc>
                  <a:txBody>
                    <a:bodyPr/>
                    <a:lstStyle/>
                    <a:p>
                      <a:pPr algn="r" fontAlgn="b"/>
                      <a:r>
                        <a:rPr lang="cs-CZ" sz="1000" u="none" strike="noStrike">
                          <a:effectLst/>
                        </a:rPr>
                        <a:t>1</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x</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r>
              <a:tr h="180744">
                <a:tc>
                  <a:txBody>
                    <a:bodyPr/>
                    <a:lstStyle/>
                    <a:p>
                      <a:pPr algn="r" fontAlgn="b"/>
                      <a:r>
                        <a:rPr lang="cs-CZ" sz="1000" u="none" strike="noStrike" dirty="0">
                          <a:solidFill>
                            <a:srgbClr val="FF0000"/>
                          </a:solidFill>
                          <a:effectLst/>
                        </a:rPr>
                        <a:t>2</a:t>
                      </a:r>
                      <a:endParaRPr lang="cs-CZ" sz="1000" b="0" i="0" u="none" strike="noStrike" dirty="0">
                        <a:solidFill>
                          <a:srgbClr val="FF0000"/>
                        </a:solidFill>
                        <a:effectLst/>
                        <a:latin typeface="Calibri"/>
                      </a:endParaRPr>
                    </a:p>
                  </a:txBody>
                  <a:tcPr marL="9037" marR="9037" marT="9037" marB="0" anchor="b"/>
                </a:tc>
                <a:tc>
                  <a:txBody>
                    <a:bodyPr/>
                    <a:lstStyle/>
                    <a:p>
                      <a:pPr algn="l" fontAlgn="b"/>
                      <a:r>
                        <a:rPr lang="cs-CZ" sz="1000" u="none" strike="noStrike" dirty="0">
                          <a:solidFill>
                            <a:srgbClr val="FF0000"/>
                          </a:solidFill>
                          <a:effectLst/>
                        </a:rPr>
                        <a:t>x</a:t>
                      </a:r>
                      <a:endParaRPr lang="cs-CZ" sz="1000" b="0" i="0" u="none" strike="noStrike" dirty="0">
                        <a:solidFill>
                          <a:srgbClr val="FF0000"/>
                        </a:solidFill>
                        <a:effectLst/>
                        <a:latin typeface="Calibri"/>
                      </a:endParaRPr>
                    </a:p>
                  </a:txBody>
                  <a:tcPr marL="9037" marR="9037" marT="9037" marB="0" anchor="b"/>
                </a:tc>
                <a:tc>
                  <a:txBody>
                    <a:bodyPr/>
                    <a:lstStyle/>
                    <a:p>
                      <a:pPr algn="l" fontAlgn="b"/>
                      <a:r>
                        <a:rPr lang="cs-CZ" sz="1000" u="none" strike="noStrike" dirty="0">
                          <a:solidFill>
                            <a:srgbClr val="FF0000"/>
                          </a:solidFill>
                          <a:effectLst/>
                        </a:rPr>
                        <a:t>x</a:t>
                      </a:r>
                      <a:endParaRPr lang="cs-CZ" sz="1000" b="0" i="0" u="none" strike="noStrike" dirty="0">
                        <a:solidFill>
                          <a:srgbClr val="FF0000"/>
                        </a:solidFill>
                        <a:effectLst/>
                        <a:latin typeface="Calibri"/>
                      </a:endParaRPr>
                    </a:p>
                  </a:txBody>
                  <a:tcPr marL="9037" marR="9037" marT="9037" marB="0" anchor="b"/>
                </a:tc>
                <a:tc>
                  <a:txBody>
                    <a:bodyPr/>
                    <a:lstStyle/>
                    <a:p>
                      <a:pPr algn="l" fontAlgn="b"/>
                      <a:r>
                        <a:rPr lang="cs-CZ" sz="1000" u="none" strike="noStrike" dirty="0">
                          <a:solidFill>
                            <a:srgbClr val="FF0000"/>
                          </a:solidFill>
                          <a:effectLst/>
                        </a:rPr>
                        <a:t> </a:t>
                      </a:r>
                      <a:endParaRPr lang="cs-CZ" sz="1000" b="0" i="0" u="none" strike="noStrike" dirty="0">
                        <a:solidFill>
                          <a:srgbClr val="FF0000"/>
                        </a:solidFill>
                        <a:effectLst/>
                        <a:latin typeface="Calibri"/>
                      </a:endParaRPr>
                    </a:p>
                  </a:txBody>
                  <a:tcPr marL="9037" marR="9037" marT="9037" marB="0" anchor="b"/>
                </a:tc>
                <a:tc>
                  <a:txBody>
                    <a:bodyPr/>
                    <a:lstStyle/>
                    <a:p>
                      <a:pPr algn="l" fontAlgn="b"/>
                      <a:r>
                        <a:rPr lang="cs-CZ" sz="1000" u="none" strike="noStrike" dirty="0">
                          <a:solidFill>
                            <a:srgbClr val="FF0000"/>
                          </a:solidFill>
                          <a:effectLst/>
                        </a:rPr>
                        <a:t> </a:t>
                      </a:r>
                      <a:endParaRPr lang="cs-CZ" sz="1000" b="0" i="0" u="none" strike="noStrike" dirty="0">
                        <a:solidFill>
                          <a:srgbClr val="FF0000"/>
                        </a:solidFill>
                        <a:effectLst/>
                        <a:latin typeface="Calibri"/>
                      </a:endParaRPr>
                    </a:p>
                  </a:txBody>
                  <a:tcPr marL="9037" marR="9037" marT="9037" marB="0" anchor="b"/>
                </a:tc>
                <a:tc>
                  <a:txBody>
                    <a:bodyPr/>
                    <a:lstStyle/>
                    <a:p>
                      <a:pPr algn="l" fontAlgn="b"/>
                      <a:r>
                        <a:rPr lang="cs-CZ" sz="1000" u="none" strike="noStrike" dirty="0">
                          <a:solidFill>
                            <a:srgbClr val="FF0000"/>
                          </a:solidFill>
                          <a:effectLst/>
                        </a:rPr>
                        <a:t> </a:t>
                      </a:r>
                      <a:endParaRPr lang="cs-CZ" sz="1000" b="0" i="0" u="none" strike="noStrike" dirty="0">
                        <a:solidFill>
                          <a:srgbClr val="FF0000"/>
                        </a:solidFill>
                        <a:effectLst/>
                        <a:latin typeface="Calibri"/>
                      </a:endParaRPr>
                    </a:p>
                  </a:txBody>
                  <a:tcPr marL="9037" marR="9037" marT="9037" marB="0" anchor="b"/>
                </a:tc>
                <a:tc>
                  <a:txBody>
                    <a:bodyPr/>
                    <a:lstStyle/>
                    <a:p>
                      <a:pPr algn="l" fontAlgn="b"/>
                      <a:r>
                        <a:rPr lang="cs-CZ" sz="1000" u="none" strike="noStrike">
                          <a:solidFill>
                            <a:srgbClr val="FF0000"/>
                          </a:solidFill>
                          <a:effectLst/>
                        </a:rPr>
                        <a:t> </a:t>
                      </a:r>
                      <a:endParaRPr lang="cs-CZ" sz="1000" b="0" i="0" u="none" strike="noStrike">
                        <a:solidFill>
                          <a:srgbClr val="FF0000"/>
                        </a:solidFill>
                        <a:effectLst/>
                        <a:latin typeface="Calibri"/>
                      </a:endParaRPr>
                    </a:p>
                  </a:txBody>
                  <a:tcPr marL="9037" marR="9037" marT="9037" marB="0" anchor="b"/>
                </a:tc>
                <a:tc>
                  <a:txBody>
                    <a:bodyPr/>
                    <a:lstStyle/>
                    <a:p>
                      <a:pPr algn="l" fontAlgn="b"/>
                      <a:r>
                        <a:rPr lang="cs-CZ" sz="1000" u="none" strike="noStrike">
                          <a:solidFill>
                            <a:srgbClr val="FF0000"/>
                          </a:solidFill>
                          <a:effectLst/>
                        </a:rPr>
                        <a:t>x</a:t>
                      </a:r>
                      <a:endParaRPr lang="cs-CZ" sz="1000" b="0" i="0" u="none" strike="noStrike">
                        <a:solidFill>
                          <a:srgbClr val="FF0000"/>
                        </a:solidFill>
                        <a:effectLst/>
                        <a:latin typeface="Calibri"/>
                      </a:endParaRPr>
                    </a:p>
                  </a:txBody>
                  <a:tcPr marL="9037" marR="9037" marT="9037" marB="0" anchor="b"/>
                </a:tc>
                <a:tc>
                  <a:txBody>
                    <a:bodyPr/>
                    <a:lstStyle/>
                    <a:p>
                      <a:pPr algn="l" fontAlgn="b"/>
                      <a:r>
                        <a:rPr lang="cs-CZ" sz="1000" u="none" strike="noStrike">
                          <a:solidFill>
                            <a:srgbClr val="FF0000"/>
                          </a:solidFill>
                          <a:effectLst/>
                        </a:rPr>
                        <a:t>x</a:t>
                      </a:r>
                      <a:endParaRPr lang="cs-CZ" sz="1000" b="0" i="0" u="none" strike="noStrike">
                        <a:solidFill>
                          <a:srgbClr val="FF0000"/>
                        </a:solidFill>
                        <a:effectLst/>
                        <a:latin typeface="Calibri"/>
                      </a:endParaRPr>
                    </a:p>
                  </a:txBody>
                  <a:tcPr marL="9037" marR="9037" marT="9037" marB="0" anchor="b"/>
                </a:tc>
                <a:tc>
                  <a:txBody>
                    <a:bodyPr/>
                    <a:lstStyle/>
                    <a:p>
                      <a:pPr algn="l" fontAlgn="b"/>
                      <a:r>
                        <a:rPr lang="cs-CZ" sz="1000" u="none" strike="noStrike">
                          <a:solidFill>
                            <a:srgbClr val="FF0000"/>
                          </a:solidFill>
                          <a:effectLst/>
                        </a:rPr>
                        <a:t> </a:t>
                      </a:r>
                      <a:endParaRPr lang="cs-CZ" sz="1000" b="0" i="0" u="none" strike="noStrike">
                        <a:solidFill>
                          <a:srgbClr val="FF0000"/>
                        </a:solidFill>
                        <a:effectLst/>
                        <a:latin typeface="Calibri"/>
                      </a:endParaRPr>
                    </a:p>
                  </a:txBody>
                  <a:tcPr marL="9037" marR="9037" marT="9037" marB="0" anchor="b"/>
                </a:tc>
                <a:tc>
                  <a:txBody>
                    <a:bodyPr/>
                    <a:lstStyle/>
                    <a:p>
                      <a:pPr algn="l" fontAlgn="b"/>
                      <a:r>
                        <a:rPr lang="cs-CZ" sz="1000" u="none" strike="noStrike">
                          <a:solidFill>
                            <a:srgbClr val="FF0000"/>
                          </a:solidFill>
                          <a:effectLst/>
                        </a:rPr>
                        <a:t> </a:t>
                      </a:r>
                      <a:endParaRPr lang="cs-CZ" sz="1000" b="0" i="0" u="none" strike="noStrike">
                        <a:solidFill>
                          <a:srgbClr val="FF0000"/>
                        </a:solidFill>
                        <a:effectLst/>
                        <a:latin typeface="Calibri"/>
                      </a:endParaRPr>
                    </a:p>
                  </a:txBody>
                  <a:tcPr marL="9037" marR="9037" marT="9037" marB="0" anchor="b"/>
                </a:tc>
                <a:tc>
                  <a:txBody>
                    <a:bodyPr/>
                    <a:lstStyle/>
                    <a:p>
                      <a:pPr algn="l" fontAlgn="b"/>
                      <a:r>
                        <a:rPr lang="cs-CZ" sz="1000" u="none" strike="noStrike">
                          <a:solidFill>
                            <a:srgbClr val="FF0000"/>
                          </a:solidFill>
                          <a:effectLst/>
                        </a:rPr>
                        <a:t> </a:t>
                      </a:r>
                      <a:endParaRPr lang="cs-CZ" sz="1000" b="0" i="0" u="none" strike="noStrike">
                        <a:solidFill>
                          <a:srgbClr val="FF0000"/>
                        </a:solidFill>
                        <a:effectLst/>
                        <a:latin typeface="Calibri"/>
                      </a:endParaRPr>
                    </a:p>
                  </a:txBody>
                  <a:tcPr marL="9037" marR="9037" marT="9037" marB="0" anchor="b"/>
                </a:tc>
                <a:tc>
                  <a:txBody>
                    <a:bodyPr/>
                    <a:lstStyle/>
                    <a:p>
                      <a:pPr algn="l" fontAlgn="b"/>
                      <a:r>
                        <a:rPr lang="cs-CZ" sz="1000" u="none" strike="noStrike">
                          <a:solidFill>
                            <a:srgbClr val="FF0000"/>
                          </a:solidFill>
                          <a:effectLst/>
                        </a:rPr>
                        <a:t> </a:t>
                      </a:r>
                      <a:endParaRPr lang="cs-CZ" sz="1000" b="0" i="0" u="none" strike="noStrike">
                        <a:solidFill>
                          <a:srgbClr val="FF0000"/>
                        </a:solidFill>
                        <a:effectLst/>
                        <a:latin typeface="Calibri"/>
                      </a:endParaRPr>
                    </a:p>
                  </a:txBody>
                  <a:tcPr marL="9037" marR="9037" marT="9037" marB="0" anchor="b"/>
                </a:tc>
                <a:tc>
                  <a:txBody>
                    <a:bodyPr/>
                    <a:lstStyle/>
                    <a:p>
                      <a:pPr algn="l" fontAlgn="b"/>
                      <a:r>
                        <a:rPr lang="cs-CZ" sz="1000" u="none" strike="noStrike" dirty="0">
                          <a:solidFill>
                            <a:srgbClr val="FF0000"/>
                          </a:solidFill>
                          <a:effectLst/>
                        </a:rPr>
                        <a:t> </a:t>
                      </a:r>
                      <a:endParaRPr lang="cs-CZ" sz="1000" b="0" i="0" u="none" strike="noStrike" dirty="0">
                        <a:solidFill>
                          <a:srgbClr val="FF0000"/>
                        </a:solidFill>
                        <a:effectLst/>
                        <a:latin typeface="Calibri"/>
                      </a:endParaRPr>
                    </a:p>
                  </a:txBody>
                  <a:tcPr marL="9037" marR="9037" marT="9037" marB="0" anchor="b"/>
                </a:tc>
                <a:tc>
                  <a:txBody>
                    <a:bodyPr/>
                    <a:lstStyle/>
                    <a:p>
                      <a:pPr algn="l" fontAlgn="b"/>
                      <a:r>
                        <a:rPr lang="cs-CZ" sz="1000" u="none" strike="noStrike" dirty="0">
                          <a:solidFill>
                            <a:srgbClr val="FF0000"/>
                          </a:solidFill>
                          <a:effectLst/>
                        </a:rPr>
                        <a:t> </a:t>
                      </a:r>
                      <a:endParaRPr lang="cs-CZ" sz="1000" b="0" i="0" u="none" strike="noStrike" dirty="0">
                        <a:solidFill>
                          <a:srgbClr val="FF0000"/>
                        </a:solidFill>
                        <a:effectLst/>
                        <a:latin typeface="Calibri"/>
                      </a:endParaRPr>
                    </a:p>
                  </a:txBody>
                  <a:tcPr marL="9037" marR="9037" marT="9037" marB="0" anchor="b"/>
                </a:tc>
                <a:tc>
                  <a:txBody>
                    <a:bodyPr/>
                    <a:lstStyle/>
                    <a:p>
                      <a:pPr algn="l" fontAlgn="b"/>
                      <a:r>
                        <a:rPr lang="cs-CZ" sz="1000" u="none" strike="noStrike" dirty="0">
                          <a:solidFill>
                            <a:srgbClr val="FF0000"/>
                          </a:solidFill>
                          <a:effectLst/>
                        </a:rPr>
                        <a:t> </a:t>
                      </a:r>
                      <a:endParaRPr lang="cs-CZ" sz="1000" b="0" i="0" u="none" strike="noStrike" dirty="0">
                        <a:solidFill>
                          <a:srgbClr val="FF0000"/>
                        </a:solidFill>
                        <a:effectLst/>
                        <a:latin typeface="Calibri"/>
                      </a:endParaRPr>
                    </a:p>
                  </a:txBody>
                  <a:tcPr marL="9037" marR="9037" marT="9037" marB="0" anchor="b"/>
                </a:tc>
              </a:tr>
              <a:tr h="180744">
                <a:tc>
                  <a:txBody>
                    <a:bodyPr/>
                    <a:lstStyle/>
                    <a:p>
                      <a:pPr algn="r" fontAlgn="b"/>
                      <a:r>
                        <a:rPr lang="cs-CZ" sz="1000" u="none" strike="noStrike">
                          <a:effectLst/>
                        </a:rPr>
                        <a:t>3</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dirty="0">
                          <a:effectLst/>
                        </a:rPr>
                        <a:t> </a:t>
                      </a:r>
                      <a:endParaRPr lang="cs-CZ" sz="1000" b="0" i="0" u="none" strike="noStrike" dirty="0">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x</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dirty="0">
                          <a:effectLst/>
                        </a:rPr>
                        <a:t> </a:t>
                      </a:r>
                      <a:endParaRPr lang="cs-CZ" sz="1000" b="0" i="0" u="none" strike="noStrike" dirty="0">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r>
              <a:tr h="180744">
                <a:tc>
                  <a:txBody>
                    <a:bodyPr/>
                    <a:lstStyle/>
                    <a:p>
                      <a:pPr algn="r" fontAlgn="b"/>
                      <a:r>
                        <a:rPr lang="cs-CZ" sz="1000" u="none" strike="noStrike" dirty="0">
                          <a:solidFill>
                            <a:srgbClr val="FF0000"/>
                          </a:solidFill>
                          <a:effectLst/>
                        </a:rPr>
                        <a:t>4</a:t>
                      </a:r>
                      <a:endParaRPr lang="cs-CZ" sz="1000" b="0" i="0" u="none" strike="noStrike" dirty="0">
                        <a:solidFill>
                          <a:srgbClr val="FF0000"/>
                        </a:solidFill>
                        <a:effectLst/>
                        <a:latin typeface="Calibri"/>
                      </a:endParaRPr>
                    </a:p>
                  </a:txBody>
                  <a:tcPr marL="9037" marR="9037" marT="9037" marB="0" anchor="b"/>
                </a:tc>
                <a:tc>
                  <a:txBody>
                    <a:bodyPr/>
                    <a:lstStyle/>
                    <a:p>
                      <a:pPr algn="l" fontAlgn="b"/>
                      <a:r>
                        <a:rPr lang="cs-CZ" sz="1000" u="none" strike="noStrike" dirty="0">
                          <a:solidFill>
                            <a:srgbClr val="FF0000"/>
                          </a:solidFill>
                          <a:effectLst/>
                        </a:rPr>
                        <a:t>x</a:t>
                      </a:r>
                      <a:endParaRPr lang="cs-CZ" sz="1000" b="0" i="0" u="none" strike="noStrike" dirty="0">
                        <a:solidFill>
                          <a:srgbClr val="FF0000"/>
                        </a:solidFill>
                        <a:effectLst/>
                        <a:latin typeface="Calibri"/>
                      </a:endParaRPr>
                    </a:p>
                  </a:txBody>
                  <a:tcPr marL="9037" marR="9037" marT="9037" marB="0" anchor="b"/>
                </a:tc>
                <a:tc>
                  <a:txBody>
                    <a:bodyPr/>
                    <a:lstStyle/>
                    <a:p>
                      <a:pPr algn="l" fontAlgn="b"/>
                      <a:r>
                        <a:rPr lang="cs-CZ" sz="1000" u="none" strike="noStrike" dirty="0">
                          <a:solidFill>
                            <a:srgbClr val="FF0000"/>
                          </a:solidFill>
                          <a:effectLst/>
                        </a:rPr>
                        <a:t>x</a:t>
                      </a:r>
                      <a:endParaRPr lang="cs-CZ" sz="1000" b="0" i="0" u="none" strike="noStrike" dirty="0">
                        <a:solidFill>
                          <a:srgbClr val="FF0000"/>
                        </a:solidFill>
                        <a:effectLst/>
                        <a:latin typeface="Calibri"/>
                      </a:endParaRPr>
                    </a:p>
                  </a:txBody>
                  <a:tcPr marL="9037" marR="9037" marT="9037" marB="0" anchor="b"/>
                </a:tc>
                <a:tc>
                  <a:txBody>
                    <a:bodyPr/>
                    <a:lstStyle/>
                    <a:p>
                      <a:pPr algn="l" fontAlgn="b"/>
                      <a:r>
                        <a:rPr lang="cs-CZ" sz="1000" u="none" strike="noStrike" dirty="0">
                          <a:solidFill>
                            <a:srgbClr val="FF0000"/>
                          </a:solidFill>
                          <a:effectLst/>
                        </a:rPr>
                        <a:t>x</a:t>
                      </a:r>
                      <a:endParaRPr lang="cs-CZ" sz="1000" b="0" i="0" u="none" strike="noStrike" dirty="0">
                        <a:solidFill>
                          <a:srgbClr val="FF0000"/>
                        </a:solidFill>
                        <a:effectLst/>
                        <a:latin typeface="Calibri"/>
                      </a:endParaRPr>
                    </a:p>
                  </a:txBody>
                  <a:tcPr marL="9037" marR="9037" marT="9037" marB="0" anchor="b"/>
                </a:tc>
                <a:tc>
                  <a:txBody>
                    <a:bodyPr/>
                    <a:lstStyle/>
                    <a:p>
                      <a:pPr algn="l" fontAlgn="b"/>
                      <a:r>
                        <a:rPr lang="cs-CZ" sz="1000" u="none" strike="noStrike" dirty="0">
                          <a:solidFill>
                            <a:srgbClr val="FF0000"/>
                          </a:solidFill>
                          <a:effectLst/>
                        </a:rPr>
                        <a:t> </a:t>
                      </a:r>
                      <a:endParaRPr lang="cs-CZ" sz="1000" b="0" i="0" u="none" strike="noStrike" dirty="0">
                        <a:solidFill>
                          <a:srgbClr val="FF0000"/>
                        </a:solidFill>
                        <a:effectLst/>
                        <a:latin typeface="Calibri"/>
                      </a:endParaRPr>
                    </a:p>
                  </a:txBody>
                  <a:tcPr marL="9037" marR="9037" marT="9037" marB="0" anchor="b"/>
                </a:tc>
                <a:tc>
                  <a:txBody>
                    <a:bodyPr/>
                    <a:lstStyle/>
                    <a:p>
                      <a:pPr algn="l" fontAlgn="b"/>
                      <a:r>
                        <a:rPr lang="cs-CZ" sz="1000" u="none" strike="noStrike" dirty="0">
                          <a:solidFill>
                            <a:srgbClr val="FF0000"/>
                          </a:solidFill>
                          <a:effectLst/>
                        </a:rPr>
                        <a:t> </a:t>
                      </a:r>
                      <a:endParaRPr lang="cs-CZ" sz="1000" b="0" i="0" u="none" strike="noStrike" dirty="0">
                        <a:solidFill>
                          <a:srgbClr val="FF0000"/>
                        </a:solidFill>
                        <a:effectLst/>
                        <a:latin typeface="Calibri"/>
                      </a:endParaRPr>
                    </a:p>
                  </a:txBody>
                  <a:tcPr marL="9037" marR="9037" marT="9037" marB="0" anchor="b"/>
                </a:tc>
                <a:tc>
                  <a:txBody>
                    <a:bodyPr/>
                    <a:lstStyle/>
                    <a:p>
                      <a:pPr algn="l" fontAlgn="b"/>
                      <a:r>
                        <a:rPr lang="cs-CZ" sz="1000" u="none" strike="noStrike" dirty="0">
                          <a:solidFill>
                            <a:srgbClr val="FF0000"/>
                          </a:solidFill>
                          <a:effectLst/>
                        </a:rPr>
                        <a:t>x</a:t>
                      </a:r>
                      <a:endParaRPr lang="cs-CZ" sz="1000" b="0" i="0" u="none" strike="noStrike" dirty="0">
                        <a:solidFill>
                          <a:srgbClr val="FF0000"/>
                        </a:solidFill>
                        <a:effectLst/>
                        <a:latin typeface="Calibri"/>
                      </a:endParaRPr>
                    </a:p>
                  </a:txBody>
                  <a:tcPr marL="9037" marR="9037" marT="9037" marB="0" anchor="b"/>
                </a:tc>
                <a:tc>
                  <a:txBody>
                    <a:bodyPr/>
                    <a:lstStyle/>
                    <a:p>
                      <a:pPr algn="l" fontAlgn="b"/>
                      <a:r>
                        <a:rPr lang="cs-CZ" sz="1000" u="none" strike="noStrike" dirty="0">
                          <a:solidFill>
                            <a:srgbClr val="FF0000"/>
                          </a:solidFill>
                          <a:effectLst/>
                        </a:rPr>
                        <a:t>x</a:t>
                      </a:r>
                      <a:endParaRPr lang="cs-CZ" sz="1000" b="0" i="0" u="none" strike="noStrike" dirty="0">
                        <a:solidFill>
                          <a:srgbClr val="FF0000"/>
                        </a:solidFill>
                        <a:effectLst/>
                        <a:latin typeface="Calibri"/>
                      </a:endParaRPr>
                    </a:p>
                  </a:txBody>
                  <a:tcPr marL="9037" marR="9037" marT="9037" marB="0" anchor="b"/>
                </a:tc>
                <a:tc>
                  <a:txBody>
                    <a:bodyPr/>
                    <a:lstStyle/>
                    <a:p>
                      <a:pPr algn="l" fontAlgn="b"/>
                      <a:r>
                        <a:rPr lang="cs-CZ" sz="1000" u="none" strike="noStrike" dirty="0">
                          <a:solidFill>
                            <a:srgbClr val="FF0000"/>
                          </a:solidFill>
                          <a:effectLst/>
                        </a:rPr>
                        <a:t> </a:t>
                      </a:r>
                      <a:endParaRPr lang="cs-CZ" sz="1000" b="0" i="0" u="none" strike="noStrike" dirty="0">
                        <a:solidFill>
                          <a:srgbClr val="FF0000"/>
                        </a:solidFill>
                        <a:effectLst/>
                        <a:latin typeface="Calibri"/>
                      </a:endParaRPr>
                    </a:p>
                  </a:txBody>
                  <a:tcPr marL="9037" marR="9037" marT="9037" marB="0" anchor="b"/>
                </a:tc>
                <a:tc>
                  <a:txBody>
                    <a:bodyPr/>
                    <a:lstStyle/>
                    <a:p>
                      <a:pPr algn="l" fontAlgn="b"/>
                      <a:r>
                        <a:rPr lang="cs-CZ" sz="1000" u="none" strike="noStrike" dirty="0">
                          <a:solidFill>
                            <a:srgbClr val="FF0000"/>
                          </a:solidFill>
                          <a:effectLst/>
                        </a:rPr>
                        <a:t>x</a:t>
                      </a:r>
                      <a:endParaRPr lang="cs-CZ" sz="1000" b="0" i="0" u="none" strike="noStrike" dirty="0">
                        <a:solidFill>
                          <a:srgbClr val="FF0000"/>
                        </a:solidFill>
                        <a:effectLst/>
                        <a:latin typeface="Calibri"/>
                      </a:endParaRPr>
                    </a:p>
                  </a:txBody>
                  <a:tcPr marL="9037" marR="9037" marT="9037" marB="0" anchor="b"/>
                </a:tc>
                <a:tc>
                  <a:txBody>
                    <a:bodyPr/>
                    <a:lstStyle/>
                    <a:p>
                      <a:pPr algn="l" fontAlgn="b"/>
                      <a:r>
                        <a:rPr lang="cs-CZ" sz="1000" u="none" strike="noStrike" dirty="0">
                          <a:solidFill>
                            <a:srgbClr val="FF0000"/>
                          </a:solidFill>
                          <a:effectLst/>
                        </a:rPr>
                        <a:t>x</a:t>
                      </a:r>
                      <a:endParaRPr lang="cs-CZ" sz="1000" b="0" i="0" u="none" strike="noStrike" dirty="0">
                        <a:solidFill>
                          <a:srgbClr val="FF0000"/>
                        </a:solidFill>
                        <a:effectLst/>
                        <a:latin typeface="Calibri"/>
                      </a:endParaRPr>
                    </a:p>
                  </a:txBody>
                  <a:tcPr marL="9037" marR="9037" marT="9037" marB="0" anchor="b"/>
                </a:tc>
                <a:tc>
                  <a:txBody>
                    <a:bodyPr/>
                    <a:lstStyle/>
                    <a:p>
                      <a:pPr algn="l" fontAlgn="b"/>
                      <a:r>
                        <a:rPr lang="cs-CZ" sz="1000" u="none" strike="noStrike" dirty="0">
                          <a:solidFill>
                            <a:srgbClr val="FF0000"/>
                          </a:solidFill>
                          <a:effectLst/>
                        </a:rPr>
                        <a:t> </a:t>
                      </a:r>
                      <a:endParaRPr lang="cs-CZ" sz="1000" b="0" i="0" u="none" strike="noStrike" dirty="0">
                        <a:solidFill>
                          <a:srgbClr val="FF0000"/>
                        </a:solidFill>
                        <a:effectLst/>
                        <a:latin typeface="Calibri"/>
                      </a:endParaRPr>
                    </a:p>
                  </a:txBody>
                  <a:tcPr marL="9037" marR="9037" marT="9037" marB="0" anchor="b"/>
                </a:tc>
                <a:tc>
                  <a:txBody>
                    <a:bodyPr/>
                    <a:lstStyle/>
                    <a:p>
                      <a:pPr algn="l" fontAlgn="b"/>
                      <a:r>
                        <a:rPr lang="cs-CZ" sz="1000" u="none" strike="noStrike" dirty="0">
                          <a:solidFill>
                            <a:srgbClr val="FF0000"/>
                          </a:solidFill>
                          <a:effectLst/>
                        </a:rPr>
                        <a:t>x</a:t>
                      </a:r>
                      <a:endParaRPr lang="cs-CZ" sz="1000" b="0" i="0" u="none" strike="noStrike" dirty="0">
                        <a:solidFill>
                          <a:srgbClr val="FF0000"/>
                        </a:solidFill>
                        <a:effectLst/>
                        <a:latin typeface="Calibri"/>
                      </a:endParaRPr>
                    </a:p>
                  </a:txBody>
                  <a:tcPr marL="9037" marR="9037" marT="9037" marB="0" anchor="b"/>
                </a:tc>
                <a:tc>
                  <a:txBody>
                    <a:bodyPr/>
                    <a:lstStyle/>
                    <a:p>
                      <a:pPr algn="l" fontAlgn="b"/>
                      <a:r>
                        <a:rPr lang="cs-CZ" sz="1000" u="none" strike="noStrike" dirty="0">
                          <a:solidFill>
                            <a:srgbClr val="FF0000"/>
                          </a:solidFill>
                          <a:effectLst/>
                        </a:rPr>
                        <a:t> </a:t>
                      </a:r>
                      <a:endParaRPr lang="cs-CZ" sz="1000" b="0" i="0" u="none" strike="noStrike" dirty="0">
                        <a:solidFill>
                          <a:srgbClr val="FF0000"/>
                        </a:solidFill>
                        <a:effectLst/>
                        <a:latin typeface="Calibri"/>
                      </a:endParaRPr>
                    </a:p>
                  </a:txBody>
                  <a:tcPr marL="9037" marR="9037" marT="9037" marB="0" anchor="b"/>
                </a:tc>
                <a:tc>
                  <a:txBody>
                    <a:bodyPr/>
                    <a:lstStyle/>
                    <a:p>
                      <a:pPr algn="l" fontAlgn="b"/>
                      <a:r>
                        <a:rPr lang="cs-CZ" sz="1000" u="none" strike="noStrike" dirty="0">
                          <a:solidFill>
                            <a:srgbClr val="FF0000"/>
                          </a:solidFill>
                          <a:effectLst/>
                        </a:rPr>
                        <a:t>x</a:t>
                      </a:r>
                      <a:endParaRPr lang="cs-CZ" sz="1000" b="0" i="0" u="none" strike="noStrike" dirty="0">
                        <a:solidFill>
                          <a:srgbClr val="FF0000"/>
                        </a:solidFill>
                        <a:effectLst/>
                        <a:latin typeface="Calibri"/>
                      </a:endParaRPr>
                    </a:p>
                  </a:txBody>
                  <a:tcPr marL="9037" marR="9037" marT="9037" marB="0" anchor="b"/>
                </a:tc>
                <a:tc>
                  <a:txBody>
                    <a:bodyPr/>
                    <a:lstStyle/>
                    <a:p>
                      <a:pPr algn="l" fontAlgn="b"/>
                      <a:r>
                        <a:rPr lang="cs-CZ" sz="1000" u="none" strike="noStrike" dirty="0">
                          <a:solidFill>
                            <a:srgbClr val="FF0000"/>
                          </a:solidFill>
                          <a:effectLst/>
                        </a:rPr>
                        <a:t> </a:t>
                      </a:r>
                      <a:endParaRPr lang="cs-CZ" sz="1000" b="0" i="0" u="none" strike="noStrike" dirty="0">
                        <a:solidFill>
                          <a:srgbClr val="FF0000"/>
                        </a:solidFill>
                        <a:effectLst/>
                        <a:latin typeface="Calibri"/>
                      </a:endParaRPr>
                    </a:p>
                  </a:txBody>
                  <a:tcPr marL="9037" marR="9037" marT="9037" marB="0" anchor="b"/>
                </a:tc>
              </a:tr>
              <a:tr h="180744">
                <a:tc>
                  <a:txBody>
                    <a:bodyPr/>
                    <a:lstStyle/>
                    <a:p>
                      <a:pPr algn="r" fontAlgn="b"/>
                      <a:r>
                        <a:rPr lang="cs-CZ" sz="1000" u="none" strike="noStrike">
                          <a:effectLst/>
                        </a:rPr>
                        <a:t>5</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dirty="0">
                          <a:effectLst/>
                        </a:rPr>
                        <a:t> </a:t>
                      </a:r>
                      <a:endParaRPr lang="cs-CZ" sz="1000" b="0" i="0" u="none" strike="noStrike" dirty="0">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r>
              <a:tr h="180744">
                <a:tc>
                  <a:txBody>
                    <a:bodyPr/>
                    <a:lstStyle/>
                    <a:p>
                      <a:pPr algn="r" fontAlgn="b"/>
                      <a:r>
                        <a:rPr lang="cs-CZ" sz="1000" u="none" strike="noStrike">
                          <a:effectLst/>
                        </a:rPr>
                        <a:t>6</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x</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dirty="0">
                          <a:effectLst/>
                        </a:rPr>
                        <a:t> </a:t>
                      </a:r>
                      <a:endParaRPr lang="cs-CZ" sz="1000" b="0" i="0" u="none" strike="noStrike" dirty="0">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r>
              <a:tr h="180744">
                <a:tc>
                  <a:txBody>
                    <a:bodyPr/>
                    <a:lstStyle/>
                    <a:p>
                      <a:pPr algn="r" fontAlgn="b"/>
                      <a:r>
                        <a:rPr lang="cs-CZ" sz="1000" u="none" strike="noStrike" dirty="0">
                          <a:solidFill>
                            <a:srgbClr val="FF0000"/>
                          </a:solidFill>
                          <a:effectLst/>
                        </a:rPr>
                        <a:t>7</a:t>
                      </a:r>
                      <a:endParaRPr lang="cs-CZ" sz="1000" b="0" i="0" u="none" strike="noStrike" dirty="0">
                        <a:solidFill>
                          <a:srgbClr val="FF0000"/>
                        </a:solidFill>
                        <a:effectLst/>
                        <a:latin typeface="Calibri"/>
                      </a:endParaRPr>
                    </a:p>
                  </a:txBody>
                  <a:tcPr marL="9037" marR="9037" marT="9037" marB="0" anchor="b"/>
                </a:tc>
                <a:tc>
                  <a:txBody>
                    <a:bodyPr/>
                    <a:lstStyle/>
                    <a:p>
                      <a:pPr algn="l" fontAlgn="b"/>
                      <a:r>
                        <a:rPr lang="cs-CZ" sz="1000" u="none" strike="noStrike" dirty="0">
                          <a:solidFill>
                            <a:srgbClr val="FF0000"/>
                          </a:solidFill>
                          <a:effectLst/>
                        </a:rPr>
                        <a:t> </a:t>
                      </a:r>
                      <a:endParaRPr lang="cs-CZ" sz="1000" b="0" i="0" u="none" strike="noStrike" dirty="0">
                        <a:solidFill>
                          <a:srgbClr val="FF0000"/>
                        </a:solidFill>
                        <a:effectLst/>
                        <a:latin typeface="Calibri"/>
                      </a:endParaRPr>
                    </a:p>
                  </a:txBody>
                  <a:tcPr marL="9037" marR="9037" marT="9037" marB="0" anchor="b"/>
                </a:tc>
                <a:tc>
                  <a:txBody>
                    <a:bodyPr/>
                    <a:lstStyle/>
                    <a:p>
                      <a:pPr algn="l" fontAlgn="b"/>
                      <a:r>
                        <a:rPr lang="cs-CZ" sz="1000" u="none" strike="noStrike" dirty="0">
                          <a:solidFill>
                            <a:srgbClr val="FF0000"/>
                          </a:solidFill>
                          <a:effectLst/>
                        </a:rPr>
                        <a:t> </a:t>
                      </a:r>
                      <a:endParaRPr lang="cs-CZ" sz="1000" b="0" i="0" u="none" strike="noStrike" dirty="0">
                        <a:solidFill>
                          <a:srgbClr val="FF0000"/>
                        </a:solidFill>
                        <a:effectLst/>
                        <a:latin typeface="Calibri"/>
                      </a:endParaRPr>
                    </a:p>
                  </a:txBody>
                  <a:tcPr marL="9037" marR="9037" marT="9037" marB="0" anchor="b"/>
                </a:tc>
                <a:tc>
                  <a:txBody>
                    <a:bodyPr/>
                    <a:lstStyle/>
                    <a:p>
                      <a:pPr algn="l" fontAlgn="b"/>
                      <a:r>
                        <a:rPr lang="cs-CZ" sz="1000" u="none" strike="noStrike" dirty="0">
                          <a:solidFill>
                            <a:srgbClr val="FF0000"/>
                          </a:solidFill>
                          <a:effectLst/>
                        </a:rPr>
                        <a:t>x</a:t>
                      </a:r>
                      <a:endParaRPr lang="cs-CZ" sz="1000" b="0" i="0" u="none" strike="noStrike" dirty="0">
                        <a:solidFill>
                          <a:srgbClr val="FF0000"/>
                        </a:solidFill>
                        <a:effectLst/>
                        <a:latin typeface="Calibri"/>
                      </a:endParaRPr>
                    </a:p>
                  </a:txBody>
                  <a:tcPr marL="9037" marR="9037" marT="9037" marB="0" anchor="b"/>
                </a:tc>
                <a:tc>
                  <a:txBody>
                    <a:bodyPr/>
                    <a:lstStyle/>
                    <a:p>
                      <a:pPr algn="l" fontAlgn="b"/>
                      <a:r>
                        <a:rPr lang="cs-CZ" sz="1000" u="none" strike="noStrike" dirty="0">
                          <a:solidFill>
                            <a:srgbClr val="FF0000"/>
                          </a:solidFill>
                          <a:effectLst/>
                        </a:rPr>
                        <a:t>x</a:t>
                      </a:r>
                      <a:endParaRPr lang="cs-CZ" sz="1000" b="0" i="0" u="none" strike="noStrike" dirty="0">
                        <a:solidFill>
                          <a:srgbClr val="FF0000"/>
                        </a:solidFill>
                        <a:effectLst/>
                        <a:latin typeface="Calibri"/>
                      </a:endParaRPr>
                    </a:p>
                  </a:txBody>
                  <a:tcPr marL="9037" marR="9037" marT="9037" marB="0" anchor="b"/>
                </a:tc>
                <a:tc>
                  <a:txBody>
                    <a:bodyPr/>
                    <a:lstStyle/>
                    <a:p>
                      <a:pPr algn="l" fontAlgn="b"/>
                      <a:r>
                        <a:rPr lang="cs-CZ" sz="1000" u="none" strike="noStrike" dirty="0">
                          <a:solidFill>
                            <a:srgbClr val="FF0000"/>
                          </a:solidFill>
                          <a:effectLst/>
                        </a:rPr>
                        <a:t> </a:t>
                      </a:r>
                      <a:endParaRPr lang="cs-CZ" sz="1000" b="0" i="0" u="none" strike="noStrike" dirty="0">
                        <a:solidFill>
                          <a:srgbClr val="FF0000"/>
                        </a:solidFill>
                        <a:effectLst/>
                        <a:latin typeface="Calibri"/>
                      </a:endParaRPr>
                    </a:p>
                  </a:txBody>
                  <a:tcPr marL="9037" marR="9037" marT="9037" marB="0" anchor="b"/>
                </a:tc>
                <a:tc>
                  <a:txBody>
                    <a:bodyPr/>
                    <a:lstStyle/>
                    <a:p>
                      <a:pPr algn="l" fontAlgn="b"/>
                      <a:r>
                        <a:rPr lang="cs-CZ" sz="1000" u="none" strike="noStrike" dirty="0">
                          <a:solidFill>
                            <a:srgbClr val="FF0000"/>
                          </a:solidFill>
                          <a:effectLst/>
                        </a:rPr>
                        <a:t>x</a:t>
                      </a:r>
                      <a:endParaRPr lang="cs-CZ" sz="1000" b="0" i="0" u="none" strike="noStrike" dirty="0">
                        <a:solidFill>
                          <a:srgbClr val="FF0000"/>
                        </a:solidFill>
                        <a:effectLst/>
                        <a:latin typeface="Calibri"/>
                      </a:endParaRPr>
                    </a:p>
                  </a:txBody>
                  <a:tcPr marL="9037" marR="9037" marT="9037" marB="0" anchor="b"/>
                </a:tc>
                <a:tc>
                  <a:txBody>
                    <a:bodyPr/>
                    <a:lstStyle/>
                    <a:p>
                      <a:pPr algn="l" fontAlgn="b"/>
                      <a:r>
                        <a:rPr lang="cs-CZ" sz="1000" u="none" strike="noStrike" dirty="0">
                          <a:solidFill>
                            <a:srgbClr val="FF0000"/>
                          </a:solidFill>
                          <a:effectLst/>
                        </a:rPr>
                        <a:t>x</a:t>
                      </a:r>
                      <a:endParaRPr lang="cs-CZ" sz="1000" b="0" i="0" u="none" strike="noStrike" dirty="0">
                        <a:solidFill>
                          <a:srgbClr val="FF0000"/>
                        </a:solidFill>
                        <a:effectLst/>
                        <a:latin typeface="Calibri"/>
                      </a:endParaRPr>
                    </a:p>
                  </a:txBody>
                  <a:tcPr marL="9037" marR="9037" marT="9037" marB="0" anchor="b"/>
                </a:tc>
                <a:tc>
                  <a:txBody>
                    <a:bodyPr/>
                    <a:lstStyle/>
                    <a:p>
                      <a:pPr algn="l" fontAlgn="b"/>
                      <a:r>
                        <a:rPr lang="cs-CZ" sz="1000" u="none" strike="noStrike" dirty="0">
                          <a:solidFill>
                            <a:srgbClr val="FF0000"/>
                          </a:solidFill>
                          <a:effectLst/>
                        </a:rPr>
                        <a:t> </a:t>
                      </a:r>
                      <a:endParaRPr lang="cs-CZ" sz="1000" b="0" i="0" u="none" strike="noStrike" dirty="0">
                        <a:solidFill>
                          <a:srgbClr val="FF0000"/>
                        </a:solidFill>
                        <a:effectLst/>
                        <a:latin typeface="Calibri"/>
                      </a:endParaRPr>
                    </a:p>
                  </a:txBody>
                  <a:tcPr marL="9037" marR="9037" marT="9037" marB="0" anchor="b"/>
                </a:tc>
                <a:tc>
                  <a:txBody>
                    <a:bodyPr/>
                    <a:lstStyle/>
                    <a:p>
                      <a:pPr algn="l" fontAlgn="b"/>
                      <a:r>
                        <a:rPr lang="cs-CZ" sz="1000" u="none" strike="noStrike" dirty="0">
                          <a:solidFill>
                            <a:srgbClr val="FF0000"/>
                          </a:solidFill>
                          <a:effectLst/>
                        </a:rPr>
                        <a:t> </a:t>
                      </a:r>
                      <a:endParaRPr lang="cs-CZ" sz="1000" b="0" i="0" u="none" strike="noStrike" dirty="0">
                        <a:solidFill>
                          <a:srgbClr val="FF0000"/>
                        </a:solidFill>
                        <a:effectLst/>
                        <a:latin typeface="Calibri"/>
                      </a:endParaRPr>
                    </a:p>
                  </a:txBody>
                  <a:tcPr marL="9037" marR="9037" marT="9037" marB="0" anchor="b"/>
                </a:tc>
                <a:tc>
                  <a:txBody>
                    <a:bodyPr/>
                    <a:lstStyle/>
                    <a:p>
                      <a:pPr algn="l" fontAlgn="b"/>
                      <a:r>
                        <a:rPr lang="cs-CZ" sz="1000" u="none" strike="noStrike" dirty="0">
                          <a:solidFill>
                            <a:srgbClr val="FF0000"/>
                          </a:solidFill>
                          <a:effectLst/>
                        </a:rPr>
                        <a:t> </a:t>
                      </a:r>
                      <a:endParaRPr lang="cs-CZ" sz="1000" b="0" i="0" u="none" strike="noStrike" dirty="0">
                        <a:solidFill>
                          <a:srgbClr val="FF0000"/>
                        </a:solidFill>
                        <a:effectLst/>
                        <a:latin typeface="Calibri"/>
                      </a:endParaRPr>
                    </a:p>
                  </a:txBody>
                  <a:tcPr marL="9037" marR="9037" marT="9037" marB="0" anchor="b"/>
                </a:tc>
                <a:tc>
                  <a:txBody>
                    <a:bodyPr/>
                    <a:lstStyle/>
                    <a:p>
                      <a:pPr algn="l" fontAlgn="b"/>
                      <a:r>
                        <a:rPr lang="cs-CZ" sz="1000" u="none" strike="noStrike" dirty="0">
                          <a:solidFill>
                            <a:srgbClr val="FF0000"/>
                          </a:solidFill>
                          <a:effectLst/>
                        </a:rPr>
                        <a:t> </a:t>
                      </a:r>
                      <a:endParaRPr lang="cs-CZ" sz="1000" b="0" i="0" u="none" strike="noStrike" dirty="0">
                        <a:solidFill>
                          <a:srgbClr val="FF0000"/>
                        </a:solidFill>
                        <a:effectLst/>
                        <a:latin typeface="Calibri"/>
                      </a:endParaRPr>
                    </a:p>
                  </a:txBody>
                  <a:tcPr marL="9037" marR="9037" marT="9037" marB="0" anchor="b"/>
                </a:tc>
                <a:tc>
                  <a:txBody>
                    <a:bodyPr/>
                    <a:lstStyle/>
                    <a:p>
                      <a:pPr algn="l" fontAlgn="b"/>
                      <a:r>
                        <a:rPr lang="cs-CZ" sz="1000" u="none" strike="noStrike" dirty="0">
                          <a:solidFill>
                            <a:srgbClr val="FF0000"/>
                          </a:solidFill>
                          <a:effectLst/>
                        </a:rPr>
                        <a:t> </a:t>
                      </a:r>
                      <a:endParaRPr lang="cs-CZ" sz="1000" b="0" i="0" u="none" strike="noStrike" dirty="0">
                        <a:solidFill>
                          <a:srgbClr val="FF0000"/>
                        </a:solidFill>
                        <a:effectLst/>
                        <a:latin typeface="Calibri"/>
                      </a:endParaRPr>
                    </a:p>
                  </a:txBody>
                  <a:tcPr marL="9037" marR="9037" marT="9037" marB="0" anchor="b"/>
                </a:tc>
                <a:tc>
                  <a:txBody>
                    <a:bodyPr/>
                    <a:lstStyle/>
                    <a:p>
                      <a:pPr algn="l" fontAlgn="b"/>
                      <a:r>
                        <a:rPr lang="cs-CZ" sz="1000" u="none" strike="noStrike" dirty="0">
                          <a:solidFill>
                            <a:srgbClr val="FF0000"/>
                          </a:solidFill>
                          <a:effectLst/>
                        </a:rPr>
                        <a:t>x</a:t>
                      </a:r>
                      <a:endParaRPr lang="cs-CZ" sz="1000" b="0" i="0" u="none" strike="noStrike" dirty="0">
                        <a:solidFill>
                          <a:srgbClr val="FF0000"/>
                        </a:solidFill>
                        <a:effectLst/>
                        <a:latin typeface="Calibri"/>
                      </a:endParaRPr>
                    </a:p>
                  </a:txBody>
                  <a:tcPr marL="9037" marR="9037" marT="9037" marB="0" anchor="b"/>
                </a:tc>
                <a:tc>
                  <a:txBody>
                    <a:bodyPr/>
                    <a:lstStyle/>
                    <a:p>
                      <a:pPr algn="l" fontAlgn="b"/>
                      <a:r>
                        <a:rPr lang="cs-CZ" sz="1000" u="none" strike="noStrike" dirty="0">
                          <a:solidFill>
                            <a:srgbClr val="FF0000"/>
                          </a:solidFill>
                          <a:effectLst/>
                        </a:rPr>
                        <a:t>x</a:t>
                      </a:r>
                      <a:endParaRPr lang="cs-CZ" sz="1000" b="0" i="0" u="none" strike="noStrike" dirty="0">
                        <a:solidFill>
                          <a:srgbClr val="FF0000"/>
                        </a:solidFill>
                        <a:effectLst/>
                        <a:latin typeface="Calibri"/>
                      </a:endParaRPr>
                    </a:p>
                  </a:txBody>
                  <a:tcPr marL="9037" marR="9037" marT="9037" marB="0" anchor="b"/>
                </a:tc>
                <a:tc>
                  <a:txBody>
                    <a:bodyPr/>
                    <a:lstStyle/>
                    <a:p>
                      <a:pPr algn="l" fontAlgn="b"/>
                      <a:r>
                        <a:rPr lang="cs-CZ" sz="1000" u="none" strike="noStrike" dirty="0">
                          <a:solidFill>
                            <a:srgbClr val="FF0000"/>
                          </a:solidFill>
                          <a:effectLst/>
                        </a:rPr>
                        <a:t> </a:t>
                      </a:r>
                      <a:endParaRPr lang="cs-CZ" sz="1000" b="0" i="0" u="none" strike="noStrike" dirty="0">
                        <a:solidFill>
                          <a:srgbClr val="FF0000"/>
                        </a:solidFill>
                        <a:effectLst/>
                        <a:latin typeface="Calibri"/>
                      </a:endParaRPr>
                    </a:p>
                  </a:txBody>
                  <a:tcPr marL="9037" marR="9037" marT="9037" marB="0" anchor="b"/>
                </a:tc>
              </a:tr>
              <a:tr h="180744">
                <a:tc>
                  <a:txBody>
                    <a:bodyPr/>
                    <a:lstStyle/>
                    <a:p>
                      <a:pPr algn="r" fontAlgn="b"/>
                      <a:r>
                        <a:rPr lang="cs-CZ" sz="1000" u="none" strike="noStrike" dirty="0">
                          <a:solidFill>
                            <a:srgbClr val="FF0000"/>
                          </a:solidFill>
                          <a:effectLst/>
                        </a:rPr>
                        <a:t>8</a:t>
                      </a:r>
                      <a:endParaRPr lang="cs-CZ" sz="1000" b="0" i="0" u="none" strike="noStrike" dirty="0">
                        <a:solidFill>
                          <a:srgbClr val="FF0000"/>
                        </a:solidFill>
                        <a:effectLst/>
                        <a:latin typeface="Calibri"/>
                      </a:endParaRPr>
                    </a:p>
                  </a:txBody>
                  <a:tcPr marL="9037" marR="9037" marT="9037" marB="0" anchor="b"/>
                </a:tc>
                <a:tc>
                  <a:txBody>
                    <a:bodyPr/>
                    <a:lstStyle/>
                    <a:p>
                      <a:pPr algn="l" fontAlgn="b"/>
                      <a:r>
                        <a:rPr lang="cs-CZ" sz="1000" u="none" strike="noStrike" dirty="0">
                          <a:solidFill>
                            <a:srgbClr val="FF0000"/>
                          </a:solidFill>
                          <a:effectLst/>
                        </a:rPr>
                        <a:t> </a:t>
                      </a:r>
                      <a:endParaRPr lang="cs-CZ" sz="1000" b="0" i="0" u="none" strike="noStrike" dirty="0">
                        <a:solidFill>
                          <a:srgbClr val="FF0000"/>
                        </a:solidFill>
                        <a:effectLst/>
                        <a:latin typeface="Calibri"/>
                      </a:endParaRPr>
                    </a:p>
                  </a:txBody>
                  <a:tcPr marL="9037" marR="9037" marT="9037" marB="0" anchor="b"/>
                </a:tc>
                <a:tc>
                  <a:txBody>
                    <a:bodyPr/>
                    <a:lstStyle/>
                    <a:p>
                      <a:pPr algn="l" fontAlgn="b"/>
                      <a:r>
                        <a:rPr lang="cs-CZ" sz="1000" u="none" strike="noStrike" dirty="0">
                          <a:solidFill>
                            <a:srgbClr val="FF0000"/>
                          </a:solidFill>
                          <a:effectLst/>
                        </a:rPr>
                        <a:t>x</a:t>
                      </a:r>
                      <a:endParaRPr lang="cs-CZ" sz="1000" b="0" i="0" u="none" strike="noStrike" dirty="0">
                        <a:solidFill>
                          <a:srgbClr val="FF0000"/>
                        </a:solidFill>
                        <a:effectLst/>
                        <a:latin typeface="Calibri"/>
                      </a:endParaRPr>
                    </a:p>
                  </a:txBody>
                  <a:tcPr marL="9037" marR="9037" marT="9037" marB="0" anchor="b"/>
                </a:tc>
                <a:tc>
                  <a:txBody>
                    <a:bodyPr/>
                    <a:lstStyle/>
                    <a:p>
                      <a:pPr algn="l" fontAlgn="b"/>
                      <a:r>
                        <a:rPr lang="cs-CZ" sz="1000" u="none" strike="noStrike" dirty="0">
                          <a:solidFill>
                            <a:srgbClr val="FF0000"/>
                          </a:solidFill>
                          <a:effectLst/>
                        </a:rPr>
                        <a:t> </a:t>
                      </a:r>
                      <a:endParaRPr lang="cs-CZ" sz="1000" b="0" i="0" u="none" strike="noStrike" dirty="0">
                        <a:solidFill>
                          <a:srgbClr val="FF0000"/>
                        </a:solidFill>
                        <a:effectLst/>
                        <a:latin typeface="Calibri"/>
                      </a:endParaRPr>
                    </a:p>
                  </a:txBody>
                  <a:tcPr marL="9037" marR="9037" marT="9037" marB="0" anchor="b"/>
                </a:tc>
                <a:tc>
                  <a:txBody>
                    <a:bodyPr/>
                    <a:lstStyle/>
                    <a:p>
                      <a:pPr algn="l" fontAlgn="b"/>
                      <a:r>
                        <a:rPr lang="cs-CZ" sz="1000" u="none" strike="noStrike" dirty="0">
                          <a:solidFill>
                            <a:srgbClr val="FF0000"/>
                          </a:solidFill>
                          <a:effectLst/>
                        </a:rPr>
                        <a:t>x</a:t>
                      </a:r>
                      <a:endParaRPr lang="cs-CZ" sz="1000" b="0" i="0" u="none" strike="noStrike" dirty="0">
                        <a:solidFill>
                          <a:srgbClr val="FF0000"/>
                        </a:solidFill>
                        <a:effectLst/>
                        <a:latin typeface="Calibri"/>
                      </a:endParaRPr>
                    </a:p>
                  </a:txBody>
                  <a:tcPr marL="9037" marR="9037" marT="9037" marB="0" anchor="b"/>
                </a:tc>
                <a:tc>
                  <a:txBody>
                    <a:bodyPr/>
                    <a:lstStyle/>
                    <a:p>
                      <a:pPr algn="l" fontAlgn="b"/>
                      <a:r>
                        <a:rPr lang="cs-CZ" sz="1000" u="none" strike="noStrike">
                          <a:solidFill>
                            <a:srgbClr val="FF0000"/>
                          </a:solidFill>
                          <a:effectLst/>
                        </a:rPr>
                        <a:t> </a:t>
                      </a:r>
                      <a:endParaRPr lang="cs-CZ" sz="1000" b="0" i="0" u="none" strike="noStrike">
                        <a:solidFill>
                          <a:srgbClr val="FF0000"/>
                        </a:solidFill>
                        <a:effectLst/>
                        <a:latin typeface="Calibri"/>
                      </a:endParaRPr>
                    </a:p>
                  </a:txBody>
                  <a:tcPr marL="9037" marR="9037" marT="9037" marB="0" anchor="b"/>
                </a:tc>
                <a:tc>
                  <a:txBody>
                    <a:bodyPr/>
                    <a:lstStyle/>
                    <a:p>
                      <a:pPr algn="l" fontAlgn="b"/>
                      <a:r>
                        <a:rPr lang="cs-CZ" sz="1000" u="none" strike="noStrike" dirty="0">
                          <a:solidFill>
                            <a:srgbClr val="FF0000"/>
                          </a:solidFill>
                          <a:effectLst/>
                        </a:rPr>
                        <a:t>x</a:t>
                      </a:r>
                      <a:endParaRPr lang="cs-CZ" sz="1000" b="0" i="0" u="none" strike="noStrike" dirty="0">
                        <a:solidFill>
                          <a:srgbClr val="FF0000"/>
                        </a:solidFill>
                        <a:effectLst/>
                        <a:latin typeface="Calibri"/>
                      </a:endParaRPr>
                    </a:p>
                  </a:txBody>
                  <a:tcPr marL="9037" marR="9037" marT="9037" marB="0" anchor="b"/>
                </a:tc>
                <a:tc>
                  <a:txBody>
                    <a:bodyPr/>
                    <a:lstStyle/>
                    <a:p>
                      <a:pPr algn="l" fontAlgn="b"/>
                      <a:r>
                        <a:rPr lang="cs-CZ" sz="1000" u="none" strike="noStrike" dirty="0">
                          <a:solidFill>
                            <a:srgbClr val="FF0000"/>
                          </a:solidFill>
                          <a:effectLst/>
                        </a:rPr>
                        <a:t>x</a:t>
                      </a:r>
                      <a:endParaRPr lang="cs-CZ" sz="1000" b="0" i="0" u="none" strike="noStrike" dirty="0">
                        <a:solidFill>
                          <a:srgbClr val="FF0000"/>
                        </a:solidFill>
                        <a:effectLst/>
                        <a:latin typeface="Calibri"/>
                      </a:endParaRPr>
                    </a:p>
                  </a:txBody>
                  <a:tcPr marL="9037" marR="9037" marT="9037" marB="0" anchor="b"/>
                </a:tc>
                <a:tc>
                  <a:txBody>
                    <a:bodyPr/>
                    <a:lstStyle/>
                    <a:p>
                      <a:pPr algn="l" fontAlgn="b"/>
                      <a:r>
                        <a:rPr lang="cs-CZ" sz="1000" u="none" strike="noStrike" dirty="0">
                          <a:solidFill>
                            <a:srgbClr val="FF0000"/>
                          </a:solidFill>
                          <a:effectLst/>
                        </a:rPr>
                        <a:t> </a:t>
                      </a:r>
                      <a:endParaRPr lang="cs-CZ" sz="1000" b="0" i="0" u="none" strike="noStrike" dirty="0">
                        <a:solidFill>
                          <a:srgbClr val="FF0000"/>
                        </a:solidFill>
                        <a:effectLst/>
                        <a:latin typeface="Calibri"/>
                      </a:endParaRPr>
                    </a:p>
                  </a:txBody>
                  <a:tcPr marL="9037" marR="9037" marT="9037" marB="0" anchor="b"/>
                </a:tc>
                <a:tc>
                  <a:txBody>
                    <a:bodyPr/>
                    <a:lstStyle/>
                    <a:p>
                      <a:pPr algn="l" fontAlgn="b"/>
                      <a:r>
                        <a:rPr lang="cs-CZ" sz="1000" u="none" strike="noStrike" dirty="0">
                          <a:solidFill>
                            <a:srgbClr val="FF0000"/>
                          </a:solidFill>
                          <a:effectLst/>
                        </a:rPr>
                        <a:t> </a:t>
                      </a:r>
                      <a:endParaRPr lang="cs-CZ" sz="1000" b="0" i="0" u="none" strike="noStrike" dirty="0">
                        <a:solidFill>
                          <a:srgbClr val="FF0000"/>
                        </a:solidFill>
                        <a:effectLst/>
                        <a:latin typeface="Calibri"/>
                      </a:endParaRPr>
                    </a:p>
                  </a:txBody>
                  <a:tcPr marL="9037" marR="9037" marT="9037" marB="0" anchor="b"/>
                </a:tc>
                <a:tc>
                  <a:txBody>
                    <a:bodyPr/>
                    <a:lstStyle/>
                    <a:p>
                      <a:pPr algn="l" fontAlgn="b"/>
                      <a:r>
                        <a:rPr lang="cs-CZ" sz="1000" u="none" strike="noStrike" dirty="0">
                          <a:solidFill>
                            <a:srgbClr val="FF0000"/>
                          </a:solidFill>
                          <a:effectLst/>
                        </a:rPr>
                        <a:t>x</a:t>
                      </a:r>
                      <a:endParaRPr lang="cs-CZ" sz="1000" b="0" i="0" u="none" strike="noStrike" dirty="0">
                        <a:solidFill>
                          <a:srgbClr val="FF0000"/>
                        </a:solidFill>
                        <a:effectLst/>
                        <a:latin typeface="Calibri"/>
                      </a:endParaRPr>
                    </a:p>
                  </a:txBody>
                  <a:tcPr marL="9037" marR="9037" marT="9037" marB="0" anchor="b"/>
                </a:tc>
                <a:tc>
                  <a:txBody>
                    <a:bodyPr/>
                    <a:lstStyle/>
                    <a:p>
                      <a:pPr algn="l" fontAlgn="b"/>
                      <a:r>
                        <a:rPr lang="cs-CZ" sz="1000" u="none" strike="noStrike" dirty="0">
                          <a:solidFill>
                            <a:srgbClr val="FF0000"/>
                          </a:solidFill>
                          <a:effectLst/>
                        </a:rPr>
                        <a:t> </a:t>
                      </a:r>
                      <a:endParaRPr lang="cs-CZ" sz="1000" b="0" i="0" u="none" strike="noStrike" dirty="0">
                        <a:solidFill>
                          <a:srgbClr val="FF0000"/>
                        </a:solidFill>
                        <a:effectLst/>
                        <a:latin typeface="Calibri"/>
                      </a:endParaRPr>
                    </a:p>
                  </a:txBody>
                  <a:tcPr marL="9037" marR="9037" marT="9037" marB="0" anchor="b"/>
                </a:tc>
                <a:tc>
                  <a:txBody>
                    <a:bodyPr/>
                    <a:lstStyle/>
                    <a:p>
                      <a:pPr algn="l" fontAlgn="b"/>
                      <a:r>
                        <a:rPr lang="cs-CZ" sz="1000" u="none" strike="noStrike" dirty="0">
                          <a:solidFill>
                            <a:srgbClr val="FF0000"/>
                          </a:solidFill>
                          <a:effectLst/>
                        </a:rPr>
                        <a:t> </a:t>
                      </a:r>
                      <a:endParaRPr lang="cs-CZ" sz="1000" b="0" i="0" u="none" strike="noStrike" dirty="0">
                        <a:solidFill>
                          <a:srgbClr val="FF0000"/>
                        </a:solidFill>
                        <a:effectLst/>
                        <a:latin typeface="Calibri"/>
                      </a:endParaRPr>
                    </a:p>
                  </a:txBody>
                  <a:tcPr marL="9037" marR="9037" marT="9037" marB="0" anchor="b"/>
                </a:tc>
                <a:tc>
                  <a:txBody>
                    <a:bodyPr/>
                    <a:lstStyle/>
                    <a:p>
                      <a:pPr algn="l" fontAlgn="b"/>
                      <a:r>
                        <a:rPr lang="cs-CZ" sz="1000" u="none" strike="noStrike" dirty="0">
                          <a:solidFill>
                            <a:srgbClr val="FF0000"/>
                          </a:solidFill>
                          <a:effectLst/>
                        </a:rPr>
                        <a:t>x</a:t>
                      </a:r>
                      <a:endParaRPr lang="cs-CZ" sz="1000" b="0" i="0" u="none" strike="noStrike" dirty="0">
                        <a:solidFill>
                          <a:srgbClr val="FF0000"/>
                        </a:solidFill>
                        <a:effectLst/>
                        <a:latin typeface="Calibri"/>
                      </a:endParaRPr>
                    </a:p>
                  </a:txBody>
                  <a:tcPr marL="9037" marR="9037" marT="9037" marB="0" anchor="b"/>
                </a:tc>
                <a:tc>
                  <a:txBody>
                    <a:bodyPr/>
                    <a:lstStyle/>
                    <a:p>
                      <a:pPr algn="l" fontAlgn="b"/>
                      <a:r>
                        <a:rPr lang="cs-CZ" sz="1000" u="none" strike="noStrike" dirty="0">
                          <a:solidFill>
                            <a:srgbClr val="FF0000"/>
                          </a:solidFill>
                          <a:effectLst/>
                        </a:rPr>
                        <a:t> </a:t>
                      </a:r>
                      <a:endParaRPr lang="cs-CZ" sz="1000" b="0" i="0" u="none" strike="noStrike" dirty="0">
                        <a:solidFill>
                          <a:srgbClr val="FF0000"/>
                        </a:solidFill>
                        <a:effectLst/>
                        <a:latin typeface="Calibri"/>
                      </a:endParaRPr>
                    </a:p>
                  </a:txBody>
                  <a:tcPr marL="9037" marR="9037" marT="9037" marB="0" anchor="b"/>
                </a:tc>
                <a:tc>
                  <a:txBody>
                    <a:bodyPr/>
                    <a:lstStyle/>
                    <a:p>
                      <a:pPr algn="l" fontAlgn="b"/>
                      <a:r>
                        <a:rPr lang="cs-CZ" sz="1000" u="none" strike="noStrike" dirty="0">
                          <a:solidFill>
                            <a:srgbClr val="FF0000"/>
                          </a:solidFill>
                          <a:effectLst/>
                        </a:rPr>
                        <a:t> </a:t>
                      </a:r>
                      <a:endParaRPr lang="cs-CZ" sz="1000" b="0" i="0" u="none" strike="noStrike" dirty="0">
                        <a:solidFill>
                          <a:srgbClr val="FF0000"/>
                        </a:solidFill>
                        <a:effectLst/>
                        <a:latin typeface="Calibri"/>
                      </a:endParaRPr>
                    </a:p>
                  </a:txBody>
                  <a:tcPr marL="9037" marR="9037" marT="9037" marB="0" anchor="b"/>
                </a:tc>
              </a:tr>
              <a:tr h="180744">
                <a:tc>
                  <a:txBody>
                    <a:bodyPr/>
                    <a:lstStyle/>
                    <a:p>
                      <a:pPr algn="r" fontAlgn="b"/>
                      <a:r>
                        <a:rPr lang="cs-CZ" sz="1000" u="none" strike="noStrike" dirty="0">
                          <a:solidFill>
                            <a:srgbClr val="FF0000"/>
                          </a:solidFill>
                          <a:effectLst/>
                        </a:rPr>
                        <a:t>9</a:t>
                      </a:r>
                      <a:endParaRPr lang="cs-CZ" sz="1000" b="0" i="0" u="none" strike="noStrike" dirty="0">
                        <a:solidFill>
                          <a:srgbClr val="FF0000"/>
                        </a:solidFill>
                        <a:effectLst/>
                        <a:latin typeface="Calibri"/>
                      </a:endParaRPr>
                    </a:p>
                  </a:txBody>
                  <a:tcPr marL="9037" marR="9037" marT="9037" marB="0" anchor="b"/>
                </a:tc>
                <a:tc>
                  <a:txBody>
                    <a:bodyPr/>
                    <a:lstStyle/>
                    <a:p>
                      <a:pPr algn="l" fontAlgn="b"/>
                      <a:r>
                        <a:rPr lang="cs-CZ" sz="1000" u="none" strike="noStrike" dirty="0">
                          <a:solidFill>
                            <a:srgbClr val="FF0000"/>
                          </a:solidFill>
                          <a:effectLst/>
                        </a:rPr>
                        <a:t>x</a:t>
                      </a:r>
                      <a:endParaRPr lang="cs-CZ" sz="1000" b="0" i="0" u="none" strike="noStrike" dirty="0">
                        <a:solidFill>
                          <a:srgbClr val="FF0000"/>
                        </a:solidFill>
                        <a:effectLst/>
                        <a:latin typeface="Calibri"/>
                      </a:endParaRPr>
                    </a:p>
                  </a:txBody>
                  <a:tcPr marL="9037" marR="9037" marT="9037" marB="0" anchor="b"/>
                </a:tc>
                <a:tc>
                  <a:txBody>
                    <a:bodyPr/>
                    <a:lstStyle/>
                    <a:p>
                      <a:pPr algn="l" fontAlgn="b"/>
                      <a:r>
                        <a:rPr lang="cs-CZ" sz="1000" u="none" strike="noStrike" dirty="0">
                          <a:solidFill>
                            <a:srgbClr val="FF0000"/>
                          </a:solidFill>
                          <a:effectLst/>
                        </a:rPr>
                        <a:t>x</a:t>
                      </a:r>
                      <a:endParaRPr lang="cs-CZ" sz="1000" b="0" i="0" u="none" strike="noStrike" dirty="0">
                        <a:solidFill>
                          <a:srgbClr val="FF0000"/>
                        </a:solidFill>
                        <a:effectLst/>
                        <a:latin typeface="Calibri"/>
                      </a:endParaRPr>
                    </a:p>
                  </a:txBody>
                  <a:tcPr marL="9037" marR="9037" marT="9037" marB="0" anchor="b"/>
                </a:tc>
                <a:tc>
                  <a:txBody>
                    <a:bodyPr/>
                    <a:lstStyle/>
                    <a:p>
                      <a:pPr algn="l" fontAlgn="b"/>
                      <a:r>
                        <a:rPr lang="cs-CZ" sz="1000" u="none" strike="noStrike" dirty="0">
                          <a:solidFill>
                            <a:srgbClr val="FF0000"/>
                          </a:solidFill>
                          <a:effectLst/>
                        </a:rPr>
                        <a:t> </a:t>
                      </a:r>
                      <a:endParaRPr lang="cs-CZ" sz="1000" b="0" i="0" u="none" strike="noStrike" dirty="0">
                        <a:solidFill>
                          <a:srgbClr val="FF0000"/>
                        </a:solidFill>
                        <a:effectLst/>
                        <a:latin typeface="Calibri"/>
                      </a:endParaRPr>
                    </a:p>
                  </a:txBody>
                  <a:tcPr marL="9037" marR="9037" marT="9037" marB="0" anchor="b"/>
                </a:tc>
                <a:tc>
                  <a:txBody>
                    <a:bodyPr/>
                    <a:lstStyle/>
                    <a:p>
                      <a:pPr algn="l" fontAlgn="b"/>
                      <a:r>
                        <a:rPr lang="cs-CZ" sz="1000" u="none" strike="noStrike">
                          <a:solidFill>
                            <a:srgbClr val="FF0000"/>
                          </a:solidFill>
                          <a:effectLst/>
                        </a:rPr>
                        <a:t>x</a:t>
                      </a:r>
                      <a:endParaRPr lang="cs-CZ" sz="1000" b="0" i="0" u="none" strike="noStrike">
                        <a:solidFill>
                          <a:srgbClr val="FF0000"/>
                        </a:solidFill>
                        <a:effectLst/>
                        <a:latin typeface="Calibri"/>
                      </a:endParaRPr>
                    </a:p>
                  </a:txBody>
                  <a:tcPr marL="9037" marR="9037" marT="9037" marB="0" anchor="b"/>
                </a:tc>
                <a:tc>
                  <a:txBody>
                    <a:bodyPr/>
                    <a:lstStyle/>
                    <a:p>
                      <a:pPr algn="l" fontAlgn="b"/>
                      <a:r>
                        <a:rPr lang="cs-CZ" sz="1000" u="none" strike="noStrike" dirty="0">
                          <a:solidFill>
                            <a:srgbClr val="FF0000"/>
                          </a:solidFill>
                          <a:effectLst/>
                        </a:rPr>
                        <a:t> </a:t>
                      </a:r>
                      <a:endParaRPr lang="cs-CZ" sz="1000" b="0" i="0" u="none" strike="noStrike" dirty="0">
                        <a:solidFill>
                          <a:srgbClr val="FF0000"/>
                        </a:solidFill>
                        <a:effectLst/>
                        <a:latin typeface="Calibri"/>
                      </a:endParaRPr>
                    </a:p>
                  </a:txBody>
                  <a:tcPr marL="9037" marR="9037" marT="9037" marB="0" anchor="b"/>
                </a:tc>
                <a:tc>
                  <a:txBody>
                    <a:bodyPr/>
                    <a:lstStyle/>
                    <a:p>
                      <a:pPr algn="l" fontAlgn="b"/>
                      <a:r>
                        <a:rPr lang="cs-CZ" sz="1000" u="none" strike="noStrike" dirty="0">
                          <a:solidFill>
                            <a:srgbClr val="FF0000"/>
                          </a:solidFill>
                          <a:effectLst/>
                        </a:rPr>
                        <a:t>x</a:t>
                      </a:r>
                      <a:endParaRPr lang="cs-CZ" sz="1000" b="0" i="0" u="none" strike="noStrike" dirty="0">
                        <a:solidFill>
                          <a:srgbClr val="FF0000"/>
                        </a:solidFill>
                        <a:effectLst/>
                        <a:latin typeface="Calibri"/>
                      </a:endParaRPr>
                    </a:p>
                  </a:txBody>
                  <a:tcPr marL="9037" marR="9037" marT="9037" marB="0" anchor="b"/>
                </a:tc>
                <a:tc>
                  <a:txBody>
                    <a:bodyPr/>
                    <a:lstStyle/>
                    <a:p>
                      <a:pPr algn="l" fontAlgn="b"/>
                      <a:r>
                        <a:rPr lang="cs-CZ" sz="1000" u="none" strike="noStrike" dirty="0">
                          <a:solidFill>
                            <a:srgbClr val="FF0000"/>
                          </a:solidFill>
                          <a:effectLst/>
                        </a:rPr>
                        <a:t>x</a:t>
                      </a:r>
                      <a:endParaRPr lang="cs-CZ" sz="1000" b="0" i="0" u="none" strike="noStrike" dirty="0">
                        <a:solidFill>
                          <a:srgbClr val="FF0000"/>
                        </a:solidFill>
                        <a:effectLst/>
                        <a:latin typeface="Calibri"/>
                      </a:endParaRPr>
                    </a:p>
                  </a:txBody>
                  <a:tcPr marL="9037" marR="9037" marT="9037" marB="0" anchor="b"/>
                </a:tc>
                <a:tc>
                  <a:txBody>
                    <a:bodyPr/>
                    <a:lstStyle/>
                    <a:p>
                      <a:pPr algn="l" fontAlgn="b"/>
                      <a:r>
                        <a:rPr lang="cs-CZ" sz="1000" u="none" strike="noStrike" dirty="0">
                          <a:solidFill>
                            <a:srgbClr val="FF0000"/>
                          </a:solidFill>
                          <a:effectLst/>
                        </a:rPr>
                        <a:t>x</a:t>
                      </a:r>
                      <a:endParaRPr lang="cs-CZ" sz="1000" b="0" i="0" u="none" strike="noStrike" dirty="0">
                        <a:solidFill>
                          <a:srgbClr val="FF0000"/>
                        </a:solidFill>
                        <a:effectLst/>
                        <a:latin typeface="Calibri"/>
                      </a:endParaRPr>
                    </a:p>
                  </a:txBody>
                  <a:tcPr marL="9037" marR="9037" marT="9037" marB="0" anchor="b"/>
                </a:tc>
                <a:tc>
                  <a:txBody>
                    <a:bodyPr/>
                    <a:lstStyle/>
                    <a:p>
                      <a:pPr algn="l" fontAlgn="b"/>
                      <a:r>
                        <a:rPr lang="cs-CZ" sz="1000" u="none" strike="noStrike" dirty="0">
                          <a:solidFill>
                            <a:srgbClr val="FF0000"/>
                          </a:solidFill>
                          <a:effectLst/>
                        </a:rPr>
                        <a:t>x</a:t>
                      </a:r>
                      <a:endParaRPr lang="cs-CZ" sz="1000" b="0" i="0" u="none" strike="noStrike" dirty="0">
                        <a:solidFill>
                          <a:srgbClr val="FF0000"/>
                        </a:solidFill>
                        <a:effectLst/>
                        <a:latin typeface="Calibri"/>
                      </a:endParaRPr>
                    </a:p>
                  </a:txBody>
                  <a:tcPr marL="9037" marR="9037" marT="9037" marB="0" anchor="b"/>
                </a:tc>
                <a:tc>
                  <a:txBody>
                    <a:bodyPr/>
                    <a:lstStyle/>
                    <a:p>
                      <a:pPr algn="l" fontAlgn="b"/>
                      <a:r>
                        <a:rPr lang="cs-CZ" sz="1000" u="none" strike="noStrike" dirty="0">
                          <a:solidFill>
                            <a:srgbClr val="FF0000"/>
                          </a:solidFill>
                          <a:effectLst/>
                        </a:rPr>
                        <a:t>x</a:t>
                      </a:r>
                      <a:endParaRPr lang="cs-CZ" sz="1000" b="0" i="0" u="none" strike="noStrike" dirty="0">
                        <a:solidFill>
                          <a:srgbClr val="FF0000"/>
                        </a:solidFill>
                        <a:effectLst/>
                        <a:latin typeface="Calibri"/>
                      </a:endParaRPr>
                    </a:p>
                  </a:txBody>
                  <a:tcPr marL="9037" marR="9037" marT="9037" marB="0" anchor="b"/>
                </a:tc>
                <a:tc>
                  <a:txBody>
                    <a:bodyPr/>
                    <a:lstStyle/>
                    <a:p>
                      <a:pPr algn="l" fontAlgn="b"/>
                      <a:r>
                        <a:rPr lang="cs-CZ" sz="1000" u="none" strike="noStrike" dirty="0">
                          <a:solidFill>
                            <a:srgbClr val="FF0000"/>
                          </a:solidFill>
                          <a:effectLst/>
                        </a:rPr>
                        <a:t> </a:t>
                      </a:r>
                      <a:endParaRPr lang="cs-CZ" sz="1000" b="0" i="0" u="none" strike="noStrike" dirty="0">
                        <a:solidFill>
                          <a:srgbClr val="FF0000"/>
                        </a:solidFill>
                        <a:effectLst/>
                        <a:latin typeface="Calibri"/>
                      </a:endParaRPr>
                    </a:p>
                  </a:txBody>
                  <a:tcPr marL="9037" marR="9037" marT="9037" marB="0" anchor="b"/>
                </a:tc>
                <a:tc>
                  <a:txBody>
                    <a:bodyPr/>
                    <a:lstStyle/>
                    <a:p>
                      <a:pPr algn="l" fontAlgn="b"/>
                      <a:r>
                        <a:rPr lang="cs-CZ" sz="1000" u="none" strike="noStrike" dirty="0">
                          <a:solidFill>
                            <a:srgbClr val="FF0000"/>
                          </a:solidFill>
                          <a:effectLst/>
                        </a:rPr>
                        <a:t>x</a:t>
                      </a:r>
                      <a:endParaRPr lang="cs-CZ" sz="1000" b="0" i="0" u="none" strike="noStrike" dirty="0">
                        <a:solidFill>
                          <a:srgbClr val="FF0000"/>
                        </a:solidFill>
                        <a:effectLst/>
                        <a:latin typeface="Calibri"/>
                      </a:endParaRPr>
                    </a:p>
                  </a:txBody>
                  <a:tcPr marL="9037" marR="9037" marT="9037" marB="0" anchor="b"/>
                </a:tc>
                <a:tc>
                  <a:txBody>
                    <a:bodyPr/>
                    <a:lstStyle/>
                    <a:p>
                      <a:pPr algn="l" fontAlgn="b"/>
                      <a:r>
                        <a:rPr lang="cs-CZ" sz="1000" u="none" strike="noStrike" dirty="0">
                          <a:solidFill>
                            <a:srgbClr val="FF0000"/>
                          </a:solidFill>
                          <a:effectLst/>
                        </a:rPr>
                        <a:t> </a:t>
                      </a:r>
                      <a:endParaRPr lang="cs-CZ" sz="1000" b="0" i="0" u="none" strike="noStrike" dirty="0">
                        <a:solidFill>
                          <a:srgbClr val="FF0000"/>
                        </a:solidFill>
                        <a:effectLst/>
                        <a:latin typeface="Calibri"/>
                      </a:endParaRPr>
                    </a:p>
                  </a:txBody>
                  <a:tcPr marL="9037" marR="9037" marT="9037" marB="0" anchor="b"/>
                </a:tc>
                <a:tc>
                  <a:txBody>
                    <a:bodyPr/>
                    <a:lstStyle/>
                    <a:p>
                      <a:pPr algn="l" fontAlgn="b"/>
                      <a:r>
                        <a:rPr lang="cs-CZ" sz="1000" u="none" strike="noStrike" dirty="0">
                          <a:solidFill>
                            <a:srgbClr val="FF0000"/>
                          </a:solidFill>
                          <a:effectLst/>
                        </a:rPr>
                        <a:t>x</a:t>
                      </a:r>
                      <a:endParaRPr lang="cs-CZ" sz="1000" b="0" i="0" u="none" strike="noStrike" dirty="0">
                        <a:solidFill>
                          <a:srgbClr val="FF0000"/>
                        </a:solidFill>
                        <a:effectLst/>
                        <a:latin typeface="Calibri"/>
                      </a:endParaRPr>
                    </a:p>
                  </a:txBody>
                  <a:tcPr marL="9037" marR="9037" marT="9037" marB="0" anchor="b"/>
                </a:tc>
                <a:tc>
                  <a:txBody>
                    <a:bodyPr/>
                    <a:lstStyle/>
                    <a:p>
                      <a:pPr algn="l" fontAlgn="b"/>
                      <a:r>
                        <a:rPr lang="cs-CZ" sz="1000" u="none" strike="noStrike" dirty="0">
                          <a:solidFill>
                            <a:srgbClr val="FF0000"/>
                          </a:solidFill>
                          <a:effectLst/>
                        </a:rPr>
                        <a:t> </a:t>
                      </a:r>
                      <a:endParaRPr lang="cs-CZ" sz="1000" b="0" i="0" u="none" strike="noStrike" dirty="0">
                        <a:solidFill>
                          <a:srgbClr val="FF0000"/>
                        </a:solidFill>
                        <a:effectLst/>
                        <a:latin typeface="Calibri"/>
                      </a:endParaRPr>
                    </a:p>
                  </a:txBody>
                  <a:tcPr marL="9037" marR="9037" marT="9037" marB="0" anchor="b"/>
                </a:tc>
              </a:tr>
              <a:tr h="180744">
                <a:tc>
                  <a:txBody>
                    <a:bodyPr/>
                    <a:lstStyle/>
                    <a:p>
                      <a:pPr algn="r" fontAlgn="b"/>
                      <a:r>
                        <a:rPr lang="cs-CZ" sz="1000" u="none" strike="noStrike">
                          <a:effectLst/>
                        </a:rPr>
                        <a:t>10</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r>
              <a:tr h="180744">
                <a:tc>
                  <a:txBody>
                    <a:bodyPr/>
                    <a:lstStyle/>
                    <a:p>
                      <a:pPr algn="r" fontAlgn="b"/>
                      <a:r>
                        <a:rPr lang="cs-CZ" sz="1000" u="none" strike="noStrike">
                          <a:effectLst/>
                        </a:rPr>
                        <a:t>11</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dirty="0">
                          <a:effectLst/>
                        </a:rPr>
                        <a:t> </a:t>
                      </a:r>
                      <a:endParaRPr lang="cs-CZ" sz="1000" b="0" i="0" u="none" strike="noStrike" dirty="0">
                        <a:solidFill>
                          <a:srgbClr val="000000"/>
                        </a:solidFill>
                        <a:effectLst/>
                        <a:latin typeface="Calibri"/>
                      </a:endParaRPr>
                    </a:p>
                  </a:txBody>
                  <a:tcPr marL="9037" marR="9037" marT="9037" marB="0" anchor="b"/>
                </a:tc>
              </a:tr>
              <a:tr h="180744">
                <a:tc>
                  <a:txBody>
                    <a:bodyPr/>
                    <a:lstStyle/>
                    <a:p>
                      <a:pPr algn="r" fontAlgn="b"/>
                      <a:r>
                        <a:rPr lang="cs-CZ" sz="1000" u="none" strike="noStrike">
                          <a:effectLst/>
                        </a:rPr>
                        <a:t>12</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r>
              <a:tr h="180744">
                <a:tc>
                  <a:txBody>
                    <a:bodyPr/>
                    <a:lstStyle/>
                    <a:p>
                      <a:pPr algn="r" fontAlgn="b"/>
                      <a:r>
                        <a:rPr lang="cs-CZ" sz="1000" u="none" strike="noStrike" dirty="0">
                          <a:solidFill>
                            <a:srgbClr val="FF0000"/>
                          </a:solidFill>
                          <a:effectLst/>
                        </a:rPr>
                        <a:t>13</a:t>
                      </a:r>
                      <a:endParaRPr lang="cs-CZ" sz="1000" b="0" i="0" u="none" strike="noStrike" dirty="0">
                        <a:solidFill>
                          <a:srgbClr val="FF0000"/>
                        </a:solidFill>
                        <a:effectLst/>
                        <a:latin typeface="Calibri"/>
                      </a:endParaRPr>
                    </a:p>
                  </a:txBody>
                  <a:tcPr marL="9037" marR="9037" marT="9037" marB="0" anchor="b"/>
                </a:tc>
                <a:tc>
                  <a:txBody>
                    <a:bodyPr/>
                    <a:lstStyle/>
                    <a:p>
                      <a:pPr algn="l" fontAlgn="b"/>
                      <a:r>
                        <a:rPr lang="cs-CZ" sz="1000" u="none" strike="noStrike" dirty="0">
                          <a:solidFill>
                            <a:srgbClr val="FF0000"/>
                          </a:solidFill>
                          <a:effectLst/>
                        </a:rPr>
                        <a:t>x</a:t>
                      </a:r>
                      <a:endParaRPr lang="cs-CZ" sz="1000" b="0" i="0" u="none" strike="noStrike" dirty="0">
                        <a:solidFill>
                          <a:srgbClr val="FF0000"/>
                        </a:solidFill>
                        <a:effectLst/>
                        <a:latin typeface="Calibri"/>
                      </a:endParaRPr>
                    </a:p>
                  </a:txBody>
                  <a:tcPr marL="9037" marR="9037" marT="9037" marB="0" anchor="b"/>
                </a:tc>
                <a:tc>
                  <a:txBody>
                    <a:bodyPr/>
                    <a:lstStyle/>
                    <a:p>
                      <a:pPr algn="l" fontAlgn="b"/>
                      <a:r>
                        <a:rPr lang="cs-CZ" sz="1000" u="none" strike="noStrike" dirty="0">
                          <a:solidFill>
                            <a:srgbClr val="FF0000"/>
                          </a:solidFill>
                          <a:effectLst/>
                        </a:rPr>
                        <a:t>x</a:t>
                      </a:r>
                      <a:endParaRPr lang="cs-CZ" sz="1000" b="0" i="0" u="none" strike="noStrike" dirty="0">
                        <a:solidFill>
                          <a:srgbClr val="FF0000"/>
                        </a:solidFill>
                        <a:effectLst/>
                        <a:latin typeface="Calibri"/>
                      </a:endParaRPr>
                    </a:p>
                  </a:txBody>
                  <a:tcPr marL="9037" marR="9037" marT="9037" marB="0" anchor="b"/>
                </a:tc>
                <a:tc>
                  <a:txBody>
                    <a:bodyPr/>
                    <a:lstStyle/>
                    <a:p>
                      <a:pPr algn="l" fontAlgn="b"/>
                      <a:r>
                        <a:rPr lang="cs-CZ" sz="1000" u="none" strike="noStrike" dirty="0">
                          <a:solidFill>
                            <a:srgbClr val="FF0000"/>
                          </a:solidFill>
                          <a:effectLst/>
                        </a:rPr>
                        <a:t>x</a:t>
                      </a:r>
                      <a:endParaRPr lang="cs-CZ" sz="1000" b="0" i="0" u="none" strike="noStrike" dirty="0">
                        <a:solidFill>
                          <a:srgbClr val="FF0000"/>
                        </a:solidFill>
                        <a:effectLst/>
                        <a:latin typeface="Calibri"/>
                      </a:endParaRPr>
                    </a:p>
                  </a:txBody>
                  <a:tcPr marL="9037" marR="9037" marT="9037" marB="0" anchor="b"/>
                </a:tc>
                <a:tc>
                  <a:txBody>
                    <a:bodyPr/>
                    <a:lstStyle/>
                    <a:p>
                      <a:pPr algn="l" fontAlgn="b"/>
                      <a:r>
                        <a:rPr lang="cs-CZ" sz="1000" u="none" strike="noStrike" dirty="0">
                          <a:solidFill>
                            <a:srgbClr val="FF0000"/>
                          </a:solidFill>
                          <a:effectLst/>
                        </a:rPr>
                        <a:t> </a:t>
                      </a:r>
                      <a:endParaRPr lang="cs-CZ" sz="1000" b="0" i="0" u="none" strike="noStrike" dirty="0">
                        <a:solidFill>
                          <a:srgbClr val="FF0000"/>
                        </a:solidFill>
                        <a:effectLst/>
                        <a:latin typeface="Calibri"/>
                      </a:endParaRPr>
                    </a:p>
                  </a:txBody>
                  <a:tcPr marL="9037" marR="9037" marT="9037" marB="0" anchor="b"/>
                </a:tc>
                <a:tc>
                  <a:txBody>
                    <a:bodyPr/>
                    <a:lstStyle/>
                    <a:p>
                      <a:pPr algn="l" fontAlgn="b"/>
                      <a:r>
                        <a:rPr lang="cs-CZ" sz="1000" u="none" strike="noStrike" dirty="0">
                          <a:solidFill>
                            <a:srgbClr val="FF0000"/>
                          </a:solidFill>
                          <a:effectLst/>
                        </a:rPr>
                        <a:t> </a:t>
                      </a:r>
                      <a:endParaRPr lang="cs-CZ" sz="1000" b="0" i="0" u="none" strike="noStrike" dirty="0">
                        <a:solidFill>
                          <a:srgbClr val="FF0000"/>
                        </a:solidFill>
                        <a:effectLst/>
                        <a:latin typeface="Calibri"/>
                      </a:endParaRPr>
                    </a:p>
                  </a:txBody>
                  <a:tcPr marL="9037" marR="9037" marT="9037" marB="0" anchor="b"/>
                </a:tc>
                <a:tc>
                  <a:txBody>
                    <a:bodyPr/>
                    <a:lstStyle/>
                    <a:p>
                      <a:pPr algn="l" fontAlgn="b"/>
                      <a:r>
                        <a:rPr lang="cs-CZ" sz="1000" u="none" strike="noStrike" dirty="0">
                          <a:solidFill>
                            <a:srgbClr val="FF0000"/>
                          </a:solidFill>
                          <a:effectLst/>
                        </a:rPr>
                        <a:t>x</a:t>
                      </a:r>
                      <a:endParaRPr lang="cs-CZ" sz="1000" b="0" i="0" u="none" strike="noStrike" dirty="0">
                        <a:solidFill>
                          <a:srgbClr val="FF0000"/>
                        </a:solidFill>
                        <a:effectLst/>
                        <a:latin typeface="Calibri"/>
                      </a:endParaRPr>
                    </a:p>
                  </a:txBody>
                  <a:tcPr marL="9037" marR="9037" marT="9037" marB="0" anchor="b"/>
                </a:tc>
                <a:tc>
                  <a:txBody>
                    <a:bodyPr/>
                    <a:lstStyle/>
                    <a:p>
                      <a:pPr algn="l" fontAlgn="b"/>
                      <a:r>
                        <a:rPr lang="cs-CZ" sz="1000" u="none" strike="noStrike" dirty="0">
                          <a:solidFill>
                            <a:srgbClr val="FF0000"/>
                          </a:solidFill>
                          <a:effectLst/>
                        </a:rPr>
                        <a:t>x</a:t>
                      </a:r>
                      <a:endParaRPr lang="cs-CZ" sz="1000" b="0" i="0" u="none" strike="noStrike" dirty="0">
                        <a:solidFill>
                          <a:srgbClr val="FF0000"/>
                        </a:solidFill>
                        <a:effectLst/>
                        <a:latin typeface="Calibri"/>
                      </a:endParaRPr>
                    </a:p>
                  </a:txBody>
                  <a:tcPr marL="9037" marR="9037" marT="9037" marB="0" anchor="b"/>
                </a:tc>
                <a:tc>
                  <a:txBody>
                    <a:bodyPr/>
                    <a:lstStyle/>
                    <a:p>
                      <a:pPr algn="l" fontAlgn="b"/>
                      <a:r>
                        <a:rPr lang="cs-CZ" sz="1000" u="none" strike="noStrike" dirty="0">
                          <a:solidFill>
                            <a:srgbClr val="FF0000"/>
                          </a:solidFill>
                          <a:effectLst/>
                        </a:rPr>
                        <a:t>x</a:t>
                      </a:r>
                      <a:endParaRPr lang="cs-CZ" sz="1000" b="0" i="0" u="none" strike="noStrike" dirty="0">
                        <a:solidFill>
                          <a:srgbClr val="FF0000"/>
                        </a:solidFill>
                        <a:effectLst/>
                        <a:latin typeface="Calibri"/>
                      </a:endParaRPr>
                    </a:p>
                  </a:txBody>
                  <a:tcPr marL="9037" marR="9037" marT="9037" marB="0" anchor="b"/>
                </a:tc>
                <a:tc>
                  <a:txBody>
                    <a:bodyPr/>
                    <a:lstStyle/>
                    <a:p>
                      <a:pPr algn="l" fontAlgn="b"/>
                      <a:r>
                        <a:rPr lang="cs-CZ" sz="1000" u="none" strike="noStrike" dirty="0">
                          <a:solidFill>
                            <a:srgbClr val="FF0000"/>
                          </a:solidFill>
                          <a:effectLst/>
                        </a:rPr>
                        <a:t>x</a:t>
                      </a:r>
                      <a:endParaRPr lang="cs-CZ" sz="1000" b="0" i="0" u="none" strike="noStrike" dirty="0">
                        <a:solidFill>
                          <a:srgbClr val="FF0000"/>
                        </a:solidFill>
                        <a:effectLst/>
                        <a:latin typeface="Calibri"/>
                      </a:endParaRPr>
                    </a:p>
                  </a:txBody>
                  <a:tcPr marL="9037" marR="9037" marT="9037" marB="0" anchor="b"/>
                </a:tc>
                <a:tc>
                  <a:txBody>
                    <a:bodyPr/>
                    <a:lstStyle/>
                    <a:p>
                      <a:pPr algn="l" fontAlgn="b"/>
                      <a:r>
                        <a:rPr lang="cs-CZ" sz="1000" u="none" strike="noStrike" dirty="0">
                          <a:solidFill>
                            <a:srgbClr val="FF0000"/>
                          </a:solidFill>
                          <a:effectLst/>
                        </a:rPr>
                        <a:t>x</a:t>
                      </a:r>
                      <a:endParaRPr lang="cs-CZ" sz="1000" b="0" i="0" u="none" strike="noStrike" dirty="0">
                        <a:solidFill>
                          <a:srgbClr val="FF0000"/>
                        </a:solidFill>
                        <a:effectLst/>
                        <a:latin typeface="Calibri"/>
                      </a:endParaRPr>
                    </a:p>
                  </a:txBody>
                  <a:tcPr marL="9037" marR="9037" marT="9037" marB="0" anchor="b"/>
                </a:tc>
                <a:tc>
                  <a:txBody>
                    <a:bodyPr/>
                    <a:lstStyle/>
                    <a:p>
                      <a:pPr algn="l" fontAlgn="b"/>
                      <a:r>
                        <a:rPr lang="cs-CZ" sz="1000" u="none" strike="noStrike" dirty="0">
                          <a:solidFill>
                            <a:srgbClr val="FF0000"/>
                          </a:solidFill>
                          <a:effectLst/>
                        </a:rPr>
                        <a:t> </a:t>
                      </a:r>
                      <a:endParaRPr lang="cs-CZ" sz="1000" b="0" i="0" u="none" strike="noStrike" dirty="0">
                        <a:solidFill>
                          <a:srgbClr val="FF0000"/>
                        </a:solidFill>
                        <a:effectLst/>
                        <a:latin typeface="Calibri"/>
                      </a:endParaRPr>
                    </a:p>
                  </a:txBody>
                  <a:tcPr marL="9037" marR="9037" marT="9037" marB="0" anchor="b"/>
                </a:tc>
                <a:tc>
                  <a:txBody>
                    <a:bodyPr/>
                    <a:lstStyle/>
                    <a:p>
                      <a:pPr algn="l" fontAlgn="b"/>
                      <a:r>
                        <a:rPr lang="cs-CZ" sz="1000" u="none" strike="noStrike" dirty="0">
                          <a:solidFill>
                            <a:srgbClr val="FF0000"/>
                          </a:solidFill>
                          <a:effectLst/>
                        </a:rPr>
                        <a:t>x</a:t>
                      </a:r>
                      <a:endParaRPr lang="cs-CZ" sz="1000" b="0" i="0" u="none" strike="noStrike" dirty="0">
                        <a:solidFill>
                          <a:srgbClr val="FF0000"/>
                        </a:solidFill>
                        <a:effectLst/>
                        <a:latin typeface="Calibri"/>
                      </a:endParaRPr>
                    </a:p>
                  </a:txBody>
                  <a:tcPr marL="9037" marR="9037" marT="9037" marB="0" anchor="b"/>
                </a:tc>
                <a:tc>
                  <a:txBody>
                    <a:bodyPr/>
                    <a:lstStyle/>
                    <a:p>
                      <a:pPr algn="l" fontAlgn="b"/>
                      <a:r>
                        <a:rPr lang="cs-CZ" sz="1000" u="none" strike="noStrike" dirty="0">
                          <a:solidFill>
                            <a:srgbClr val="FF0000"/>
                          </a:solidFill>
                          <a:effectLst/>
                        </a:rPr>
                        <a:t>x</a:t>
                      </a:r>
                      <a:endParaRPr lang="cs-CZ" sz="1000" b="0" i="0" u="none" strike="noStrike" dirty="0">
                        <a:solidFill>
                          <a:srgbClr val="FF0000"/>
                        </a:solidFill>
                        <a:effectLst/>
                        <a:latin typeface="Calibri"/>
                      </a:endParaRPr>
                    </a:p>
                  </a:txBody>
                  <a:tcPr marL="9037" marR="9037" marT="9037" marB="0" anchor="b"/>
                </a:tc>
                <a:tc>
                  <a:txBody>
                    <a:bodyPr/>
                    <a:lstStyle/>
                    <a:p>
                      <a:pPr algn="l" fontAlgn="b"/>
                      <a:r>
                        <a:rPr lang="cs-CZ" sz="1000" u="none" strike="noStrike" dirty="0">
                          <a:solidFill>
                            <a:srgbClr val="FF0000"/>
                          </a:solidFill>
                          <a:effectLst/>
                        </a:rPr>
                        <a:t>x</a:t>
                      </a:r>
                      <a:endParaRPr lang="cs-CZ" sz="1000" b="0" i="0" u="none" strike="noStrike" dirty="0">
                        <a:solidFill>
                          <a:srgbClr val="FF0000"/>
                        </a:solidFill>
                        <a:effectLst/>
                        <a:latin typeface="Calibri"/>
                      </a:endParaRPr>
                    </a:p>
                  </a:txBody>
                  <a:tcPr marL="9037" marR="9037" marT="9037" marB="0" anchor="b"/>
                </a:tc>
                <a:tc>
                  <a:txBody>
                    <a:bodyPr/>
                    <a:lstStyle/>
                    <a:p>
                      <a:pPr algn="l" fontAlgn="b"/>
                      <a:r>
                        <a:rPr lang="cs-CZ" sz="1000" u="none" strike="noStrike" dirty="0">
                          <a:solidFill>
                            <a:srgbClr val="FF0000"/>
                          </a:solidFill>
                          <a:effectLst/>
                        </a:rPr>
                        <a:t>x</a:t>
                      </a:r>
                      <a:endParaRPr lang="cs-CZ" sz="1000" b="0" i="0" u="none" strike="noStrike" dirty="0">
                        <a:solidFill>
                          <a:srgbClr val="FF0000"/>
                        </a:solidFill>
                        <a:effectLst/>
                        <a:latin typeface="Calibri"/>
                      </a:endParaRPr>
                    </a:p>
                  </a:txBody>
                  <a:tcPr marL="9037" marR="9037" marT="9037" marB="0" anchor="b"/>
                </a:tc>
              </a:tr>
              <a:tr h="180744">
                <a:tc>
                  <a:txBody>
                    <a:bodyPr/>
                    <a:lstStyle/>
                    <a:p>
                      <a:pPr algn="r" fontAlgn="b"/>
                      <a:r>
                        <a:rPr lang="cs-CZ" sz="1000" u="none" strike="noStrike">
                          <a:effectLst/>
                        </a:rPr>
                        <a:t>14</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x</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x</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r>
              <a:tr h="189781">
                <a:tc>
                  <a:txBody>
                    <a:bodyPr/>
                    <a:lstStyle/>
                    <a:p>
                      <a:pPr algn="r" fontAlgn="b"/>
                      <a:r>
                        <a:rPr lang="cs-CZ" sz="1000" u="none" strike="noStrike">
                          <a:effectLst/>
                        </a:rPr>
                        <a:t>15</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x</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a:effectLst/>
                        </a:rPr>
                        <a:t> </a:t>
                      </a:r>
                      <a:endParaRPr lang="cs-CZ" sz="1000" b="0" i="0" u="none" strike="noStrike">
                        <a:solidFill>
                          <a:srgbClr val="000000"/>
                        </a:solidFill>
                        <a:effectLst/>
                        <a:latin typeface="Calibri"/>
                      </a:endParaRPr>
                    </a:p>
                  </a:txBody>
                  <a:tcPr marL="9037" marR="9037" marT="9037" marB="0" anchor="b"/>
                </a:tc>
                <a:tc>
                  <a:txBody>
                    <a:bodyPr/>
                    <a:lstStyle/>
                    <a:p>
                      <a:pPr algn="l" fontAlgn="b"/>
                      <a:r>
                        <a:rPr lang="cs-CZ" sz="1000" u="none" strike="noStrike" dirty="0">
                          <a:effectLst/>
                        </a:rPr>
                        <a:t>x</a:t>
                      </a:r>
                      <a:endParaRPr lang="cs-CZ" sz="1000" b="0" i="0" u="none" strike="noStrike" dirty="0">
                        <a:solidFill>
                          <a:srgbClr val="000000"/>
                        </a:solidFill>
                        <a:effectLst/>
                        <a:latin typeface="Calibri"/>
                      </a:endParaRPr>
                    </a:p>
                  </a:txBody>
                  <a:tcPr marL="9037" marR="9037" marT="9037" marB="0" anchor="b"/>
                </a:tc>
              </a:tr>
            </a:tbl>
          </a:graphicData>
        </a:graphic>
      </p:graphicFrame>
    </p:spTree>
    <p:extLst>
      <p:ext uri="{BB962C8B-B14F-4D97-AF65-F5344CB8AC3E}">
        <p14:creationId xmlns:p14="http://schemas.microsoft.com/office/powerpoint/2010/main" val="376817427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Rectangle 2"/>
          <p:cNvSpPr>
            <a:spLocks noGrp="1" noChangeArrowheads="1"/>
          </p:cNvSpPr>
          <p:nvPr>
            <p:ph type="title"/>
          </p:nvPr>
        </p:nvSpPr>
        <p:spPr>
          <a:xfrm>
            <a:off x="306388" y="233363"/>
            <a:ext cx="7302500" cy="1108075"/>
          </a:xfrm>
        </p:spPr>
        <p:txBody>
          <a:bodyPr/>
          <a:lstStyle/>
          <a:p>
            <a:r>
              <a:rPr lang="cs-CZ" altLang="cs-CZ" dirty="0"/>
              <a:t/>
            </a:r>
            <a:br>
              <a:rPr lang="cs-CZ" altLang="cs-CZ" dirty="0"/>
            </a:br>
            <a:endParaRPr lang="cs-CZ" altLang="cs-CZ" dirty="0"/>
          </a:p>
        </p:txBody>
      </p:sp>
      <p:sp>
        <p:nvSpPr>
          <p:cNvPr id="576515" name="Rectangle 3"/>
          <p:cNvSpPr>
            <a:spLocks noGrp="1" noChangeArrowheads="1"/>
          </p:cNvSpPr>
          <p:nvPr>
            <p:ph type="body" idx="1"/>
          </p:nvPr>
        </p:nvSpPr>
        <p:spPr>
          <a:xfrm>
            <a:off x="377825" y="1484313"/>
            <a:ext cx="7489428" cy="4608512"/>
          </a:xfrm>
        </p:spPr>
        <p:txBody>
          <a:bodyPr/>
          <a:lstStyle/>
          <a:p>
            <a:pPr algn="ctr">
              <a:lnSpc>
                <a:spcPct val="100000"/>
              </a:lnSpc>
            </a:pPr>
            <a:r>
              <a:rPr lang="cs-CZ" altLang="cs-CZ" sz="1400" dirty="0" smtClean="0"/>
              <a:t> </a:t>
            </a:r>
            <a:endParaRPr lang="cs-CZ" altLang="cs-CZ" sz="1400" dirty="0"/>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8661" y="6273873"/>
            <a:ext cx="590476" cy="584127"/>
          </a:xfrm>
          <a:prstGeom prst="rect">
            <a:avLst/>
          </a:prstGeom>
        </p:spPr>
      </p:pic>
      <p:sp>
        <p:nvSpPr>
          <p:cNvPr id="3" name="Rectangle 2"/>
          <p:cNvSpPr/>
          <p:nvPr/>
        </p:nvSpPr>
        <p:spPr bwMode="auto">
          <a:xfrm>
            <a:off x="90389" y="-171400"/>
            <a:ext cx="6552728" cy="1175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lvl="0" algn="l"/>
            <a:r>
              <a:rPr lang="cs-CZ" sz="1800" dirty="0" smtClean="0"/>
              <a:t>2.</a:t>
            </a:r>
            <a:r>
              <a:rPr lang="cs-CZ" sz="3200" dirty="0"/>
              <a:t> </a:t>
            </a:r>
            <a:r>
              <a:rPr lang="cs-CZ" sz="1800" dirty="0"/>
              <a:t>U kterého z předchozích typů vad sluchu jen velmi těžko pomůže kompenzace sluchadlem nebo kochleárním implantátem?</a:t>
            </a:r>
          </a:p>
          <a:p>
            <a:pPr marL="0" marR="0" indent="0" algn="l" defTabSz="914400" rtl="0" eaLnBrk="0" fontAlgn="base" latinLnBrk="0" hangingPunct="0">
              <a:lnSpc>
                <a:spcPct val="120000"/>
              </a:lnSpc>
              <a:spcBef>
                <a:spcPct val="50000"/>
              </a:spcBef>
              <a:spcAft>
                <a:spcPct val="0"/>
              </a:spcAft>
              <a:buClr>
                <a:srgbClr val="666C68"/>
              </a:buClr>
              <a:buSzPct val="125000"/>
              <a:buFont typeface="Wingdings" pitchFamily="2" charset="2"/>
              <a:buNone/>
              <a:tabLst/>
            </a:pPr>
            <a:r>
              <a:rPr lang="cs-CZ" sz="3200" dirty="0" smtClean="0"/>
              <a:t> </a:t>
            </a:r>
            <a:endParaRPr kumimoji="0" lang="cs-CZ" sz="3200" b="0" i="0" u="none" strike="noStrike" cap="none" normalizeH="0" baseline="0" dirty="0" smtClean="0">
              <a:ln>
                <a:noFill/>
              </a:ln>
              <a:solidFill>
                <a:srgbClr val="000000"/>
              </a:solidFill>
              <a:effectLst/>
              <a:latin typeface="Arial Unicode MS" pitchFamily="34" charset="-128"/>
            </a:endParaRPr>
          </a:p>
        </p:txBody>
      </p:sp>
      <p:sp>
        <p:nvSpPr>
          <p:cNvPr id="4" name="Rectangle 3"/>
          <p:cNvSpPr/>
          <p:nvPr/>
        </p:nvSpPr>
        <p:spPr>
          <a:xfrm>
            <a:off x="333623" y="1556792"/>
            <a:ext cx="8181702" cy="2182136"/>
          </a:xfrm>
          <a:prstGeom prst="rect">
            <a:avLst/>
          </a:prstGeom>
        </p:spPr>
        <p:txBody>
          <a:bodyPr wrap="square">
            <a:spAutoFit/>
          </a:bodyPr>
          <a:lstStyle/>
          <a:p>
            <a:pPr marL="342900" lvl="0" indent="-342900" algn="l">
              <a:buAutoNum type="arabicPeriod"/>
            </a:pPr>
            <a:r>
              <a:rPr lang="cs-CZ" dirty="0" smtClean="0"/>
              <a:t>U </a:t>
            </a:r>
            <a:r>
              <a:rPr lang="cs-CZ" dirty="0"/>
              <a:t>kterého z těchto typů vad sluchu nemůže nikdy dojít k zlepšení sluchu</a:t>
            </a:r>
            <a:r>
              <a:rPr lang="cs-CZ" dirty="0" smtClean="0"/>
              <a:t>?</a:t>
            </a:r>
          </a:p>
          <a:p>
            <a:pPr marL="342900" lvl="0" indent="-342900" algn="l">
              <a:buAutoNum type="arabicPeriod"/>
            </a:pPr>
            <a:endParaRPr lang="cs-CZ" dirty="0"/>
          </a:p>
          <a:p>
            <a:pPr marL="285750" indent="-285750" algn="l">
              <a:buFont typeface="Arial" panose="020B0604020202020204" pitchFamily="34" charset="0"/>
              <a:buChar char="•"/>
            </a:pPr>
            <a:r>
              <a:rPr lang="cs-CZ" dirty="0"/>
              <a:t>Převodní</a:t>
            </a:r>
          </a:p>
          <a:p>
            <a:pPr marL="285750" indent="-285750" algn="l">
              <a:buFont typeface="Arial" panose="020B0604020202020204" pitchFamily="34" charset="0"/>
              <a:buChar char="•"/>
            </a:pPr>
            <a:r>
              <a:rPr lang="cs-CZ" dirty="0"/>
              <a:t>Percepční </a:t>
            </a:r>
            <a:r>
              <a:rPr lang="en-US" dirty="0"/>
              <a:t>–</a:t>
            </a:r>
            <a:r>
              <a:rPr lang="cs-CZ" dirty="0"/>
              <a:t> sensoneurální</a:t>
            </a:r>
          </a:p>
          <a:p>
            <a:pPr marL="285750" indent="-285750" algn="l">
              <a:buFont typeface="Arial" panose="020B0604020202020204" pitchFamily="34" charset="0"/>
              <a:buChar char="•"/>
            </a:pPr>
            <a:r>
              <a:rPr lang="cs-CZ" dirty="0"/>
              <a:t>Smíšená/kombinovaná</a:t>
            </a:r>
          </a:p>
          <a:p>
            <a:pPr marL="285750" indent="-285750" algn="l">
              <a:buFont typeface="Arial" panose="020B0604020202020204" pitchFamily="34" charset="0"/>
              <a:buChar char="•"/>
            </a:pPr>
            <a:r>
              <a:rPr lang="cs-CZ" dirty="0"/>
              <a:t>Centrální</a:t>
            </a:r>
          </a:p>
        </p:txBody>
      </p:sp>
    </p:spTree>
    <p:extLst>
      <p:ext uri="{BB962C8B-B14F-4D97-AF65-F5344CB8AC3E}">
        <p14:creationId xmlns:p14="http://schemas.microsoft.com/office/powerpoint/2010/main" val="376817427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Rectangle 2"/>
          <p:cNvSpPr>
            <a:spLocks noGrp="1" noChangeArrowheads="1"/>
          </p:cNvSpPr>
          <p:nvPr>
            <p:ph type="title"/>
          </p:nvPr>
        </p:nvSpPr>
        <p:spPr>
          <a:xfrm>
            <a:off x="90389" y="332656"/>
            <a:ext cx="7518499" cy="1108075"/>
          </a:xfrm>
        </p:spPr>
        <p:txBody>
          <a:bodyPr/>
          <a:lstStyle/>
          <a:p>
            <a:pPr lvl="0"/>
            <a:r>
              <a:rPr lang="cs-CZ" dirty="0" smtClean="0"/>
              <a:t>U centrální vady</a:t>
            </a:r>
            <a:r>
              <a:rPr lang="cs-CZ" dirty="0"/>
              <a:t/>
            </a:r>
            <a:br>
              <a:rPr lang="cs-CZ" dirty="0"/>
            </a:br>
            <a:r>
              <a:rPr lang="cs-CZ" altLang="cs-CZ" dirty="0"/>
              <a:t/>
            </a:r>
            <a:br>
              <a:rPr lang="cs-CZ" altLang="cs-CZ" dirty="0"/>
            </a:br>
            <a:endParaRPr lang="cs-CZ" altLang="cs-CZ" dirty="0"/>
          </a:p>
        </p:txBody>
      </p:sp>
      <p:sp>
        <p:nvSpPr>
          <p:cNvPr id="576515" name="Rectangle 3"/>
          <p:cNvSpPr>
            <a:spLocks noGrp="1" noChangeArrowheads="1"/>
          </p:cNvSpPr>
          <p:nvPr>
            <p:ph type="body" idx="1"/>
          </p:nvPr>
        </p:nvSpPr>
        <p:spPr>
          <a:xfrm>
            <a:off x="377825" y="1484313"/>
            <a:ext cx="7489428" cy="4608512"/>
          </a:xfrm>
        </p:spPr>
        <p:txBody>
          <a:bodyPr/>
          <a:lstStyle/>
          <a:p>
            <a:pPr algn="ctr">
              <a:lnSpc>
                <a:spcPct val="100000"/>
              </a:lnSpc>
            </a:pPr>
            <a:r>
              <a:rPr lang="cs-CZ" altLang="cs-CZ" sz="1400" dirty="0" smtClean="0"/>
              <a:t> </a:t>
            </a:r>
            <a:endParaRPr lang="cs-CZ" altLang="cs-CZ" sz="1400" dirty="0"/>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8661" y="6273873"/>
            <a:ext cx="590476" cy="584127"/>
          </a:xfrm>
          <a:prstGeom prst="rect">
            <a:avLst/>
          </a:prstGeom>
        </p:spPr>
      </p:pic>
      <p:pic>
        <p:nvPicPr>
          <p:cNvPr id="5" name="Picture 2" descr="VÃ½sledek obrÃ¡zku pro lidskÃ© ucho obrÃ¡ze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37" y="1264879"/>
            <a:ext cx="7194776" cy="4838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111941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Rectangle 2"/>
          <p:cNvSpPr>
            <a:spLocks noGrp="1" noChangeArrowheads="1"/>
          </p:cNvSpPr>
          <p:nvPr>
            <p:ph type="title"/>
          </p:nvPr>
        </p:nvSpPr>
        <p:spPr>
          <a:xfrm>
            <a:off x="306388" y="233363"/>
            <a:ext cx="7302500" cy="1108075"/>
          </a:xfrm>
        </p:spPr>
        <p:txBody>
          <a:bodyPr/>
          <a:lstStyle/>
          <a:p>
            <a:r>
              <a:rPr lang="cs-CZ" altLang="cs-CZ" dirty="0"/>
              <a:t/>
            </a:r>
            <a:br>
              <a:rPr lang="cs-CZ" altLang="cs-CZ" dirty="0"/>
            </a:br>
            <a:endParaRPr lang="cs-CZ" altLang="cs-CZ" dirty="0"/>
          </a:p>
        </p:txBody>
      </p:sp>
      <p:sp>
        <p:nvSpPr>
          <p:cNvPr id="576515" name="Rectangle 3"/>
          <p:cNvSpPr>
            <a:spLocks noGrp="1" noChangeArrowheads="1"/>
          </p:cNvSpPr>
          <p:nvPr>
            <p:ph type="body" idx="1"/>
          </p:nvPr>
        </p:nvSpPr>
        <p:spPr>
          <a:xfrm>
            <a:off x="377825" y="1484313"/>
            <a:ext cx="7489428" cy="4608512"/>
          </a:xfrm>
        </p:spPr>
        <p:txBody>
          <a:bodyPr/>
          <a:lstStyle/>
          <a:p>
            <a:pPr algn="ctr">
              <a:lnSpc>
                <a:spcPct val="100000"/>
              </a:lnSpc>
            </a:pPr>
            <a:r>
              <a:rPr lang="cs-CZ" altLang="cs-CZ" sz="1400" dirty="0" smtClean="0"/>
              <a:t> </a:t>
            </a:r>
            <a:endParaRPr lang="cs-CZ" altLang="cs-CZ" sz="1400" dirty="0"/>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8661" y="6273873"/>
            <a:ext cx="590476" cy="584127"/>
          </a:xfrm>
          <a:prstGeom prst="rect">
            <a:avLst/>
          </a:prstGeom>
        </p:spPr>
      </p:pic>
      <p:sp>
        <p:nvSpPr>
          <p:cNvPr id="3" name="Rectangle 2"/>
          <p:cNvSpPr/>
          <p:nvPr/>
        </p:nvSpPr>
        <p:spPr bwMode="auto">
          <a:xfrm>
            <a:off x="666453" y="260648"/>
            <a:ext cx="223224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20000"/>
              </a:lnSpc>
              <a:spcBef>
                <a:spcPct val="50000"/>
              </a:spcBef>
              <a:spcAft>
                <a:spcPct val="0"/>
              </a:spcAft>
              <a:buClr>
                <a:srgbClr val="666C68"/>
              </a:buClr>
              <a:buSzPct val="125000"/>
              <a:buFont typeface="Wingdings" pitchFamily="2" charset="2"/>
              <a:buNone/>
              <a:tabLst/>
            </a:pPr>
            <a:r>
              <a:rPr lang="cs-CZ" sz="3200" dirty="0" smtClean="0"/>
              <a:t> </a:t>
            </a:r>
            <a:endParaRPr kumimoji="0" lang="cs-CZ" sz="3200" b="0" i="0" u="none" strike="noStrike" cap="none" normalizeH="0" baseline="0" dirty="0" smtClean="0">
              <a:ln>
                <a:noFill/>
              </a:ln>
              <a:solidFill>
                <a:srgbClr val="000000"/>
              </a:solidFill>
              <a:effectLst/>
              <a:latin typeface="Arial Unicode MS" pitchFamily="34" charset="-128"/>
            </a:endParaRPr>
          </a:p>
        </p:txBody>
      </p:sp>
      <p:sp>
        <p:nvSpPr>
          <p:cNvPr id="4" name="Rectangle 3"/>
          <p:cNvSpPr/>
          <p:nvPr/>
        </p:nvSpPr>
        <p:spPr>
          <a:xfrm>
            <a:off x="234405" y="1325347"/>
            <a:ext cx="8352927" cy="4530471"/>
          </a:xfrm>
          <a:prstGeom prst="rect">
            <a:avLst/>
          </a:prstGeom>
        </p:spPr>
        <p:txBody>
          <a:bodyPr wrap="square">
            <a:spAutoFit/>
          </a:bodyPr>
          <a:lstStyle/>
          <a:p>
            <a:pPr lvl="0" algn="l"/>
            <a:r>
              <a:rPr lang="cs-CZ" dirty="0"/>
              <a:t>4. Může být člověk neslyšící z důvodů opakovaných zánětů středouší? </a:t>
            </a:r>
            <a:r>
              <a:rPr lang="cs-CZ" dirty="0" smtClean="0"/>
              <a:t>NE!!!</a:t>
            </a:r>
            <a:endParaRPr lang="cs-CZ" dirty="0"/>
          </a:p>
          <a:p>
            <a:pPr lvl="0" algn="l"/>
            <a:endParaRPr lang="cs-CZ" dirty="0"/>
          </a:p>
          <a:p>
            <a:pPr lvl="0" algn="l"/>
            <a:r>
              <a:rPr lang="cs-CZ" dirty="0" smtClean="0"/>
              <a:t>7. Jaký </a:t>
            </a:r>
            <a:r>
              <a:rPr lang="cs-CZ" dirty="0"/>
              <a:t>typ cytostatika používaného pro léčbu některých nádorových onemocnění poškozuje sluch? </a:t>
            </a:r>
            <a:endParaRPr lang="cs-CZ" dirty="0" smtClean="0"/>
          </a:p>
          <a:p>
            <a:pPr lvl="0" algn="l"/>
            <a:r>
              <a:rPr lang="cs-CZ" dirty="0" smtClean="0"/>
              <a:t>CISPLATINA</a:t>
            </a:r>
            <a:endParaRPr lang="cs-CZ" dirty="0"/>
          </a:p>
          <a:p>
            <a:pPr algn="l"/>
            <a:r>
              <a:rPr lang="cs-CZ" dirty="0"/>
              <a:t> </a:t>
            </a:r>
          </a:p>
          <a:p>
            <a:pPr lvl="0" algn="l"/>
            <a:r>
              <a:rPr lang="cs-CZ" dirty="0" smtClean="0"/>
              <a:t>8. Jednostranná </a:t>
            </a:r>
            <a:r>
              <a:rPr lang="cs-CZ" dirty="0"/>
              <a:t>vada sluchu závažně ztěžuje nebo znemožňuje: kvalitní poslech hudby, směrové slyšení, učení cizím jazykům, vzdělávání v běžné škole, bezděčné slyšení, porozumění řeči v hluku, orientaci sluchem v prostoru</a:t>
            </a:r>
          </a:p>
          <a:p>
            <a:pPr algn="l"/>
            <a:r>
              <a:rPr lang="cs-CZ" dirty="0"/>
              <a:t> </a:t>
            </a:r>
          </a:p>
          <a:p>
            <a:pPr lvl="0" algn="l"/>
            <a:r>
              <a:rPr lang="cs-CZ" dirty="0" smtClean="0"/>
              <a:t>9. U </a:t>
            </a:r>
            <a:r>
              <a:rPr lang="cs-CZ" dirty="0"/>
              <a:t>dědičných vad sluchu je běžnější, že </a:t>
            </a:r>
          </a:p>
          <a:p>
            <a:pPr algn="l"/>
            <a:r>
              <a:rPr lang="cs-CZ" dirty="0"/>
              <a:t> </a:t>
            </a:r>
          </a:p>
          <a:p>
            <a:pPr algn="l"/>
            <a:r>
              <a:rPr lang="cs-CZ" dirty="0"/>
              <a:t>A/ má vadu sluchu více generací</a:t>
            </a:r>
          </a:p>
          <a:p>
            <a:pPr algn="l"/>
            <a:r>
              <a:rPr lang="cs-CZ" dirty="0"/>
              <a:t>B/ vada sluchu se objeví pouze v jedné generaci</a:t>
            </a:r>
          </a:p>
        </p:txBody>
      </p:sp>
    </p:spTree>
    <p:extLst>
      <p:ext uri="{BB962C8B-B14F-4D97-AF65-F5344CB8AC3E}">
        <p14:creationId xmlns:p14="http://schemas.microsoft.com/office/powerpoint/2010/main" val="31250802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Rectangle 2"/>
          <p:cNvSpPr>
            <a:spLocks noGrp="1" noChangeArrowheads="1"/>
          </p:cNvSpPr>
          <p:nvPr>
            <p:ph type="title"/>
          </p:nvPr>
        </p:nvSpPr>
        <p:spPr>
          <a:xfrm>
            <a:off x="306388" y="233363"/>
            <a:ext cx="7302500" cy="1108075"/>
          </a:xfrm>
        </p:spPr>
        <p:txBody>
          <a:bodyPr/>
          <a:lstStyle/>
          <a:p>
            <a:r>
              <a:rPr lang="cs-CZ" altLang="cs-CZ" dirty="0"/>
              <a:t/>
            </a:r>
            <a:br>
              <a:rPr lang="cs-CZ" altLang="cs-CZ" dirty="0"/>
            </a:br>
            <a:endParaRPr lang="cs-CZ" altLang="cs-CZ" dirty="0"/>
          </a:p>
        </p:txBody>
      </p:sp>
      <p:sp>
        <p:nvSpPr>
          <p:cNvPr id="576515" name="Rectangle 3"/>
          <p:cNvSpPr>
            <a:spLocks noGrp="1" noChangeArrowheads="1"/>
          </p:cNvSpPr>
          <p:nvPr>
            <p:ph type="body" idx="1"/>
          </p:nvPr>
        </p:nvSpPr>
        <p:spPr>
          <a:xfrm>
            <a:off x="377825" y="1484313"/>
            <a:ext cx="7489428" cy="4608512"/>
          </a:xfrm>
        </p:spPr>
        <p:txBody>
          <a:bodyPr/>
          <a:lstStyle/>
          <a:p>
            <a:pPr marL="285750" indent="-285750">
              <a:lnSpc>
                <a:spcPct val="100000"/>
              </a:lnSpc>
              <a:buFont typeface="Arial" panose="020B0604020202020204" pitchFamily="34" charset="0"/>
              <a:buChar char="•"/>
            </a:pPr>
            <a:r>
              <a:rPr lang="cs-CZ" altLang="cs-CZ" sz="1400" dirty="0" smtClean="0"/>
              <a:t> Objektivní – výsledek nezávisí na našem pozorování a na spolupráci pacienta</a:t>
            </a:r>
          </a:p>
          <a:p>
            <a:pPr marL="285750" indent="-285750">
              <a:lnSpc>
                <a:spcPct val="100000"/>
              </a:lnSpc>
              <a:buFont typeface="Arial" panose="020B0604020202020204" pitchFamily="34" charset="0"/>
              <a:buChar char="•"/>
            </a:pPr>
            <a:r>
              <a:rPr lang="cs-CZ" altLang="cs-CZ" sz="1400" dirty="0" smtClean="0"/>
              <a:t>Subjektivní - </a:t>
            </a:r>
            <a:r>
              <a:rPr lang="cs-CZ" altLang="cs-CZ" sz="1400" dirty="0"/>
              <a:t>výsledek </a:t>
            </a:r>
            <a:r>
              <a:rPr lang="cs-CZ" altLang="cs-CZ" sz="1400" dirty="0" smtClean="0"/>
              <a:t>závisí </a:t>
            </a:r>
            <a:r>
              <a:rPr lang="cs-CZ" altLang="cs-CZ" sz="1400" dirty="0"/>
              <a:t>na našem pozorování a na spolupráci </a:t>
            </a:r>
            <a:r>
              <a:rPr lang="cs-CZ" altLang="cs-CZ" sz="1400" dirty="0" smtClean="0"/>
              <a:t>pacienta</a:t>
            </a:r>
          </a:p>
          <a:p>
            <a:pPr marL="285750" indent="-285750">
              <a:lnSpc>
                <a:spcPct val="100000"/>
              </a:lnSpc>
              <a:buFont typeface="Arial" panose="020B0604020202020204" pitchFamily="34" charset="0"/>
              <a:buChar char="•"/>
            </a:pPr>
            <a:endParaRPr lang="cs-CZ" altLang="cs-CZ" sz="1400" dirty="0"/>
          </a:p>
          <a:p>
            <a:pPr marL="285750" indent="-285750">
              <a:lnSpc>
                <a:spcPct val="100000"/>
              </a:lnSpc>
              <a:buFont typeface="Arial" panose="020B0604020202020204" pitchFamily="34" charset="0"/>
              <a:buChar char="•"/>
            </a:pPr>
            <a:r>
              <a:rPr lang="cs-CZ" altLang="cs-CZ" sz="1400" dirty="0" smtClean="0"/>
              <a:t>ALE objektivní nerovná se validnější!!!</a:t>
            </a:r>
            <a:endParaRPr lang="cs-CZ" altLang="cs-CZ" sz="1400" dirty="0"/>
          </a:p>
          <a:p>
            <a:pPr algn="ctr">
              <a:lnSpc>
                <a:spcPct val="100000"/>
              </a:lnSpc>
            </a:pPr>
            <a:endParaRPr lang="cs-CZ" altLang="cs-CZ" sz="1400" dirty="0"/>
          </a:p>
          <a:p>
            <a:r>
              <a:rPr lang="cs-CZ" sz="1400" dirty="0"/>
              <a:t>BERA (NN BERA, CERA</a:t>
            </a:r>
            <a:r>
              <a:rPr lang="cs-CZ" sz="1400" dirty="0" smtClean="0"/>
              <a:t>) – od narození</a:t>
            </a:r>
            <a:endParaRPr lang="cs-CZ" sz="1400" dirty="0"/>
          </a:p>
          <a:p>
            <a:r>
              <a:rPr lang="cs-CZ" sz="1400" dirty="0"/>
              <a:t>Subjektivní tónová audiometrie </a:t>
            </a:r>
            <a:r>
              <a:rPr lang="cs-CZ" sz="1400" dirty="0" smtClean="0"/>
              <a:t>– od cca 2 – 3 let</a:t>
            </a:r>
            <a:endParaRPr lang="cs-CZ" sz="1400" dirty="0"/>
          </a:p>
          <a:p>
            <a:r>
              <a:rPr lang="cs-CZ" sz="1400" dirty="0"/>
              <a:t>Slovní audiometrie /dětský percepční </a:t>
            </a:r>
            <a:r>
              <a:rPr lang="cs-CZ" sz="1400" dirty="0" smtClean="0"/>
              <a:t>test – od cca 2 let</a:t>
            </a:r>
            <a:endParaRPr lang="cs-CZ" sz="1400" dirty="0"/>
          </a:p>
          <a:p>
            <a:r>
              <a:rPr lang="cs-CZ" sz="1400" dirty="0" smtClean="0"/>
              <a:t>ERA-SSEP</a:t>
            </a:r>
            <a:r>
              <a:rPr lang="cs-CZ" sz="1400" dirty="0"/>
              <a:t>– od </a:t>
            </a:r>
            <a:r>
              <a:rPr lang="cs-CZ" sz="1400" dirty="0" smtClean="0"/>
              <a:t>narození</a:t>
            </a:r>
            <a:endParaRPr lang="cs-CZ" sz="1400" dirty="0"/>
          </a:p>
          <a:p>
            <a:r>
              <a:rPr lang="cs-CZ" sz="1400" dirty="0"/>
              <a:t>Sluchové zkoušky, </a:t>
            </a:r>
            <a:r>
              <a:rPr lang="cs-CZ" sz="1400" dirty="0" smtClean="0"/>
              <a:t>reaktometr – od cca 3 měsíců</a:t>
            </a:r>
            <a:endParaRPr lang="cs-CZ" sz="1400" dirty="0"/>
          </a:p>
          <a:p>
            <a:r>
              <a:rPr lang="cs-CZ" sz="1400" dirty="0"/>
              <a:t>Audiometrie ve volném poli </a:t>
            </a:r>
            <a:r>
              <a:rPr lang="cs-CZ" sz="1400" dirty="0" smtClean="0"/>
              <a:t>– od cca 3 měsíců</a:t>
            </a:r>
            <a:endParaRPr lang="cs-CZ" sz="1400" dirty="0"/>
          </a:p>
          <a:p>
            <a:r>
              <a:rPr lang="cs-CZ" sz="1400" dirty="0"/>
              <a:t>Pozorování, </a:t>
            </a:r>
            <a:r>
              <a:rPr lang="cs-CZ" sz="1400" dirty="0" smtClean="0"/>
              <a:t>videozáznam</a:t>
            </a:r>
            <a:r>
              <a:rPr lang="cs-CZ" sz="1400" dirty="0"/>
              <a:t> – od narození</a:t>
            </a:r>
            <a:endParaRPr lang="cs-CZ" sz="1400" dirty="0"/>
          </a:p>
          <a:p>
            <a:r>
              <a:rPr lang="cs-CZ" sz="1400" dirty="0"/>
              <a:t>VRA (podmíněná reakce na zvuk</a:t>
            </a:r>
            <a:r>
              <a:rPr lang="cs-CZ" sz="1400" dirty="0" smtClean="0"/>
              <a:t>) – od cca 6 měsíců</a:t>
            </a:r>
            <a:endParaRPr lang="cs-CZ" sz="1400" dirty="0"/>
          </a:p>
          <a:p>
            <a:pPr algn="ctr">
              <a:lnSpc>
                <a:spcPct val="100000"/>
              </a:lnSpc>
            </a:pPr>
            <a:endParaRPr lang="cs-CZ" altLang="cs-CZ" sz="1400" dirty="0"/>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8661" y="6273873"/>
            <a:ext cx="590476" cy="584127"/>
          </a:xfrm>
          <a:prstGeom prst="rect">
            <a:avLst/>
          </a:prstGeom>
        </p:spPr>
      </p:pic>
      <p:sp>
        <p:nvSpPr>
          <p:cNvPr id="3" name="Rectangle 2"/>
          <p:cNvSpPr/>
          <p:nvPr/>
        </p:nvSpPr>
        <p:spPr bwMode="auto">
          <a:xfrm>
            <a:off x="234405" y="188640"/>
            <a:ext cx="612068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20000"/>
              </a:lnSpc>
              <a:spcBef>
                <a:spcPct val="50000"/>
              </a:spcBef>
              <a:spcAft>
                <a:spcPct val="0"/>
              </a:spcAft>
              <a:buClr>
                <a:srgbClr val="666C68"/>
              </a:buClr>
              <a:buSzPct val="125000"/>
              <a:buFont typeface="Wingdings" pitchFamily="2" charset="2"/>
              <a:buNone/>
              <a:tabLst/>
            </a:pPr>
            <a:r>
              <a:rPr lang="cs-CZ" sz="1800" dirty="0" smtClean="0"/>
              <a:t>13. Objektivní a subjektivní metody vyšetření sluchu</a:t>
            </a:r>
            <a:r>
              <a:rPr lang="cs-CZ" sz="3200" dirty="0" smtClean="0"/>
              <a:t> </a:t>
            </a:r>
            <a:endParaRPr kumimoji="0" lang="cs-CZ" sz="3200" b="0" i="0" u="none" strike="noStrike" cap="none" normalizeH="0" baseline="0" dirty="0" smtClean="0">
              <a:ln>
                <a:noFill/>
              </a:ln>
              <a:solidFill>
                <a:srgbClr val="000000"/>
              </a:solidFill>
              <a:effectLst/>
              <a:latin typeface="Arial Unicode MS" pitchFamily="34" charset="-128"/>
            </a:endParaRPr>
          </a:p>
        </p:txBody>
      </p:sp>
    </p:spTree>
    <p:extLst>
      <p:ext uri="{BB962C8B-B14F-4D97-AF65-F5344CB8AC3E}">
        <p14:creationId xmlns:p14="http://schemas.microsoft.com/office/powerpoint/2010/main" val="312508021"/>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141219_tamtam_ppt_04">
  <a:themeElements>
    <a:clrScheme name="090907_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090907_pot">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20000"/>
          </a:lnSpc>
          <a:spcBef>
            <a:spcPct val="50000"/>
          </a:spcBef>
          <a:spcAft>
            <a:spcPct val="0"/>
          </a:spcAft>
          <a:buClr>
            <a:srgbClr val="666C68"/>
          </a:buClr>
          <a:buSzPct val="125000"/>
          <a:buFont typeface="Wingdings" pitchFamily="2" charset="2"/>
          <a:buNone/>
          <a:tabLst/>
          <a:defRPr kumimoji="0" lang="en-US" altLang="cs-CZ" sz="1400" b="0" i="0" u="none" strike="noStrike" cap="none" normalizeH="0" baseline="0" smtClean="0">
            <a:ln>
              <a:noFill/>
            </a:ln>
            <a:solidFill>
              <a:srgbClr val="000000"/>
            </a:solidFill>
            <a:effectLst/>
            <a:latin typeface="Arial Unicode MS" pitchFamily="34"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20000"/>
          </a:lnSpc>
          <a:spcBef>
            <a:spcPct val="50000"/>
          </a:spcBef>
          <a:spcAft>
            <a:spcPct val="0"/>
          </a:spcAft>
          <a:buClr>
            <a:srgbClr val="666C68"/>
          </a:buClr>
          <a:buSzPct val="125000"/>
          <a:buFont typeface="Wingdings" pitchFamily="2" charset="2"/>
          <a:buNone/>
          <a:tabLst/>
          <a:defRPr kumimoji="0" lang="en-US" altLang="cs-CZ" sz="1400" b="0" i="0" u="none" strike="noStrike" cap="none" normalizeH="0" baseline="0" smtClean="0">
            <a:ln>
              <a:noFill/>
            </a:ln>
            <a:solidFill>
              <a:srgbClr val="000000"/>
            </a:solidFill>
            <a:effectLst/>
            <a:latin typeface="Arial Unicode MS" pitchFamily="34" charset="-128"/>
          </a:defRPr>
        </a:defPPr>
      </a:lstStyle>
    </a:lnDef>
  </a:objectDefaults>
  <a:extraClrSchemeLst>
    <a:extraClrScheme>
      <a:clrScheme name="090907_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090907_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090907_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090907_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090907_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090907_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090907_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141219_tamtam_ppt_04</Template>
  <TotalTime>1170</TotalTime>
  <Words>827</Words>
  <Application>Microsoft Office PowerPoint</Application>
  <PresentationFormat>Custom</PresentationFormat>
  <Paragraphs>685</Paragraphs>
  <Slides>23</Slides>
  <Notes>12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141219_tamtam_ppt_04</vt:lpstr>
      <vt:lpstr>Microsoft PowerPoint 97-2003 Slide</vt:lpstr>
      <vt:lpstr> </vt:lpstr>
      <vt:lpstr> </vt:lpstr>
      <vt:lpstr>10. Může být člověk neslyšící z důvodů opakovaných zánětů středouší? NE!!! Maximálně 60 – 80 dB, funguje kostní vedení.  </vt:lpstr>
      <vt:lpstr> </vt:lpstr>
      <vt:lpstr> </vt:lpstr>
      <vt:lpstr> </vt:lpstr>
      <vt:lpstr>U centrální vady  </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Hezký den v Praze!</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CENTRUM PRO DĚTSKÝ SLUCH TAMTAM, o.p.s.</dc:title>
  <dc:creator>Zacho</dc:creator>
  <cp:lastModifiedBy>jungwirt</cp:lastModifiedBy>
  <cp:revision>140</cp:revision>
  <cp:lastPrinted>2000-03-22T09:21:57Z</cp:lastPrinted>
  <dcterms:created xsi:type="dcterms:W3CDTF">2015-04-16T05:52:34Z</dcterms:created>
  <dcterms:modified xsi:type="dcterms:W3CDTF">2020-05-08T18:06:24Z</dcterms:modified>
</cp:coreProperties>
</file>