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03" r:id="rId3"/>
    <p:sldId id="304" r:id="rId4"/>
    <p:sldId id="305" r:id="rId5"/>
    <p:sldId id="306" r:id="rId6"/>
    <p:sldId id="307" r:id="rId7"/>
    <p:sldId id="308" r:id="rId8"/>
    <p:sldId id="310" r:id="rId9"/>
    <p:sldId id="309" r:id="rId10"/>
    <p:sldId id="311" r:id="rId11"/>
    <p:sldId id="312" r:id="rId12"/>
    <p:sldId id="313" r:id="rId13"/>
    <p:sldId id="314" r:id="rId14"/>
    <p:sldId id="315" r:id="rId15"/>
    <p:sldId id="316" r:id="rId16"/>
    <p:sldId id="317" r:id="rId17"/>
    <p:sldId id="318" r:id="rId18"/>
    <p:sldId id="319" r:id="rId1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10.3.2015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10.3.2015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10.3.2015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10.3.2015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10.3.2015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08C535C-7582-4AB7-AD9A-5AE38217832A}" type="datetimeFigureOut">
              <a:rPr lang="cs-CZ" smtClean="0"/>
              <a:t>10.3.2015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10.3.2015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10.3.2015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10.3.2015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10.3.2015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08C535C-7582-4AB7-AD9A-5AE38217832A}" type="datetimeFigureOut">
              <a:rPr lang="cs-CZ" smtClean="0"/>
              <a:t>10.3.2015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08C535C-7582-4AB7-AD9A-5AE38217832A}" type="datetimeFigureOut">
              <a:rPr lang="cs-CZ" smtClean="0"/>
              <a:t>10.3.2015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PhDr.hana</a:t>
            </a:r>
            <a:r>
              <a:rPr lang="cs-CZ" dirty="0" smtClean="0"/>
              <a:t>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Teorie a přístupy v SP 4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29927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Hmat a dotyk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Žena – tenčí kůže, citlivější na dotyk i tlak, oxytocin podněcuje receptory doteku = zvýšený význam doteků (i) ve stresu</a:t>
            </a:r>
          </a:p>
          <a:p>
            <a:r>
              <a:rPr lang="cs-CZ" dirty="0" smtClean="0"/>
              <a:t>Muž – celkově silnější kůže, ještě 4x silnější na zádech, ve stresu se dotekům vyhýbají</a:t>
            </a:r>
          </a:p>
          <a:p>
            <a:endParaRPr lang="cs-CZ" dirty="0"/>
          </a:p>
          <a:p>
            <a:r>
              <a:rPr lang="cs-CZ" dirty="0" smtClean="0"/>
              <a:t>Časté dotýkání je důležité pro zdravý vývoj dětí (i některých zvířat)</a:t>
            </a:r>
          </a:p>
          <a:p>
            <a:r>
              <a:rPr lang="cs-CZ" dirty="0" smtClean="0"/>
              <a:t>Dotýkání má pozitivní vliv na zdraví i duševní stav (např. léčba depresí)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272663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Nedostatek fyzického kontaktu má negativní vliv na vývoj dětí (i některých zvířat) – nemocnost, vývojové opoždění, deprese…</a:t>
            </a:r>
          </a:p>
          <a:p>
            <a:r>
              <a:rPr lang="cs-CZ" dirty="0" smtClean="0"/>
              <a:t>Může vést k agresivitě (i sexuální) v dospělosti</a:t>
            </a:r>
          </a:p>
          <a:p>
            <a:pPr marL="0" indent="0">
              <a:buNone/>
            </a:pPr>
            <a:r>
              <a:rPr lang="cs-CZ" dirty="0" smtClean="0"/>
              <a:t>=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DĚTI JE TŘEBA CHOVAT A HLADIT …ČÍM VÍCE TÍM LÉPE </a:t>
            </a:r>
            <a:r>
              <a:rPr lang="cs-CZ" dirty="0" smtClean="0">
                <a:sym typeface="Wingdings" panose="05000000000000000000" pitchFamily="2" charset="2"/>
              </a:rPr>
              <a:t></a:t>
            </a: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067652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Čich a chuť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Ženy </a:t>
            </a:r>
            <a:r>
              <a:rPr lang="cs-CZ" dirty="0" smtClean="0"/>
              <a:t>- lepší </a:t>
            </a:r>
            <a:r>
              <a:rPr lang="cs-CZ" dirty="0"/>
              <a:t>schopnost vnímat čichem a </a:t>
            </a:r>
            <a:r>
              <a:rPr lang="cs-CZ" dirty="0" smtClean="0"/>
              <a:t>chutí, lepší rozlišení (hodnocení poživatelnosti potravy)</a:t>
            </a:r>
          </a:p>
          <a:p>
            <a:r>
              <a:rPr lang="cs-CZ" dirty="0" smtClean="0"/>
              <a:t>Muži – nejlépe rozeznávají hořkou a sladkou chuť (pivo a tatranka </a:t>
            </a:r>
            <a:r>
              <a:rPr lang="cs-CZ" dirty="0" smtClean="0">
                <a:sym typeface="Wingdings" panose="05000000000000000000" pitchFamily="2" charset="2"/>
              </a:rPr>
              <a:t>)</a:t>
            </a:r>
          </a:p>
          <a:p>
            <a:endParaRPr lang="cs-CZ" dirty="0">
              <a:sym typeface="Wingdings" panose="05000000000000000000" pitchFamily="2" charset="2"/>
            </a:endParaRPr>
          </a:p>
          <a:p>
            <a:r>
              <a:rPr lang="cs-CZ" dirty="0" smtClean="0"/>
              <a:t>Čich a chuť diferencuje vzájemnou přitažlivost partnerů </a:t>
            </a:r>
          </a:p>
          <a:p>
            <a:r>
              <a:rPr lang="cs-CZ" dirty="0" smtClean="0"/>
              <a:t>Přitažlivěji voní partneři s odlišnějšími genomy = lepší pro potenciální potomky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458755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Sociální orientace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Ženy – lépe čtou řeč těla, lépe identifikují vztahy ve skupinách</a:t>
            </a:r>
          </a:p>
          <a:p>
            <a:r>
              <a:rPr lang="cs-CZ" dirty="0" smtClean="0"/>
              <a:t>Muž – hledá ve skupině potenciální nepřátele, hlídá si únikový prostor, hůře se orientuje ve vztazích ve skupině, hůře čte neverbální signály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407990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Mozek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Mozek žen je mírně menší, ale bez vlivu na celkový výkon</a:t>
            </a:r>
          </a:p>
          <a:p>
            <a:r>
              <a:rPr lang="cs-CZ" dirty="0" smtClean="0"/>
              <a:t>Ženy mají mírně lepší výsledky v IQ testech, ovšem na hranici významnosti</a:t>
            </a:r>
          </a:p>
          <a:p>
            <a:r>
              <a:rPr lang="cs-CZ" i="1" dirty="0" smtClean="0"/>
              <a:t>Levá hemisféra</a:t>
            </a:r>
            <a:r>
              <a:rPr lang="cs-CZ" dirty="0" smtClean="0"/>
              <a:t>- </a:t>
            </a:r>
            <a:r>
              <a:rPr lang="cs-CZ" dirty="0"/>
              <a:t>senzorika a motorika pravé strany těla, matematika</a:t>
            </a:r>
            <a:r>
              <a:rPr lang="cs-CZ" dirty="0" smtClean="0"/>
              <a:t>, verbální </a:t>
            </a:r>
            <a:r>
              <a:rPr lang="cs-CZ" dirty="0"/>
              <a:t>schopnosti, logika, fakta, dedukce, analýza, praktické činnosti, řád,  paměť na texty, přímé linie, jemné detaily. </a:t>
            </a:r>
            <a:endParaRPr lang="cs-CZ" dirty="0" smtClean="0"/>
          </a:p>
          <a:p>
            <a:r>
              <a:rPr lang="cs-CZ" i="1" dirty="0" smtClean="0"/>
              <a:t>Pravá</a:t>
            </a:r>
            <a:r>
              <a:rPr lang="cs-CZ" dirty="0" smtClean="0"/>
              <a:t>- </a:t>
            </a:r>
            <a:r>
              <a:rPr lang="cs-CZ" dirty="0"/>
              <a:t>senzorika a motorika levé strany těla, tvořivost a umělecké nadání, vizuální vnímání, intuice (nevědomá logika), nápady (přeskoky mezi logickými řadami), představivost, mnohoúrovňové vnímání světa, melodie písní, komplexní chápání, prostorové vnímání, vnímání několika procesů současně.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435245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Verbální komunikace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Vývoj obdobný, používání rozdílné</a:t>
            </a:r>
          </a:p>
          <a:p>
            <a:r>
              <a:rPr lang="cs-CZ" dirty="0" smtClean="0"/>
              <a:t>Žena – mluví raději, řečová centra v obou hemisférách, </a:t>
            </a:r>
            <a:r>
              <a:rPr lang="cs-CZ" dirty="0"/>
              <a:t>mluví dříve a </a:t>
            </a:r>
            <a:r>
              <a:rPr lang="cs-CZ" dirty="0" smtClean="0"/>
              <a:t>lépe, </a:t>
            </a:r>
            <a:r>
              <a:rPr lang="cs-CZ" dirty="0"/>
              <a:t>také dříve </a:t>
            </a:r>
            <a:r>
              <a:rPr lang="cs-CZ" dirty="0" smtClean="0"/>
              <a:t>čte </a:t>
            </a:r>
            <a:r>
              <a:rPr lang="cs-CZ" dirty="0"/>
              <a:t>a rychleji se učí cizím </a:t>
            </a:r>
            <a:r>
              <a:rPr lang="cs-CZ" dirty="0" smtClean="0"/>
              <a:t>jazykům, použije denně až 20 </a:t>
            </a:r>
            <a:r>
              <a:rPr lang="cs-CZ" dirty="0" err="1" smtClean="0"/>
              <a:t>tis.slov</a:t>
            </a:r>
            <a:r>
              <a:rPr lang="cs-CZ" dirty="0" smtClean="0"/>
              <a:t>, zvuků, gest</a:t>
            </a:r>
          </a:p>
          <a:p>
            <a:r>
              <a:rPr lang="cs-CZ" dirty="0" smtClean="0"/>
              <a:t>Muž – menší potřeba verbální komunikace (čekání na mamuta, lov ryb..), řečová centra v levé hemisféře (u praváků), po úraze častěji vady nebo ztráta řeči, použije denně 7tis.slov, zvuků a gest</a:t>
            </a:r>
          </a:p>
          <a:p>
            <a:pPr marL="0" indent="0">
              <a:buNone/>
            </a:pPr>
            <a:r>
              <a:rPr lang="cs-CZ" dirty="0" smtClean="0"/>
              <a:t>= důležitá informace pro partnerskou komunikaci </a:t>
            </a:r>
            <a:r>
              <a:rPr lang="cs-CZ" dirty="0" smtClean="0">
                <a:sym typeface="Wingdings" panose="05000000000000000000" pitchFamily="2" charset="2"/>
              </a:rPr>
              <a:t>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583386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Řešení úkolů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Žena – estrogen podněcuje vytváření většího množství synapsí v mozku i mezi hemisférami = schopnost dělat více věcí najednou, verbální sdílení snižuje stres </a:t>
            </a:r>
          </a:p>
          <a:p>
            <a:r>
              <a:rPr lang="cs-CZ" dirty="0" smtClean="0"/>
              <a:t>Muž – koncentrace na úkol, minimalizace vnějších podnětů vč. verbálních, sdílení ruší zaměření na úkol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908035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404664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Vysvětlete následující situace z pohledu sociobiologie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Muž přichází domů z práce, kde čeká manželka na MD. Dítě spí. Manžel se navečeří a začne sledovat fotbalový zápas. Manželka mu vypráví co celý den dělali. Muž odpovídá jednoslovně. Žena se cítí zanedbávaná a nevyslechnutá. </a:t>
            </a:r>
          </a:p>
          <a:p>
            <a:r>
              <a:rPr lang="cs-CZ" dirty="0" smtClean="0"/>
              <a:t>Žena přijde rozrušená z nákupu, kde měla konflikt s nepříjemnou prodavačkou ohledně reklamace zboží. Celou situaci líčí muži, který ihned navrhuje podat na prodavačku stížnost a informovat obchodní inspekci. Žena se zdá být z navržených řešení ještě podrážděnější.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43917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3340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Definujte sociobiologii</a:t>
            </a:r>
          </a:p>
          <a:p>
            <a:r>
              <a:rPr lang="cs-CZ" dirty="0" smtClean="0"/>
              <a:t>Jaké jsou hlavní teze Darwinových teorií?</a:t>
            </a:r>
          </a:p>
          <a:p>
            <a:r>
              <a:rPr lang="cs-CZ" dirty="0" smtClean="0"/>
              <a:t>Jak bylo Darwinových teorií zneužito? </a:t>
            </a:r>
          </a:p>
          <a:p>
            <a:r>
              <a:rPr lang="cs-CZ" dirty="0" smtClean="0"/>
              <a:t>Kam posunul Dawkins Darwinovu teorii?</a:t>
            </a:r>
          </a:p>
          <a:p>
            <a:r>
              <a:rPr lang="cs-CZ" dirty="0" smtClean="0"/>
              <a:t>Jaké byly hlavní adaptivní problémy našich předků? 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67727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Ženy a muži očima psychobiologie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162294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Snaha o společenskou rovnost mužů a žen</a:t>
            </a:r>
          </a:p>
          <a:p>
            <a:pPr marL="0" indent="0">
              <a:buNone/>
            </a:pPr>
            <a:r>
              <a:rPr lang="cs-CZ" dirty="0" smtClean="0"/>
              <a:t>X</a:t>
            </a:r>
          </a:p>
          <a:p>
            <a:pPr marL="0" indent="0">
              <a:buNone/>
            </a:pPr>
            <a:r>
              <a:rPr lang="cs-CZ" dirty="0" smtClean="0"/>
              <a:t>Biologické odlišnosti</a:t>
            </a:r>
          </a:p>
          <a:p>
            <a:r>
              <a:rPr lang="cs-CZ" dirty="0" smtClean="0"/>
              <a:t>Rozdíly ve stavbě mozku</a:t>
            </a:r>
          </a:p>
          <a:p>
            <a:r>
              <a:rPr lang="cs-CZ" dirty="0" smtClean="0"/>
              <a:t>Rozdíly ve vnímání a zpracování informací atd.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/>
              <a:t>Charakteristiky distribuovány Gaussovským rozložením = Netýkají se každého. Jen míra pravděpodobnosti (tzn. cca 10% žen má „mužský“ mozek)</a:t>
            </a:r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8149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Tělesné a psychické </a:t>
            </a:r>
            <a:r>
              <a:rPr lang="cs-CZ" b="1" dirty="0"/>
              <a:t>intersexuální rozdíly</a:t>
            </a:r>
            <a:r>
              <a:rPr lang="cs-CZ" dirty="0"/>
              <a:t> jsou u člověka výhodou pro obě pohlaví, která se </a:t>
            </a:r>
            <a:r>
              <a:rPr lang="cs-CZ" dirty="0" smtClean="0"/>
              <a:t>doplňují</a:t>
            </a:r>
            <a:r>
              <a:rPr lang="cs-CZ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479243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Aktivita mozku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U muže v klidu utichá 70% mozkových center – lovec v krátkodobé extrémní aktivitě, potom klidová fáze</a:t>
            </a:r>
          </a:p>
          <a:p>
            <a:r>
              <a:rPr lang="cs-CZ" dirty="0" smtClean="0"/>
              <a:t>U ženy v klidu jich 90% zůstává aktivních – ochránkyně krbu – neustálá kombinace aktivit bez výrazné klidové fáze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21544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Zrak a orientace v prostoru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Muž-lovec – orientace na dálku, v prostoru, „tunelové vidění“, horší periferní vidění</a:t>
            </a:r>
          </a:p>
          <a:p>
            <a:r>
              <a:rPr lang="cs-CZ" dirty="0" smtClean="0"/>
              <a:t>Žena – orientace na blízko a na detaily, lepší periferní vidění, barevné spektrum (meruňková x lososová </a:t>
            </a:r>
            <a:r>
              <a:rPr lang="cs-CZ" dirty="0" smtClean="0">
                <a:sym typeface="Wingdings" panose="05000000000000000000" pitchFamily="2" charset="2"/>
              </a:rPr>
              <a:t>)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772499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Jaké rozdíly odhadujete ve sluchovém vnímání?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189772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Sluch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Žena – lépe vnímá vysoké frekvence (pláč dítěte), rozumí emocionálnímu kontextu sdělení, zvládá vícenásobnou simultánní konverzaci</a:t>
            </a:r>
          </a:p>
          <a:p>
            <a:r>
              <a:rPr lang="cs-CZ" dirty="0" smtClean="0"/>
              <a:t>Muž – lépe zaměřuje jednotlivé zvuky, hůře se soustředí a orientuje při vícenásobné konverzaci nebo množství zvuků, lépe vnímají zvuky spojené se zrakovým vjemem (např. pohybem)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236810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3863</TotalTime>
  <Words>791</Words>
  <Application>Microsoft Office PowerPoint</Application>
  <PresentationFormat>Předvádění na obrazovce (4:3)</PresentationFormat>
  <Paragraphs>65</Paragraphs>
  <Slides>18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2" baseType="lpstr">
      <vt:lpstr>Georgia</vt:lpstr>
      <vt:lpstr>Wingdings</vt:lpstr>
      <vt:lpstr>Wingdings 2</vt:lpstr>
      <vt:lpstr>Administrativní</vt:lpstr>
      <vt:lpstr>Teorie a přístupy v SP 4</vt:lpstr>
      <vt:lpstr>Opakování</vt:lpstr>
      <vt:lpstr>Ženy a muži očima psychobiologie</vt:lpstr>
      <vt:lpstr>Prezentace aplikace PowerPoint</vt:lpstr>
      <vt:lpstr>Prezentace aplikace PowerPoint</vt:lpstr>
      <vt:lpstr>Aktivita mozku</vt:lpstr>
      <vt:lpstr>Zrak a orientace v prostoru</vt:lpstr>
      <vt:lpstr>Prezentace aplikace PowerPoint</vt:lpstr>
      <vt:lpstr>Sluch</vt:lpstr>
      <vt:lpstr>Hmat a dotyk</vt:lpstr>
      <vt:lpstr>Prezentace aplikace PowerPoint</vt:lpstr>
      <vt:lpstr>Čich a chuť</vt:lpstr>
      <vt:lpstr>Sociální orientace</vt:lpstr>
      <vt:lpstr>Mozek</vt:lpstr>
      <vt:lpstr>Verbální komunikace</vt:lpstr>
      <vt:lpstr>Řešení úkolů</vt:lpstr>
      <vt:lpstr>Vysvětlete následující situace z pohledu sociobiologie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Rizikové skupiny 2</dc:title>
  <dc:creator>pc</dc:creator>
  <cp:lastModifiedBy>pc</cp:lastModifiedBy>
  <cp:revision>70</cp:revision>
  <dcterms:created xsi:type="dcterms:W3CDTF">2014-09-09T15:35:06Z</dcterms:created>
  <dcterms:modified xsi:type="dcterms:W3CDTF">2015-03-10T16:23:11Z</dcterms:modified>
</cp:coreProperties>
</file>