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12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105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591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43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65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764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2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80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78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15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10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F4BF9-0689-4D5B-ACA5-33FF7362FC7F}" type="datetimeFigureOut">
              <a:rPr lang="cs-CZ" smtClean="0"/>
              <a:t>13.03.2019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FC277-C2E1-47DC-98F1-0EFC790E7E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51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Role play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Pokročilé metody ve speciální pedagogice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885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041309"/>
          </a:xfrm>
        </p:spPr>
        <p:txBody>
          <a:bodyPr>
            <a:noAutofit/>
          </a:bodyPr>
          <a:lstStyle/>
          <a:p>
            <a:r>
              <a:rPr lang="cs-CZ" sz="2400" dirty="0"/>
              <a:t>Aktivita hraní rolí je považována za specifickou formu didaktické hry a je úzce spojena s dramatickou </a:t>
            </a:r>
            <a:r>
              <a:rPr lang="cs-CZ" sz="2400" dirty="0" smtClean="0"/>
              <a:t>výchovou</a:t>
            </a:r>
            <a:r>
              <a:rPr lang="cs-CZ" sz="2400" b="1" dirty="0" smtClean="0"/>
              <a:t>.</a:t>
            </a:r>
            <a:r>
              <a:rPr lang="cs-CZ" sz="2400" b="1" dirty="0"/>
              <a:t> </a:t>
            </a:r>
            <a:r>
              <a:rPr lang="cs-CZ" sz="2400" dirty="0"/>
              <a:t>Aktivita vychází z metody komunikativní (přímé). Zařazením aktivity do výuky získají žáci nové vědomosti a zároveň si osvojí důležité dovednosti, např. organizační a komunikační, a v neposlední řadě také rozvíjejí strategie pro život. Žák si nacvičuje praktické použití vědomostí, dovedností a postojů. Hraní rolí umožňuje žákům v bezpečném prostředí školní výuky napodobovat skutečný život, řešit problémy a osvojovat si tak strategie využitelné pro život. Velkou výhodou je to, že žák řeší situaci v určité roli, nemusí vystupovat tedy sám za sebe.</a:t>
            </a:r>
            <a:br>
              <a:rPr lang="cs-CZ" sz="2400" dirty="0"/>
            </a:b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440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Role play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Zařazení aktivity hraní rolí do výuky vede žáka:</a:t>
            </a:r>
          </a:p>
          <a:p>
            <a:r>
              <a:rPr lang="cs-CZ" dirty="0" smtClean="0"/>
              <a:t>k</a:t>
            </a:r>
            <a:r>
              <a:rPr lang="cs-CZ" dirty="0"/>
              <a:t> rozvoji komunikačních a organizačních dovedností;</a:t>
            </a:r>
          </a:p>
          <a:p>
            <a:r>
              <a:rPr lang="cs-CZ" dirty="0"/>
              <a:t>k rozvoji tvořivosti a schopnosti vcítit se do druhého;</a:t>
            </a:r>
          </a:p>
          <a:p>
            <a:r>
              <a:rPr lang="cs-CZ" dirty="0"/>
              <a:t>k pružné reakci na  názory a postoje ostatních;</a:t>
            </a:r>
          </a:p>
          <a:p>
            <a:r>
              <a:rPr lang="cs-CZ" dirty="0"/>
              <a:t>k získávání nových poznatků, principů, jevů a souvislostí mezi nimi;</a:t>
            </a:r>
          </a:p>
          <a:p>
            <a:r>
              <a:rPr lang="cs-CZ" dirty="0"/>
              <a:t>k pochopení a řešení problémů;</a:t>
            </a:r>
          </a:p>
          <a:p>
            <a:r>
              <a:rPr lang="cs-CZ" dirty="0"/>
              <a:t>k prozkoumání situace z různých úhlů pohledu;</a:t>
            </a:r>
          </a:p>
          <a:p>
            <a:r>
              <a:rPr lang="cs-CZ" dirty="0"/>
              <a:t>k využívání sebekontroly, k vyhledávání a opravě chyb.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0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Role play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Při zařazení aktivity hraní rolí do výuky je nutné dbát na dodržení několika základních podmínek:</a:t>
            </a:r>
          </a:p>
          <a:p>
            <a:r>
              <a:rPr lang="cs-CZ" dirty="0"/>
              <a:t>Žáci musí vystupovat a jednat za postavu určenou rolí, nikoli sami za sebe.</a:t>
            </a:r>
          </a:p>
          <a:p>
            <a:r>
              <a:rPr lang="cs-CZ" dirty="0"/>
              <a:t>Učitel musí u žáků navodit pocit, že jsou v reálném prostředí.</a:t>
            </a:r>
          </a:p>
          <a:p>
            <a:r>
              <a:rPr lang="cs-CZ" dirty="0"/>
              <a:t>Žáci musí získat jasné zadání a informace o své roli a prostředí, v němž se aktivita odehrává (kdo jsou, co si myslí, jak se cítí atd.).</a:t>
            </a:r>
          </a:p>
          <a:p>
            <a:r>
              <a:rPr lang="cs-CZ" dirty="0"/>
              <a:t>Žáci by měli mít dostatečný čas na seznámení se s rolí a na zamyšlení nad zvolenou situací.</a:t>
            </a:r>
          </a:p>
          <a:p>
            <a:r>
              <a:rPr lang="cs-CZ" dirty="0"/>
              <a:t>Učitel a žáci, kteří hru sledují, si v jejím průběhu dělají poznámky k závěrečné diskusi. V praxi se osvědčilo, když učitel žáky motivuje konkrétními otázkami, na které hledají v průběhu aktivity odpověď.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83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Speciální vzdělávání – role play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Aktivita </a:t>
            </a:r>
            <a:r>
              <a:rPr lang="cs-CZ" dirty="0"/>
              <a:t>vedoucí k začleňování žáků se speciálními vzdělávacími potřebami – </a:t>
            </a:r>
            <a:r>
              <a:rPr lang="cs-CZ" i="1" dirty="0"/>
              <a:t>Patřit do party</a:t>
            </a:r>
            <a:r>
              <a:rPr lang="cs-CZ" dirty="0"/>
              <a:t>.</a:t>
            </a:r>
          </a:p>
          <a:p>
            <a:r>
              <a:rPr lang="cs-CZ" dirty="0"/>
              <a:t>Cílem této aktivity je vést žáky k uvědomění si významu toho být právoplatným členem party – třídy a být přijímán ostatními bez ohledu na své schopnosti či vzhled. Aktivita může být zařazena do výuky při začleňování žáka s handicapem do vrstevnické skupiny. Aktivita </a:t>
            </a:r>
            <a:r>
              <a:rPr lang="cs-CZ" i="1" dirty="0"/>
              <a:t>Patřit do party</a:t>
            </a:r>
            <a:r>
              <a:rPr lang="cs-CZ" dirty="0"/>
              <a:t> vychází z potřeby každého z nás být svým okolím přijímán. Týká se to samozřejmě i žáků se zdravotním postižením. Chtějí patřit do kolektivu vrstevníků, být ve třídě přijímáni a začleněni.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190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Speciální vzdělávání – role play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V průběhu realizace aktivity učitel žáky seznámí se slovy „začlenit“ a „vyčlenit“. Následně s žáky diskutuje o tom, co pojmy znamenají. Zaznamená vše, co žáky napadlo, aby se k průběhu diskuze mohl opakovaně vracet. Další fází aktivity je přehrávání situací na téma začleňování. Učitel rozdělí ve třídě role herečkám, hercům a publiku. Motivuje žáky, aby hráli situace, kdy můžeme něco pozitivního dělat pro své spolužáky, kdy zapojíme jeden druhého.</a:t>
            </a:r>
          </a:p>
          <a:p>
            <a:r>
              <a:rPr lang="cs-CZ" dirty="0"/>
              <a:t>Příklady situací pro hraní rolí ve vzdělávání žáků se speciálními vzdělávacími aktivitami:</a:t>
            </a:r>
          </a:p>
          <a:p>
            <a:r>
              <a:rPr lang="cs-CZ" dirty="0"/>
              <a:t>Hraješ hru se spolužákem. Během hry k tobě přijde jiné dítě. Co můžeš udělat?</a:t>
            </a:r>
          </a:p>
          <a:p>
            <a:r>
              <a:rPr lang="cs-CZ" dirty="0"/>
              <a:t>Mluvíš o novém filmu – jiné dítě k tobě přistoupí, když mluvíš. Co můžeš říct?</a:t>
            </a:r>
          </a:p>
          <a:p>
            <a:r>
              <a:rPr lang="cs-CZ" dirty="0"/>
              <a:t>Přicházíš pozdě do skupiny. Ostatní ztichnou, když přijdeš. Jak se můžeš zachovat?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3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91</Words>
  <Application>Microsoft Office PowerPoint</Application>
  <PresentationFormat>Širokoúhlá obrazovka</PresentationFormat>
  <Paragraphs>28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Role play</vt:lpstr>
      <vt:lpstr>Aktivita hraní rolí je považována za specifickou formu didaktické hry a je úzce spojena s dramatickou výchovou. Aktivita vychází z metody komunikativní (přímé). Zařazením aktivity do výuky získají žáci nové vědomosti a zároveň si osvojí důležité dovednosti, např. organizační a komunikační, a v neposlední řadě také rozvíjejí strategie pro život. Žák si nacvičuje praktické použití vědomostí, dovedností a postojů. Hraní rolí umožňuje žákům v bezpečném prostředí školní výuky napodobovat skutečný život, řešit problémy a osvojovat si tak strategie využitelné pro život. Velkou výhodou je to, že žák řeší situaci v určité roli, nemusí vystupovat tedy sám za sebe.  </vt:lpstr>
      <vt:lpstr>Role play</vt:lpstr>
      <vt:lpstr>Role play</vt:lpstr>
      <vt:lpstr>Speciální vzdělávání – role play </vt:lpstr>
      <vt:lpstr>Speciální vzdělávání – role play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play</dc:title>
  <dc:creator>GD</dc:creator>
  <cp:lastModifiedBy>GD</cp:lastModifiedBy>
  <cp:revision>1</cp:revision>
  <dcterms:created xsi:type="dcterms:W3CDTF">2019-03-13T09:03:40Z</dcterms:created>
  <dcterms:modified xsi:type="dcterms:W3CDTF">2019-03-13T09:10:18Z</dcterms:modified>
</cp:coreProperties>
</file>