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92" r:id="rId3"/>
    <p:sldId id="273" r:id="rId4"/>
    <p:sldId id="258" r:id="rId5"/>
    <p:sldId id="259" r:id="rId6"/>
    <p:sldId id="275" r:id="rId7"/>
    <p:sldId id="274" r:id="rId8"/>
    <p:sldId id="276" r:id="rId9"/>
    <p:sldId id="283" r:id="rId10"/>
    <p:sldId id="290" r:id="rId11"/>
    <p:sldId id="291" r:id="rId12"/>
    <p:sldId id="277" r:id="rId13"/>
    <p:sldId id="284" r:id="rId14"/>
    <p:sldId id="278" r:id="rId15"/>
    <p:sldId id="286" r:id="rId16"/>
    <p:sldId id="287" r:id="rId17"/>
    <p:sldId id="289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AF"/>
    <a:srgbClr val="FFEA9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A8DAB-1B7F-4248-A5A7-6C76F1BE63E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7359E8B-8844-4604-BE73-FAA253D45815}">
      <dgm:prSet phldrT="[Text]"/>
      <dgm:spPr/>
      <dgm:t>
        <a:bodyPr/>
        <a:lstStyle/>
        <a:p>
          <a:r>
            <a:rPr lang="cs-CZ" b="1"/>
            <a:t>D </a:t>
          </a:r>
          <a:r>
            <a:rPr lang="cs-CZ"/>
            <a:t>(definice)</a:t>
          </a:r>
        </a:p>
      </dgm:t>
    </dgm:pt>
    <dgm:pt modelId="{E5253521-0050-4F0A-9CE8-1233B4496C39}" type="parTrans" cxnId="{847F7782-80E4-4639-BC77-797DB2E49071}">
      <dgm:prSet/>
      <dgm:spPr/>
      <dgm:t>
        <a:bodyPr/>
        <a:lstStyle/>
        <a:p>
          <a:endParaRPr lang="cs-CZ"/>
        </a:p>
      </dgm:t>
    </dgm:pt>
    <dgm:pt modelId="{019A6E19-4F7D-4867-B5F5-3B24484AE16F}" type="sibTrans" cxnId="{847F7782-80E4-4639-BC77-797DB2E49071}">
      <dgm:prSet/>
      <dgm:spPr/>
      <dgm:t>
        <a:bodyPr/>
        <a:lstStyle/>
        <a:p>
          <a:endParaRPr lang="cs-CZ"/>
        </a:p>
      </dgm:t>
    </dgm:pt>
    <dgm:pt modelId="{BD909E68-55AE-4D6F-B064-A0F9E08E829A}">
      <dgm:prSet phldrT="[Text]"/>
      <dgm:spPr/>
      <dgm:t>
        <a:bodyPr/>
        <a:lstStyle/>
        <a:p>
          <a:r>
            <a:rPr lang="cs-CZ" b="1" dirty="0"/>
            <a:t>r       </a:t>
          </a:r>
          <a:r>
            <a:rPr lang="cs-CZ" dirty="0"/>
            <a:t>(role)</a:t>
          </a:r>
        </a:p>
      </dgm:t>
    </dgm:pt>
    <dgm:pt modelId="{B6A7BF5A-D086-4347-A42D-38082C62D297}" type="parTrans" cxnId="{AE6EFEA4-92A0-4534-90CB-096D7B17A144}">
      <dgm:prSet/>
      <dgm:spPr/>
      <dgm:t>
        <a:bodyPr/>
        <a:lstStyle/>
        <a:p>
          <a:endParaRPr lang="cs-CZ"/>
        </a:p>
      </dgm:t>
    </dgm:pt>
    <dgm:pt modelId="{5E95C3B7-90B1-4FF0-BF70-BA4E79170346}" type="sibTrans" cxnId="{AE6EFEA4-92A0-4534-90CB-096D7B17A144}">
      <dgm:prSet/>
      <dgm:spPr/>
      <dgm:t>
        <a:bodyPr/>
        <a:lstStyle/>
        <a:p>
          <a:endParaRPr lang="cs-CZ"/>
        </a:p>
      </dgm:t>
    </dgm:pt>
    <dgm:pt modelId="{C5D0BBA5-6859-44AD-995C-123B575DA8C9}">
      <dgm:prSet phldrT="[Text]"/>
      <dgm:spPr/>
      <dgm:t>
        <a:bodyPr/>
        <a:lstStyle/>
        <a:p>
          <a:r>
            <a:rPr lang="cs-CZ" b="1"/>
            <a:t>P </a:t>
          </a:r>
          <a:r>
            <a:rPr lang="cs-CZ"/>
            <a:t>(proces)</a:t>
          </a:r>
        </a:p>
      </dgm:t>
    </dgm:pt>
    <dgm:pt modelId="{14E29845-2626-4A5E-924C-D0E40DDE340B}" type="parTrans" cxnId="{98D3489E-1E79-4395-BE5B-DA133B0B29DE}">
      <dgm:prSet/>
      <dgm:spPr/>
      <dgm:t>
        <a:bodyPr/>
        <a:lstStyle/>
        <a:p>
          <a:endParaRPr lang="cs-CZ"/>
        </a:p>
      </dgm:t>
    </dgm:pt>
    <dgm:pt modelId="{5F229421-2F3D-4ED4-A7A9-2C72055F1F30}" type="sibTrans" cxnId="{98D3489E-1E79-4395-BE5B-DA133B0B29DE}">
      <dgm:prSet/>
      <dgm:spPr/>
      <dgm:t>
        <a:bodyPr/>
        <a:lstStyle/>
        <a:p>
          <a:endParaRPr lang="cs-CZ"/>
        </a:p>
      </dgm:t>
    </dgm:pt>
    <dgm:pt modelId="{E23A2DDF-CF41-41E1-9861-EFCAA8C689A2}">
      <dgm:prSet phldrT="[Text]"/>
      <dgm:spPr/>
      <dgm:t>
        <a:bodyPr/>
        <a:lstStyle/>
        <a:p>
          <a:r>
            <a:rPr lang="cs-CZ" b="1"/>
            <a:t>V        </a:t>
          </a:r>
          <a:r>
            <a:rPr lang="cs-CZ"/>
            <a:t>(věc)</a:t>
          </a:r>
        </a:p>
      </dgm:t>
    </dgm:pt>
    <dgm:pt modelId="{5797C164-9FFF-4ACE-988E-0C38DFFD1C57}" type="parTrans" cxnId="{63F6AA6F-3918-4A32-B894-7F857CCDB719}">
      <dgm:prSet/>
      <dgm:spPr/>
      <dgm:t>
        <a:bodyPr/>
        <a:lstStyle/>
        <a:p>
          <a:endParaRPr lang="cs-CZ"/>
        </a:p>
      </dgm:t>
    </dgm:pt>
    <dgm:pt modelId="{8A440D60-386B-4520-B362-7DCA930E9DD8}" type="sibTrans" cxnId="{63F6AA6F-3918-4A32-B894-7F857CCDB719}">
      <dgm:prSet/>
      <dgm:spPr/>
      <dgm:t>
        <a:bodyPr/>
        <a:lstStyle/>
        <a:p>
          <a:endParaRPr lang="cs-CZ"/>
        </a:p>
      </dgm:t>
    </dgm:pt>
    <dgm:pt modelId="{6701AE7A-6EA1-4FCA-9C74-F761EF6FDE45}" type="pres">
      <dgm:prSet presAssocID="{229A8DAB-1B7F-4248-A5A7-6C76F1BE63E8}" presName="Name0" presStyleCnt="0">
        <dgm:presLayoutVars>
          <dgm:dir/>
          <dgm:animLvl val="lvl"/>
          <dgm:resizeHandles val="exact"/>
        </dgm:presLayoutVars>
      </dgm:prSet>
      <dgm:spPr/>
    </dgm:pt>
    <dgm:pt modelId="{2E863C33-C1A3-42B1-8AE3-F6859ADD6E7F}" type="pres">
      <dgm:prSet presAssocID="{37359E8B-8844-4604-BE73-FAA253D4581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B04165-02E4-46A8-921B-86E1C04C6086}" type="pres">
      <dgm:prSet presAssocID="{019A6E19-4F7D-4867-B5F5-3B24484AE16F}" presName="parTxOnlySpace" presStyleCnt="0"/>
      <dgm:spPr/>
    </dgm:pt>
    <dgm:pt modelId="{CD6BCC25-2033-4709-ADEF-6589667D3FC3}" type="pres">
      <dgm:prSet presAssocID="{BD909E68-55AE-4D6F-B064-A0F9E08E829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A7EA41-9105-408D-AECD-29927614AE33}" type="pres">
      <dgm:prSet presAssocID="{5E95C3B7-90B1-4FF0-BF70-BA4E79170346}" presName="parTxOnlySpace" presStyleCnt="0"/>
      <dgm:spPr/>
    </dgm:pt>
    <dgm:pt modelId="{BD458E35-4232-4117-8F11-183521749135}" type="pres">
      <dgm:prSet presAssocID="{C5D0BBA5-6859-44AD-995C-123B575DA8C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4B2730-CB55-4AF4-BDD3-827687804439}" type="pres">
      <dgm:prSet presAssocID="{5F229421-2F3D-4ED4-A7A9-2C72055F1F30}" presName="parTxOnlySpace" presStyleCnt="0"/>
      <dgm:spPr/>
    </dgm:pt>
    <dgm:pt modelId="{1779832C-C64F-4AD6-92D3-47113423DA14}" type="pres">
      <dgm:prSet presAssocID="{E23A2DDF-CF41-41E1-9861-EFCAA8C689A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BDE91AC-1026-4A3B-830E-9EFAB2C7F4F7}" type="presOf" srcId="{37359E8B-8844-4604-BE73-FAA253D45815}" destId="{2E863C33-C1A3-42B1-8AE3-F6859ADD6E7F}" srcOrd="0" destOrd="0" presId="urn:microsoft.com/office/officeart/2005/8/layout/chevron1"/>
    <dgm:cxn modelId="{1A6FDC11-767B-438B-A1C2-18AAEEB31AD2}" type="presOf" srcId="{BD909E68-55AE-4D6F-B064-A0F9E08E829A}" destId="{CD6BCC25-2033-4709-ADEF-6589667D3FC3}" srcOrd="0" destOrd="0" presId="urn:microsoft.com/office/officeart/2005/8/layout/chevron1"/>
    <dgm:cxn modelId="{2329AA95-CBB1-47F3-9437-ECC4C0B51A78}" type="presOf" srcId="{E23A2DDF-CF41-41E1-9861-EFCAA8C689A2}" destId="{1779832C-C64F-4AD6-92D3-47113423DA14}" srcOrd="0" destOrd="0" presId="urn:microsoft.com/office/officeart/2005/8/layout/chevron1"/>
    <dgm:cxn modelId="{847F7782-80E4-4639-BC77-797DB2E49071}" srcId="{229A8DAB-1B7F-4248-A5A7-6C76F1BE63E8}" destId="{37359E8B-8844-4604-BE73-FAA253D45815}" srcOrd="0" destOrd="0" parTransId="{E5253521-0050-4F0A-9CE8-1233B4496C39}" sibTransId="{019A6E19-4F7D-4867-B5F5-3B24484AE16F}"/>
    <dgm:cxn modelId="{AE6EFEA4-92A0-4534-90CB-096D7B17A144}" srcId="{229A8DAB-1B7F-4248-A5A7-6C76F1BE63E8}" destId="{BD909E68-55AE-4D6F-B064-A0F9E08E829A}" srcOrd="1" destOrd="0" parTransId="{B6A7BF5A-D086-4347-A42D-38082C62D297}" sibTransId="{5E95C3B7-90B1-4FF0-BF70-BA4E79170346}"/>
    <dgm:cxn modelId="{13290887-F33F-403B-A416-A76633B581FF}" type="presOf" srcId="{C5D0BBA5-6859-44AD-995C-123B575DA8C9}" destId="{BD458E35-4232-4117-8F11-183521749135}" srcOrd="0" destOrd="0" presId="urn:microsoft.com/office/officeart/2005/8/layout/chevron1"/>
    <dgm:cxn modelId="{98D3489E-1E79-4395-BE5B-DA133B0B29DE}" srcId="{229A8DAB-1B7F-4248-A5A7-6C76F1BE63E8}" destId="{C5D0BBA5-6859-44AD-995C-123B575DA8C9}" srcOrd="2" destOrd="0" parTransId="{14E29845-2626-4A5E-924C-D0E40DDE340B}" sibTransId="{5F229421-2F3D-4ED4-A7A9-2C72055F1F30}"/>
    <dgm:cxn modelId="{9225DBCA-AA5D-41BB-9C4F-A9006AB04224}" type="presOf" srcId="{229A8DAB-1B7F-4248-A5A7-6C76F1BE63E8}" destId="{6701AE7A-6EA1-4FCA-9C74-F761EF6FDE45}" srcOrd="0" destOrd="0" presId="urn:microsoft.com/office/officeart/2005/8/layout/chevron1"/>
    <dgm:cxn modelId="{63F6AA6F-3918-4A32-B894-7F857CCDB719}" srcId="{229A8DAB-1B7F-4248-A5A7-6C76F1BE63E8}" destId="{E23A2DDF-CF41-41E1-9861-EFCAA8C689A2}" srcOrd="3" destOrd="0" parTransId="{5797C164-9FFF-4ACE-988E-0C38DFFD1C57}" sibTransId="{8A440D60-386B-4520-B362-7DCA930E9DD8}"/>
    <dgm:cxn modelId="{F9E7AA90-681D-4DB0-AD95-D90FEFCE2E4B}" type="presParOf" srcId="{6701AE7A-6EA1-4FCA-9C74-F761EF6FDE45}" destId="{2E863C33-C1A3-42B1-8AE3-F6859ADD6E7F}" srcOrd="0" destOrd="0" presId="urn:microsoft.com/office/officeart/2005/8/layout/chevron1"/>
    <dgm:cxn modelId="{0DD752E3-F473-4A05-BFA4-954D9170F993}" type="presParOf" srcId="{6701AE7A-6EA1-4FCA-9C74-F761EF6FDE45}" destId="{16B04165-02E4-46A8-921B-86E1C04C6086}" srcOrd="1" destOrd="0" presId="urn:microsoft.com/office/officeart/2005/8/layout/chevron1"/>
    <dgm:cxn modelId="{1C071408-FBA9-42B6-A296-F2EA76626C27}" type="presParOf" srcId="{6701AE7A-6EA1-4FCA-9C74-F761EF6FDE45}" destId="{CD6BCC25-2033-4709-ADEF-6589667D3FC3}" srcOrd="2" destOrd="0" presId="urn:microsoft.com/office/officeart/2005/8/layout/chevron1"/>
    <dgm:cxn modelId="{157CD1FD-F72A-43A3-B7F4-4748B2CFF7FE}" type="presParOf" srcId="{6701AE7A-6EA1-4FCA-9C74-F761EF6FDE45}" destId="{E7A7EA41-9105-408D-AECD-29927614AE33}" srcOrd="3" destOrd="0" presId="urn:microsoft.com/office/officeart/2005/8/layout/chevron1"/>
    <dgm:cxn modelId="{8227A998-3C72-4B91-B144-96EFDE043FB3}" type="presParOf" srcId="{6701AE7A-6EA1-4FCA-9C74-F761EF6FDE45}" destId="{BD458E35-4232-4117-8F11-183521749135}" srcOrd="4" destOrd="0" presId="urn:microsoft.com/office/officeart/2005/8/layout/chevron1"/>
    <dgm:cxn modelId="{B7FEE687-297D-4E08-9C12-31A725DDAA0F}" type="presParOf" srcId="{6701AE7A-6EA1-4FCA-9C74-F761EF6FDE45}" destId="{BD4B2730-CB55-4AF4-BDD3-827687804439}" srcOrd="5" destOrd="0" presId="urn:microsoft.com/office/officeart/2005/8/layout/chevron1"/>
    <dgm:cxn modelId="{09F2DF17-77DB-465A-9280-BABC665A89F5}" type="presParOf" srcId="{6701AE7A-6EA1-4FCA-9C74-F761EF6FDE45}" destId="{1779832C-C64F-4AD6-92D3-47113423DA1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6F2D6-2B07-4285-9D41-49E0E475ECA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12201AF-3E95-4D5E-BD87-E3D0D115006A}">
      <dgm:prSet phldrT="[Text]"/>
      <dgm:spPr/>
      <dgm:t>
        <a:bodyPr/>
        <a:lstStyle/>
        <a:p>
          <a:r>
            <a:rPr lang="cs-CZ"/>
            <a:t>kritéria</a:t>
          </a:r>
        </a:p>
      </dgm:t>
    </dgm:pt>
    <dgm:pt modelId="{D64F84E2-D835-41B8-B840-1CF07B7079AF}" type="parTrans" cxnId="{EE0DBE62-AEC8-4625-A286-AD60E1B973B2}">
      <dgm:prSet/>
      <dgm:spPr/>
      <dgm:t>
        <a:bodyPr/>
        <a:lstStyle/>
        <a:p>
          <a:endParaRPr lang="cs-CZ"/>
        </a:p>
      </dgm:t>
    </dgm:pt>
    <dgm:pt modelId="{F094C073-CB18-472D-BEDC-673E08C85272}" type="sibTrans" cxnId="{EE0DBE62-AEC8-4625-A286-AD60E1B973B2}">
      <dgm:prSet/>
      <dgm:spPr/>
      <dgm:t>
        <a:bodyPr/>
        <a:lstStyle/>
        <a:p>
          <a:endParaRPr lang="cs-CZ"/>
        </a:p>
      </dgm:t>
    </dgm:pt>
    <dgm:pt modelId="{1AB237F5-8A04-4022-AF5A-E800DBBA2418}">
      <dgm:prSet phldrT="[Text]"/>
      <dgm:spPr/>
      <dgm:t>
        <a:bodyPr/>
        <a:lstStyle/>
        <a:p>
          <a:r>
            <a:rPr lang="cs-CZ"/>
            <a:t>možnosti</a:t>
          </a:r>
        </a:p>
      </dgm:t>
    </dgm:pt>
    <dgm:pt modelId="{BC4EFFB3-0CE7-497D-9696-971F68E180C1}" type="parTrans" cxnId="{50CF7492-271B-44D2-BB20-306086E0112D}">
      <dgm:prSet/>
      <dgm:spPr/>
      <dgm:t>
        <a:bodyPr/>
        <a:lstStyle/>
        <a:p>
          <a:endParaRPr lang="cs-CZ"/>
        </a:p>
      </dgm:t>
    </dgm:pt>
    <dgm:pt modelId="{B32C7EA1-2F79-42EF-9047-5A856747C158}" type="sibTrans" cxnId="{50CF7492-271B-44D2-BB20-306086E0112D}">
      <dgm:prSet/>
      <dgm:spPr/>
      <dgm:t>
        <a:bodyPr/>
        <a:lstStyle/>
        <a:p>
          <a:endParaRPr lang="cs-CZ"/>
        </a:p>
      </dgm:t>
    </dgm:pt>
    <dgm:pt modelId="{2DB9F487-04A0-49E9-881F-6AEB9ED5BCBE}">
      <dgm:prSet phldrT="[Text]"/>
      <dgm:spPr/>
      <dgm:t>
        <a:bodyPr/>
        <a:lstStyle/>
        <a:p>
          <a:r>
            <a:rPr lang="cs-CZ"/>
            <a:t>hodnocení</a:t>
          </a:r>
        </a:p>
      </dgm:t>
    </dgm:pt>
    <dgm:pt modelId="{A19A4079-106F-4D17-B5EA-394A781C0F01}" type="parTrans" cxnId="{FA4CC59F-DD32-416D-A5C7-DA5AA31FD4D1}">
      <dgm:prSet/>
      <dgm:spPr/>
      <dgm:t>
        <a:bodyPr/>
        <a:lstStyle/>
        <a:p>
          <a:endParaRPr lang="cs-CZ"/>
        </a:p>
      </dgm:t>
    </dgm:pt>
    <dgm:pt modelId="{7C8B6380-573F-4A62-AE19-7B34C9CCDAA1}" type="sibTrans" cxnId="{FA4CC59F-DD32-416D-A5C7-DA5AA31FD4D1}">
      <dgm:prSet/>
      <dgm:spPr/>
      <dgm:t>
        <a:bodyPr/>
        <a:lstStyle/>
        <a:p>
          <a:endParaRPr lang="cs-CZ"/>
        </a:p>
      </dgm:t>
    </dgm:pt>
    <dgm:pt modelId="{F791F89A-734D-4860-80BC-EC7664DA84B8}" type="pres">
      <dgm:prSet presAssocID="{6886F2D6-2B07-4285-9D41-49E0E475ECAF}" presName="Name0" presStyleCnt="0">
        <dgm:presLayoutVars>
          <dgm:dir/>
          <dgm:animLvl val="lvl"/>
          <dgm:resizeHandles val="exact"/>
        </dgm:presLayoutVars>
      </dgm:prSet>
      <dgm:spPr/>
    </dgm:pt>
    <dgm:pt modelId="{A504B76A-322E-4DCB-A7F4-1C15E2A05882}" type="pres">
      <dgm:prSet presAssocID="{212201AF-3E95-4D5E-BD87-E3D0D115006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06D430-8CCA-471C-8319-D7DE65769E10}" type="pres">
      <dgm:prSet presAssocID="{F094C073-CB18-472D-BEDC-673E08C85272}" presName="parTxOnlySpace" presStyleCnt="0"/>
      <dgm:spPr/>
    </dgm:pt>
    <dgm:pt modelId="{B297F1E0-E23E-491F-8783-4378B3BB2109}" type="pres">
      <dgm:prSet presAssocID="{1AB237F5-8A04-4022-AF5A-E800DBBA241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455F98-95DF-4628-8A89-EAA80A8921D6}" type="pres">
      <dgm:prSet presAssocID="{B32C7EA1-2F79-42EF-9047-5A856747C158}" presName="parTxOnlySpace" presStyleCnt="0"/>
      <dgm:spPr/>
    </dgm:pt>
    <dgm:pt modelId="{60672364-3C8C-4EFD-895F-55E0F43DB4C0}" type="pres">
      <dgm:prSet presAssocID="{2DB9F487-04A0-49E9-881F-6AEB9ED5BCB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E15D0B-42AB-4BC3-B420-93E0BCD19508}" type="presOf" srcId="{1AB237F5-8A04-4022-AF5A-E800DBBA2418}" destId="{B297F1E0-E23E-491F-8783-4378B3BB2109}" srcOrd="0" destOrd="0" presId="urn:microsoft.com/office/officeart/2005/8/layout/chevron1"/>
    <dgm:cxn modelId="{99CBFD40-F38D-42FD-861E-C6FAA770AB71}" type="presOf" srcId="{6886F2D6-2B07-4285-9D41-49E0E475ECAF}" destId="{F791F89A-734D-4860-80BC-EC7664DA84B8}" srcOrd="0" destOrd="0" presId="urn:microsoft.com/office/officeart/2005/8/layout/chevron1"/>
    <dgm:cxn modelId="{2401658F-4CA6-450B-921B-450CB2ED14E7}" type="presOf" srcId="{212201AF-3E95-4D5E-BD87-E3D0D115006A}" destId="{A504B76A-322E-4DCB-A7F4-1C15E2A05882}" srcOrd="0" destOrd="0" presId="urn:microsoft.com/office/officeart/2005/8/layout/chevron1"/>
    <dgm:cxn modelId="{EFD7FE76-D5BB-492D-811C-0B7B2048EA0D}" type="presOf" srcId="{2DB9F487-04A0-49E9-881F-6AEB9ED5BCBE}" destId="{60672364-3C8C-4EFD-895F-55E0F43DB4C0}" srcOrd="0" destOrd="0" presId="urn:microsoft.com/office/officeart/2005/8/layout/chevron1"/>
    <dgm:cxn modelId="{FA4CC59F-DD32-416D-A5C7-DA5AA31FD4D1}" srcId="{6886F2D6-2B07-4285-9D41-49E0E475ECAF}" destId="{2DB9F487-04A0-49E9-881F-6AEB9ED5BCBE}" srcOrd="2" destOrd="0" parTransId="{A19A4079-106F-4D17-B5EA-394A781C0F01}" sibTransId="{7C8B6380-573F-4A62-AE19-7B34C9CCDAA1}"/>
    <dgm:cxn modelId="{50CF7492-271B-44D2-BB20-306086E0112D}" srcId="{6886F2D6-2B07-4285-9D41-49E0E475ECAF}" destId="{1AB237F5-8A04-4022-AF5A-E800DBBA2418}" srcOrd="1" destOrd="0" parTransId="{BC4EFFB3-0CE7-497D-9696-971F68E180C1}" sibTransId="{B32C7EA1-2F79-42EF-9047-5A856747C158}"/>
    <dgm:cxn modelId="{EE0DBE62-AEC8-4625-A286-AD60E1B973B2}" srcId="{6886F2D6-2B07-4285-9D41-49E0E475ECAF}" destId="{212201AF-3E95-4D5E-BD87-E3D0D115006A}" srcOrd="0" destOrd="0" parTransId="{D64F84E2-D835-41B8-B840-1CF07B7079AF}" sibTransId="{F094C073-CB18-472D-BEDC-673E08C85272}"/>
    <dgm:cxn modelId="{2BA6FDFE-E4DF-49D5-B87B-148CDBAEA700}" type="presParOf" srcId="{F791F89A-734D-4860-80BC-EC7664DA84B8}" destId="{A504B76A-322E-4DCB-A7F4-1C15E2A05882}" srcOrd="0" destOrd="0" presId="urn:microsoft.com/office/officeart/2005/8/layout/chevron1"/>
    <dgm:cxn modelId="{6084BE81-C92F-4968-9676-060055394FED}" type="presParOf" srcId="{F791F89A-734D-4860-80BC-EC7664DA84B8}" destId="{F806D430-8CCA-471C-8319-D7DE65769E10}" srcOrd="1" destOrd="0" presId="urn:microsoft.com/office/officeart/2005/8/layout/chevron1"/>
    <dgm:cxn modelId="{5C06BEA3-C1C9-4972-8C47-BCD616CBCF7E}" type="presParOf" srcId="{F791F89A-734D-4860-80BC-EC7664DA84B8}" destId="{B297F1E0-E23E-491F-8783-4378B3BB2109}" srcOrd="2" destOrd="0" presId="urn:microsoft.com/office/officeart/2005/8/layout/chevron1"/>
    <dgm:cxn modelId="{B8809821-61FE-4C76-AEAA-2BD67E196A24}" type="presParOf" srcId="{F791F89A-734D-4860-80BC-EC7664DA84B8}" destId="{17455F98-95DF-4628-8A89-EAA80A8921D6}" srcOrd="3" destOrd="0" presId="urn:microsoft.com/office/officeart/2005/8/layout/chevron1"/>
    <dgm:cxn modelId="{2DE6227E-5398-4A91-9591-F3AD84270B89}" type="presParOf" srcId="{F791F89A-734D-4860-80BC-EC7664DA84B8}" destId="{60672364-3C8C-4EFD-895F-55E0F43DB4C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00F3D-83F1-4C91-B24B-A6904CC7679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500AA63-DCF8-4AC0-B0F6-BE5E95C5474D}">
      <dgm:prSet phldrT="[Text]"/>
      <dgm:spPr/>
      <dgm:t>
        <a:bodyPr/>
        <a:lstStyle/>
        <a:p>
          <a:r>
            <a:rPr lang="cs-CZ" b="1" dirty="0" smtClean="0"/>
            <a:t>FORMING</a:t>
          </a:r>
          <a:endParaRPr lang="cs-CZ" b="1" dirty="0"/>
        </a:p>
      </dgm:t>
    </dgm:pt>
    <dgm:pt modelId="{538C0D5E-B724-4209-80CD-D586AE3614B9}" type="parTrans" cxnId="{DC50B4E2-1141-444A-833D-7078A912D458}">
      <dgm:prSet/>
      <dgm:spPr/>
      <dgm:t>
        <a:bodyPr/>
        <a:lstStyle/>
        <a:p>
          <a:endParaRPr lang="cs-CZ"/>
        </a:p>
      </dgm:t>
    </dgm:pt>
    <dgm:pt modelId="{95CA78F1-8D11-45DA-A0E6-3EC3D1C53C4C}" type="sibTrans" cxnId="{DC50B4E2-1141-444A-833D-7078A912D458}">
      <dgm:prSet/>
      <dgm:spPr/>
      <dgm:t>
        <a:bodyPr/>
        <a:lstStyle/>
        <a:p>
          <a:endParaRPr lang="cs-CZ"/>
        </a:p>
      </dgm:t>
    </dgm:pt>
    <dgm:pt modelId="{A327A96D-5559-497F-98DC-8307E8CFCDAC}">
      <dgm:prSet phldrT="[Text]"/>
      <dgm:spPr/>
      <dgm:t>
        <a:bodyPr/>
        <a:lstStyle/>
        <a:p>
          <a:r>
            <a:rPr lang="cs-CZ" b="1" dirty="0" smtClean="0"/>
            <a:t>STORMING</a:t>
          </a:r>
          <a:endParaRPr lang="cs-CZ" b="1" dirty="0"/>
        </a:p>
      </dgm:t>
    </dgm:pt>
    <dgm:pt modelId="{1085968C-D8C5-435F-845B-F04EF7629D5B}" type="parTrans" cxnId="{5E40AD55-458A-4252-BB3C-845C1ED30CB6}">
      <dgm:prSet/>
      <dgm:spPr/>
      <dgm:t>
        <a:bodyPr/>
        <a:lstStyle/>
        <a:p>
          <a:endParaRPr lang="cs-CZ"/>
        </a:p>
      </dgm:t>
    </dgm:pt>
    <dgm:pt modelId="{F31B17AF-67C6-4E09-8584-A33135C8C3B3}" type="sibTrans" cxnId="{5E40AD55-458A-4252-BB3C-845C1ED30CB6}">
      <dgm:prSet/>
      <dgm:spPr/>
      <dgm:t>
        <a:bodyPr/>
        <a:lstStyle/>
        <a:p>
          <a:endParaRPr lang="cs-CZ"/>
        </a:p>
      </dgm:t>
    </dgm:pt>
    <dgm:pt modelId="{27CFFDB7-C62D-4592-AD90-1ECB15F80D1D}">
      <dgm:prSet phldrT="[Text]"/>
      <dgm:spPr/>
      <dgm:t>
        <a:bodyPr/>
        <a:lstStyle/>
        <a:p>
          <a:r>
            <a:rPr lang="cs-CZ" b="1" dirty="0" smtClean="0"/>
            <a:t>NORMING</a:t>
          </a:r>
          <a:endParaRPr lang="cs-CZ" b="1" dirty="0"/>
        </a:p>
      </dgm:t>
    </dgm:pt>
    <dgm:pt modelId="{4A4CDA67-8B85-4286-91F4-C8172A3E2A09}" type="parTrans" cxnId="{17A4E473-7D3D-4960-99B0-BC085C845366}">
      <dgm:prSet/>
      <dgm:spPr/>
      <dgm:t>
        <a:bodyPr/>
        <a:lstStyle/>
        <a:p>
          <a:endParaRPr lang="cs-CZ"/>
        </a:p>
      </dgm:t>
    </dgm:pt>
    <dgm:pt modelId="{D715C18F-B061-4379-86CE-2E35A3E0942A}" type="sibTrans" cxnId="{17A4E473-7D3D-4960-99B0-BC085C845366}">
      <dgm:prSet/>
      <dgm:spPr/>
      <dgm:t>
        <a:bodyPr/>
        <a:lstStyle/>
        <a:p>
          <a:endParaRPr lang="cs-CZ"/>
        </a:p>
      </dgm:t>
    </dgm:pt>
    <dgm:pt modelId="{995426A0-B0E3-41B8-AC5A-1E685F5BBFA4}">
      <dgm:prSet/>
      <dgm:spPr/>
      <dgm:t>
        <a:bodyPr/>
        <a:lstStyle/>
        <a:p>
          <a:r>
            <a:rPr lang="cs-CZ" b="1" dirty="0" smtClean="0"/>
            <a:t>PERFORMING</a:t>
          </a:r>
          <a:endParaRPr lang="cs-CZ" b="1" dirty="0"/>
        </a:p>
      </dgm:t>
    </dgm:pt>
    <dgm:pt modelId="{39CD2BB6-A96C-44FB-B8DE-79F9C69641AF}" type="parTrans" cxnId="{7B773F05-6BA3-4490-B045-AE8D0CD64855}">
      <dgm:prSet/>
      <dgm:spPr/>
      <dgm:t>
        <a:bodyPr/>
        <a:lstStyle/>
        <a:p>
          <a:endParaRPr lang="cs-CZ"/>
        </a:p>
      </dgm:t>
    </dgm:pt>
    <dgm:pt modelId="{49FD4E24-A8B8-4910-BB9D-F192D9240AE9}" type="sibTrans" cxnId="{7B773F05-6BA3-4490-B045-AE8D0CD64855}">
      <dgm:prSet/>
      <dgm:spPr/>
      <dgm:t>
        <a:bodyPr/>
        <a:lstStyle/>
        <a:p>
          <a:endParaRPr lang="cs-CZ"/>
        </a:p>
      </dgm:t>
    </dgm:pt>
    <dgm:pt modelId="{3CB551A3-C5F8-4ECD-9FF9-779363176CA5}" type="pres">
      <dgm:prSet presAssocID="{B4200F3D-83F1-4C91-B24B-A6904CC7679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4670FFF-80FE-4D7C-B896-F479F5861123}" type="pres">
      <dgm:prSet presAssocID="{B4200F3D-83F1-4C91-B24B-A6904CC76797}" presName="arrow" presStyleLbl="bgShp" presStyleIdx="0" presStyleCnt="1"/>
      <dgm:spPr>
        <a:solidFill>
          <a:srgbClr val="92D050"/>
        </a:solidFill>
      </dgm:spPr>
    </dgm:pt>
    <dgm:pt modelId="{02C2EEF4-E934-4EE9-8BFC-B2744586EDEC}" type="pres">
      <dgm:prSet presAssocID="{B4200F3D-83F1-4C91-B24B-A6904CC76797}" presName="arrowDiagram4" presStyleCnt="0"/>
      <dgm:spPr/>
    </dgm:pt>
    <dgm:pt modelId="{42B8F6F8-D8F2-428F-9F32-703348BD8BDD}" type="pres">
      <dgm:prSet presAssocID="{4500AA63-DCF8-4AC0-B0F6-BE5E95C5474D}" presName="bullet4a" presStyleLbl="node1" presStyleIdx="0" presStyleCnt="4"/>
      <dgm:spPr/>
    </dgm:pt>
    <dgm:pt modelId="{45111B1C-A353-4067-9C9D-C5DEBBB6B7B8}" type="pres">
      <dgm:prSet presAssocID="{4500AA63-DCF8-4AC0-B0F6-BE5E95C5474D}" presName="textBox4a" presStyleLbl="revTx" presStyleIdx="0" presStyleCnt="4" custScaleX="146351" custScaleY="702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C004FB-956A-4D67-98B2-52D03B7E7F98}" type="pres">
      <dgm:prSet presAssocID="{A327A96D-5559-497F-98DC-8307E8CFCDAC}" presName="bullet4b" presStyleLbl="node1" presStyleIdx="1" presStyleCnt="4"/>
      <dgm:spPr/>
    </dgm:pt>
    <dgm:pt modelId="{63A7F61C-3E10-4A64-9217-0BFD636A20E4}" type="pres">
      <dgm:prSet presAssocID="{A327A96D-5559-497F-98DC-8307E8CFCDAC}" presName="textBox4b" presStyleLbl="revTx" presStyleIdx="1" presStyleCnt="4" custScaleX="141185" custScaleY="812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C33829-8F2C-4729-AEE6-C6490F16907A}" type="pres">
      <dgm:prSet presAssocID="{27CFFDB7-C62D-4592-AD90-1ECB15F80D1D}" presName="bullet4c" presStyleLbl="node1" presStyleIdx="2" presStyleCnt="4"/>
      <dgm:spPr/>
    </dgm:pt>
    <dgm:pt modelId="{5D33A57E-89B1-4C76-AAC4-95D866155F8F}" type="pres">
      <dgm:prSet presAssocID="{27CFFDB7-C62D-4592-AD90-1ECB15F80D1D}" presName="textBox4c" presStyleLbl="revTx" presStyleIdx="2" presStyleCnt="4" custScaleX="131129" custScaleY="814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BC42AC-770A-43AA-A6AB-1C7C765E6FD4}" type="pres">
      <dgm:prSet presAssocID="{995426A0-B0E3-41B8-AC5A-1E685F5BBFA4}" presName="bullet4d" presStyleLbl="node1" presStyleIdx="3" presStyleCnt="4"/>
      <dgm:spPr/>
    </dgm:pt>
    <dgm:pt modelId="{44C7C9D8-13C1-4DBC-A3DE-D5398F32066C}" type="pres">
      <dgm:prSet presAssocID="{995426A0-B0E3-41B8-AC5A-1E685F5BBFA4}" presName="textBox4d" presStyleLbl="revTx" presStyleIdx="3" presStyleCnt="4" custScaleX="173931" custScaleY="7909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05457C2-8840-4015-84B7-2AE6F0DC17B0}" type="presOf" srcId="{B4200F3D-83F1-4C91-B24B-A6904CC76797}" destId="{3CB551A3-C5F8-4ECD-9FF9-779363176CA5}" srcOrd="0" destOrd="0" presId="urn:microsoft.com/office/officeart/2005/8/layout/arrow2"/>
    <dgm:cxn modelId="{5E40AD55-458A-4252-BB3C-845C1ED30CB6}" srcId="{B4200F3D-83F1-4C91-B24B-A6904CC76797}" destId="{A327A96D-5559-497F-98DC-8307E8CFCDAC}" srcOrd="1" destOrd="0" parTransId="{1085968C-D8C5-435F-845B-F04EF7629D5B}" sibTransId="{F31B17AF-67C6-4E09-8584-A33135C8C3B3}"/>
    <dgm:cxn modelId="{FE199626-CFB3-4905-9427-B1E8A039C0C0}" type="presOf" srcId="{A327A96D-5559-497F-98DC-8307E8CFCDAC}" destId="{63A7F61C-3E10-4A64-9217-0BFD636A20E4}" srcOrd="0" destOrd="0" presId="urn:microsoft.com/office/officeart/2005/8/layout/arrow2"/>
    <dgm:cxn modelId="{A11BC29B-370A-4462-AA7E-C0D78522653A}" type="presOf" srcId="{995426A0-B0E3-41B8-AC5A-1E685F5BBFA4}" destId="{44C7C9D8-13C1-4DBC-A3DE-D5398F32066C}" srcOrd="0" destOrd="0" presId="urn:microsoft.com/office/officeart/2005/8/layout/arrow2"/>
    <dgm:cxn modelId="{D7371F77-9734-4011-B654-C4F7F8734840}" type="presOf" srcId="{27CFFDB7-C62D-4592-AD90-1ECB15F80D1D}" destId="{5D33A57E-89B1-4C76-AAC4-95D866155F8F}" srcOrd="0" destOrd="0" presId="urn:microsoft.com/office/officeart/2005/8/layout/arrow2"/>
    <dgm:cxn modelId="{DC50B4E2-1141-444A-833D-7078A912D458}" srcId="{B4200F3D-83F1-4C91-B24B-A6904CC76797}" destId="{4500AA63-DCF8-4AC0-B0F6-BE5E95C5474D}" srcOrd="0" destOrd="0" parTransId="{538C0D5E-B724-4209-80CD-D586AE3614B9}" sibTransId="{95CA78F1-8D11-45DA-A0E6-3EC3D1C53C4C}"/>
    <dgm:cxn modelId="{7B773F05-6BA3-4490-B045-AE8D0CD64855}" srcId="{B4200F3D-83F1-4C91-B24B-A6904CC76797}" destId="{995426A0-B0E3-41B8-AC5A-1E685F5BBFA4}" srcOrd="3" destOrd="0" parTransId="{39CD2BB6-A96C-44FB-B8DE-79F9C69641AF}" sibTransId="{49FD4E24-A8B8-4910-BB9D-F192D9240AE9}"/>
    <dgm:cxn modelId="{D0C08AC3-0EBD-41FA-8373-54256AD62A04}" type="presOf" srcId="{4500AA63-DCF8-4AC0-B0F6-BE5E95C5474D}" destId="{45111B1C-A353-4067-9C9D-C5DEBBB6B7B8}" srcOrd="0" destOrd="0" presId="urn:microsoft.com/office/officeart/2005/8/layout/arrow2"/>
    <dgm:cxn modelId="{17A4E473-7D3D-4960-99B0-BC085C845366}" srcId="{B4200F3D-83F1-4C91-B24B-A6904CC76797}" destId="{27CFFDB7-C62D-4592-AD90-1ECB15F80D1D}" srcOrd="2" destOrd="0" parTransId="{4A4CDA67-8B85-4286-91F4-C8172A3E2A09}" sibTransId="{D715C18F-B061-4379-86CE-2E35A3E0942A}"/>
    <dgm:cxn modelId="{0F7DA35A-87D0-4F47-AFF9-4F68191F96E6}" type="presParOf" srcId="{3CB551A3-C5F8-4ECD-9FF9-779363176CA5}" destId="{E4670FFF-80FE-4D7C-B896-F479F5861123}" srcOrd="0" destOrd="0" presId="urn:microsoft.com/office/officeart/2005/8/layout/arrow2"/>
    <dgm:cxn modelId="{1C23B795-9B57-4B70-A16B-560420505427}" type="presParOf" srcId="{3CB551A3-C5F8-4ECD-9FF9-779363176CA5}" destId="{02C2EEF4-E934-4EE9-8BFC-B2744586EDEC}" srcOrd="1" destOrd="0" presId="urn:microsoft.com/office/officeart/2005/8/layout/arrow2"/>
    <dgm:cxn modelId="{5CE2AA43-04CA-4DF3-BC6A-52B502FD0188}" type="presParOf" srcId="{02C2EEF4-E934-4EE9-8BFC-B2744586EDEC}" destId="{42B8F6F8-D8F2-428F-9F32-703348BD8BDD}" srcOrd="0" destOrd="0" presId="urn:microsoft.com/office/officeart/2005/8/layout/arrow2"/>
    <dgm:cxn modelId="{8213C526-6AC3-41D5-8DA9-BE1C6C0F65E1}" type="presParOf" srcId="{02C2EEF4-E934-4EE9-8BFC-B2744586EDEC}" destId="{45111B1C-A353-4067-9C9D-C5DEBBB6B7B8}" srcOrd="1" destOrd="0" presId="urn:microsoft.com/office/officeart/2005/8/layout/arrow2"/>
    <dgm:cxn modelId="{A84FA134-F4C9-4044-A04E-417D62E96D25}" type="presParOf" srcId="{02C2EEF4-E934-4EE9-8BFC-B2744586EDEC}" destId="{0BC004FB-956A-4D67-98B2-52D03B7E7F98}" srcOrd="2" destOrd="0" presId="urn:microsoft.com/office/officeart/2005/8/layout/arrow2"/>
    <dgm:cxn modelId="{10A49BA3-D13A-489C-BA56-1B4AEE065715}" type="presParOf" srcId="{02C2EEF4-E934-4EE9-8BFC-B2744586EDEC}" destId="{63A7F61C-3E10-4A64-9217-0BFD636A20E4}" srcOrd="3" destOrd="0" presId="urn:microsoft.com/office/officeart/2005/8/layout/arrow2"/>
    <dgm:cxn modelId="{71F43DAA-52B2-4E34-A8C7-7BD7C51AF73A}" type="presParOf" srcId="{02C2EEF4-E934-4EE9-8BFC-B2744586EDEC}" destId="{F6C33829-8F2C-4729-AEE6-C6490F16907A}" srcOrd="4" destOrd="0" presId="urn:microsoft.com/office/officeart/2005/8/layout/arrow2"/>
    <dgm:cxn modelId="{9801C9A4-51F8-4770-BEC5-A97A18F9C35F}" type="presParOf" srcId="{02C2EEF4-E934-4EE9-8BFC-B2744586EDEC}" destId="{5D33A57E-89B1-4C76-AAC4-95D866155F8F}" srcOrd="5" destOrd="0" presId="urn:microsoft.com/office/officeart/2005/8/layout/arrow2"/>
    <dgm:cxn modelId="{9625C97F-A039-4D23-A419-0973CE5B9DAF}" type="presParOf" srcId="{02C2EEF4-E934-4EE9-8BFC-B2744586EDEC}" destId="{F0BC42AC-770A-43AA-A6AB-1C7C765E6FD4}" srcOrd="6" destOrd="0" presId="urn:microsoft.com/office/officeart/2005/8/layout/arrow2"/>
    <dgm:cxn modelId="{76B6C666-489A-40E2-8BB7-4D30D86B267C}" type="presParOf" srcId="{02C2EEF4-E934-4EE9-8BFC-B2744586EDEC}" destId="{44C7C9D8-13C1-4DBC-A3DE-D5398F32066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2B4AB4-DADE-4CBE-80E6-34392A1A909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9787931-C540-4270-9176-6864E36D0DED}">
      <dgm:prSet phldrT="[Text]"/>
      <dgm:spPr>
        <a:noFill/>
      </dgm:spPr>
      <dgm:t>
        <a:bodyPr/>
        <a:lstStyle/>
        <a:p>
          <a:r>
            <a:rPr lang="cs-CZ" b="1" dirty="0" smtClean="0"/>
            <a:t>ADJOURNING</a:t>
          </a:r>
          <a:endParaRPr lang="cs-CZ" b="1" dirty="0"/>
        </a:p>
      </dgm:t>
    </dgm:pt>
    <dgm:pt modelId="{2DD9FEBA-ED43-4ABE-8E13-CFECA3835B7F}" type="sibTrans" cxnId="{EDE7EF3C-0932-4006-A6F0-410BEA799B0A}">
      <dgm:prSet/>
      <dgm:spPr/>
      <dgm:t>
        <a:bodyPr/>
        <a:lstStyle/>
        <a:p>
          <a:endParaRPr lang="cs-CZ"/>
        </a:p>
      </dgm:t>
    </dgm:pt>
    <dgm:pt modelId="{B780AE53-EA80-4C67-A675-E69B966C5ABD}" type="parTrans" cxnId="{EDE7EF3C-0932-4006-A6F0-410BEA799B0A}">
      <dgm:prSet/>
      <dgm:spPr/>
      <dgm:t>
        <a:bodyPr/>
        <a:lstStyle/>
        <a:p>
          <a:endParaRPr lang="cs-CZ"/>
        </a:p>
      </dgm:t>
    </dgm:pt>
    <dgm:pt modelId="{647F52C1-C537-4D38-9271-64FE5383C286}">
      <dgm:prSet phldrT="[Text]" phldr="1"/>
      <dgm:spPr/>
      <dgm:t>
        <a:bodyPr/>
        <a:lstStyle/>
        <a:p>
          <a:endParaRPr lang="cs-CZ" dirty="0"/>
        </a:p>
      </dgm:t>
    </dgm:pt>
    <dgm:pt modelId="{71C9A83D-03CC-4D0E-81AE-AA94D110B6C2}" type="sibTrans" cxnId="{E65AC5D2-4505-4AF0-9C55-02F0BEEE933B}">
      <dgm:prSet/>
      <dgm:spPr/>
      <dgm:t>
        <a:bodyPr/>
        <a:lstStyle/>
        <a:p>
          <a:endParaRPr lang="cs-CZ"/>
        </a:p>
      </dgm:t>
    </dgm:pt>
    <dgm:pt modelId="{B5E05114-3F40-4156-A449-0749508E673D}" type="parTrans" cxnId="{E65AC5D2-4505-4AF0-9C55-02F0BEEE933B}">
      <dgm:prSet/>
      <dgm:spPr/>
      <dgm:t>
        <a:bodyPr/>
        <a:lstStyle/>
        <a:p>
          <a:endParaRPr lang="cs-CZ"/>
        </a:p>
      </dgm:t>
    </dgm:pt>
    <dgm:pt modelId="{AD1E44E7-AEAA-460B-BE81-5124C6358EF6}" type="pres">
      <dgm:prSet presAssocID="{732B4AB4-DADE-4CBE-80E6-34392A1A909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FB32947-C3C2-4F87-BDBB-B01FCB4BD112}" type="pres">
      <dgm:prSet presAssocID="{647F52C1-C537-4D38-9271-64FE5383C286}" presName="posSpace" presStyleCnt="0"/>
      <dgm:spPr/>
    </dgm:pt>
    <dgm:pt modelId="{85E0F93D-2AE1-49CA-85D5-C6AC6BC38FB4}" type="pres">
      <dgm:prSet presAssocID="{647F52C1-C537-4D38-9271-64FE5383C286}" presName="vertFlow" presStyleCnt="0"/>
      <dgm:spPr/>
    </dgm:pt>
    <dgm:pt modelId="{2E093264-961D-4325-93A6-F89533D66E79}" type="pres">
      <dgm:prSet presAssocID="{647F52C1-C537-4D38-9271-64FE5383C286}" presName="topSpace" presStyleCnt="0"/>
      <dgm:spPr/>
    </dgm:pt>
    <dgm:pt modelId="{1019A8C5-D1B1-433C-AB73-DA851F03D9FF}" type="pres">
      <dgm:prSet presAssocID="{647F52C1-C537-4D38-9271-64FE5383C286}" presName="firstComp" presStyleCnt="0"/>
      <dgm:spPr/>
    </dgm:pt>
    <dgm:pt modelId="{CB0DF473-C7A9-41A5-8349-0A89FD06B7EE}" type="pres">
      <dgm:prSet presAssocID="{647F52C1-C537-4D38-9271-64FE5383C286}" presName="firstChild" presStyleLbl="bgAccFollowNode1" presStyleIdx="0" presStyleCnt="1" custScaleX="129979" custLinFactNeighborX="-22216" custLinFactNeighborY="-17304"/>
      <dgm:spPr/>
      <dgm:t>
        <a:bodyPr/>
        <a:lstStyle/>
        <a:p>
          <a:endParaRPr lang="cs-CZ"/>
        </a:p>
      </dgm:t>
    </dgm:pt>
    <dgm:pt modelId="{259B413A-1801-4B6F-8939-8BFE76908286}" type="pres">
      <dgm:prSet presAssocID="{647F52C1-C537-4D38-9271-64FE5383C286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04C6E3-BAEE-41E5-964A-A7B26AB3005D}" type="pres">
      <dgm:prSet presAssocID="{647F52C1-C537-4D38-9271-64FE5383C286}" presName="negSpace" presStyleCnt="0"/>
      <dgm:spPr/>
    </dgm:pt>
    <dgm:pt modelId="{6ED97730-646F-4BD6-A556-D6B7E633AFB7}" type="pres">
      <dgm:prSet presAssocID="{647F52C1-C537-4D38-9271-64FE5383C286}" presName="circle" presStyleLbl="node1" presStyleIdx="0" presStyleCnt="1" custScaleX="35217" custScaleY="37968" custLinFactNeighborX="53157" custLinFactNeighborY="-3961"/>
      <dgm:spPr/>
      <dgm:t>
        <a:bodyPr/>
        <a:lstStyle/>
        <a:p>
          <a:endParaRPr lang="cs-CZ"/>
        </a:p>
      </dgm:t>
    </dgm:pt>
  </dgm:ptLst>
  <dgm:cxnLst>
    <dgm:cxn modelId="{D0FF14BC-B064-4481-BB07-9AE14F6DC464}" type="presOf" srcId="{732B4AB4-DADE-4CBE-80E6-34392A1A9093}" destId="{AD1E44E7-AEAA-460B-BE81-5124C6358EF6}" srcOrd="0" destOrd="0" presId="urn:microsoft.com/office/officeart/2005/8/layout/hList9"/>
    <dgm:cxn modelId="{EDE7EF3C-0932-4006-A6F0-410BEA799B0A}" srcId="{647F52C1-C537-4D38-9271-64FE5383C286}" destId="{49787931-C540-4270-9176-6864E36D0DED}" srcOrd="0" destOrd="0" parTransId="{B780AE53-EA80-4C67-A675-E69B966C5ABD}" sibTransId="{2DD9FEBA-ED43-4ABE-8E13-CFECA3835B7F}"/>
    <dgm:cxn modelId="{E65AC5D2-4505-4AF0-9C55-02F0BEEE933B}" srcId="{732B4AB4-DADE-4CBE-80E6-34392A1A9093}" destId="{647F52C1-C537-4D38-9271-64FE5383C286}" srcOrd="0" destOrd="0" parTransId="{B5E05114-3F40-4156-A449-0749508E673D}" sibTransId="{71C9A83D-03CC-4D0E-81AE-AA94D110B6C2}"/>
    <dgm:cxn modelId="{862953CC-275C-4E91-A6C5-5A04FD9B5D6B}" type="presOf" srcId="{49787931-C540-4270-9176-6864E36D0DED}" destId="{259B413A-1801-4B6F-8939-8BFE76908286}" srcOrd="1" destOrd="0" presId="urn:microsoft.com/office/officeart/2005/8/layout/hList9"/>
    <dgm:cxn modelId="{48C7A911-1EFA-4136-8F65-039C7D76C98B}" type="presOf" srcId="{49787931-C540-4270-9176-6864E36D0DED}" destId="{CB0DF473-C7A9-41A5-8349-0A89FD06B7EE}" srcOrd="0" destOrd="0" presId="urn:microsoft.com/office/officeart/2005/8/layout/hList9"/>
    <dgm:cxn modelId="{A9E9A0AB-1011-4B72-9D50-973077065AC8}" type="presOf" srcId="{647F52C1-C537-4D38-9271-64FE5383C286}" destId="{6ED97730-646F-4BD6-A556-D6B7E633AFB7}" srcOrd="0" destOrd="0" presId="urn:microsoft.com/office/officeart/2005/8/layout/hList9"/>
    <dgm:cxn modelId="{D48DD743-A71F-4E35-BFC6-5569485535D1}" type="presParOf" srcId="{AD1E44E7-AEAA-460B-BE81-5124C6358EF6}" destId="{FFB32947-C3C2-4F87-BDBB-B01FCB4BD112}" srcOrd="0" destOrd="0" presId="urn:microsoft.com/office/officeart/2005/8/layout/hList9"/>
    <dgm:cxn modelId="{FEE3D93E-AB60-4066-8ADD-99AB3CA8D182}" type="presParOf" srcId="{AD1E44E7-AEAA-460B-BE81-5124C6358EF6}" destId="{85E0F93D-2AE1-49CA-85D5-C6AC6BC38FB4}" srcOrd="1" destOrd="0" presId="urn:microsoft.com/office/officeart/2005/8/layout/hList9"/>
    <dgm:cxn modelId="{B75D0784-1AA1-4BE0-83BF-180C761EC4E4}" type="presParOf" srcId="{85E0F93D-2AE1-49CA-85D5-C6AC6BC38FB4}" destId="{2E093264-961D-4325-93A6-F89533D66E79}" srcOrd="0" destOrd="0" presId="urn:microsoft.com/office/officeart/2005/8/layout/hList9"/>
    <dgm:cxn modelId="{3DDF3528-F0DF-49F8-8461-589CCBF3F210}" type="presParOf" srcId="{85E0F93D-2AE1-49CA-85D5-C6AC6BC38FB4}" destId="{1019A8C5-D1B1-433C-AB73-DA851F03D9FF}" srcOrd="1" destOrd="0" presId="urn:microsoft.com/office/officeart/2005/8/layout/hList9"/>
    <dgm:cxn modelId="{64786C95-B69C-4A25-AFE7-799EB3C257A2}" type="presParOf" srcId="{1019A8C5-D1B1-433C-AB73-DA851F03D9FF}" destId="{CB0DF473-C7A9-41A5-8349-0A89FD06B7EE}" srcOrd="0" destOrd="0" presId="urn:microsoft.com/office/officeart/2005/8/layout/hList9"/>
    <dgm:cxn modelId="{F4E06903-878A-47F2-929F-56E6546A3355}" type="presParOf" srcId="{1019A8C5-D1B1-433C-AB73-DA851F03D9FF}" destId="{259B413A-1801-4B6F-8939-8BFE76908286}" srcOrd="1" destOrd="0" presId="urn:microsoft.com/office/officeart/2005/8/layout/hList9"/>
    <dgm:cxn modelId="{CFD9780A-E3FB-41AF-B1C5-99ABB2F602C5}" type="presParOf" srcId="{AD1E44E7-AEAA-460B-BE81-5124C6358EF6}" destId="{4304C6E3-BAEE-41E5-964A-A7B26AB3005D}" srcOrd="2" destOrd="0" presId="urn:microsoft.com/office/officeart/2005/8/layout/hList9"/>
    <dgm:cxn modelId="{C9F48D04-BFA3-4705-BB8B-B32389DD57C6}" type="presParOf" srcId="{AD1E44E7-AEAA-460B-BE81-5124C6358EF6}" destId="{6ED97730-646F-4BD6-A556-D6B7E633AFB7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C5CFDB-4560-4E18-B3DF-499D35499BBA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 phldr="1"/>
      <dgm:spPr/>
    </dgm:pt>
    <dgm:pt modelId="{E43366D9-0111-44BA-B603-BE9EDB9E414E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Závislost</a:t>
          </a:r>
          <a:endParaRPr lang="cs-CZ" dirty="0"/>
        </a:p>
      </dgm:t>
    </dgm:pt>
    <dgm:pt modelId="{4811E77B-0B2A-4E71-923E-579FD5870356}" type="parTrans" cxnId="{BD359FA9-E37F-4DFF-8730-5693144923F4}">
      <dgm:prSet/>
      <dgm:spPr/>
      <dgm:t>
        <a:bodyPr/>
        <a:lstStyle/>
        <a:p>
          <a:endParaRPr lang="cs-CZ"/>
        </a:p>
      </dgm:t>
    </dgm:pt>
    <dgm:pt modelId="{60F15A11-A4F1-4828-A0F2-32A960929FD2}" type="sibTrans" cxnId="{BD359FA9-E37F-4DFF-8730-5693144923F4}">
      <dgm:prSet/>
      <dgm:spPr/>
      <dgm:t>
        <a:bodyPr/>
        <a:lstStyle/>
        <a:p>
          <a:endParaRPr lang="cs-CZ"/>
        </a:p>
      </dgm:t>
    </dgm:pt>
    <dgm:pt modelId="{31147104-F887-4EAA-83C1-88505311AA1C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err="1" smtClean="0"/>
            <a:t>Kontrazávislost</a:t>
          </a:r>
          <a:endParaRPr lang="cs-CZ" dirty="0"/>
        </a:p>
      </dgm:t>
    </dgm:pt>
    <dgm:pt modelId="{A150AA64-5884-412B-B232-291DD4DD4F50}" type="parTrans" cxnId="{1CE4FB8C-26C3-49AB-AA2B-EAB59D73C416}">
      <dgm:prSet/>
      <dgm:spPr/>
      <dgm:t>
        <a:bodyPr/>
        <a:lstStyle/>
        <a:p>
          <a:endParaRPr lang="cs-CZ"/>
        </a:p>
      </dgm:t>
    </dgm:pt>
    <dgm:pt modelId="{383509FB-FEE4-4344-913B-A270DB0CE06C}" type="sibTrans" cxnId="{1CE4FB8C-26C3-49AB-AA2B-EAB59D73C416}">
      <dgm:prSet/>
      <dgm:spPr/>
      <dgm:t>
        <a:bodyPr/>
        <a:lstStyle/>
        <a:p>
          <a:endParaRPr lang="cs-CZ"/>
        </a:p>
      </dgm:t>
    </dgm:pt>
    <dgm:pt modelId="{F491844B-5990-459C-957E-C59EE87B3336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Začátek vzájemné závislosti</a:t>
          </a:r>
          <a:endParaRPr lang="cs-CZ" dirty="0"/>
        </a:p>
      </dgm:t>
    </dgm:pt>
    <dgm:pt modelId="{AF93C516-F7A5-4896-87B9-F4C9497227DD}" type="parTrans" cxnId="{9B58B2BB-3B73-4078-A2FA-F23BAFECB196}">
      <dgm:prSet/>
      <dgm:spPr/>
      <dgm:t>
        <a:bodyPr/>
        <a:lstStyle/>
        <a:p>
          <a:endParaRPr lang="cs-CZ"/>
        </a:p>
      </dgm:t>
    </dgm:pt>
    <dgm:pt modelId="{B415C58B-BEBA-4C74-BB96-6748E9BD2D71}" type="sibTrans" cxnId="{9B58B2BB-3B73-4078-A2FA-F23BAFECB196}">
      <dgm:prSet/>
      <dgm:spPr/>
      <dgm:t>
        <a:bodyPr/>
        <a:lstStyle/>
        <a:p>
          <a:endParaRPr lang="cs-CZ"/>
        </a:p>
      </dgm:t>
    </dgm:pt>
    <dgm:pt modelId="{1CB84ACE-570F-4D0B-A8B2-B6429689FEF5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Pokračování vzájemné závislost</a:t>
          </a:r>
          <a:endParaRPr lang="cs-CZ" dirty="0"/>
        </a:p>
      </dgm:t>
    </dgm:pt>
    <dgm:pt modelId="{54F64E7B-973C-408A-B25D-884CE4A91BFF}" type="parTrans" cxnId="{7C31BF1F-4830-4390-9766-E8CD83EF27B9}">
      <dgm:prSet/>
      <dgm:spPr/>
      <dgm:t>
        <a:bodyPr/>
        <a:lstStyle/>
        <a:p>
          <a:endParaRPr lang="cs-CZ"/>
        </a:p>
      </dgm:t>
    </dgm:pt>
    <dgm:pt modelId="{4B894F3D-BB99-4902-923B-5EA2D62F346A}" type="sibTrans" cxnId="{7C31BF1F-4830-4390-9766-E8CD83EF27B9}">
      <dgm:prSet/>
      <dgm:spPr/>
      <dgm:t>
        <a:bodyPr/>
        <a:lstStyle/>
        <a:p>
          <a:endParaRPr lang="cs-CZ"/>
        </a:p>
      </dgm:t>
    </dgm:pt>
    <dgm:pt modelId="{4084255D-697B-4B95-805C-5DE3418354F5}" type="pres">
      <dgm:prSet presAssocID="{11C5CFDB-4560-4E18-B3DF-499D35499BBA}" presName="CompostProcess" presStyleCnt="0">
        <dgm:presLayoutVars>
          <dgm:dir/>
          <dgm:resizeHandles val="exact"/>
        </dgm:presLayoutVars>
      </dgm:prSet>
      <dgm:spPr/>
    </dgm:pt>
    <dgm:pt modelId="{3137ECDD-4B62-4D18-92C5-1D97A4A824D1}" type="pres">
      <dgm:prSet presAssocID="{11C5CFDB-4560-4E18-B3DF-499D35499BBA}" presName="arrow" presStyleLbl="bgShp" presStyleIdx="0" presStyleCnt="1"/>
      <dgm:spPr/>
    </dgm:pt>
    <dgm:pt modelId="{145FBCD5-C7C1-4D8E-BE72-EB783C5CB32B}" type="pres">
      <dgm:prSet presAssocID="{11C5CFDB-4560-4E18-B3DF-499D35499BBA}" presName="linearProcess" presStyleCnt="0"/>
      <dgm:spPr/>
    </dgm:pt>
    <dgm:pt modelId="{8F2B1EBF-A030-4A11-B007-3F66A1A6EF68}" type="pres">
      <dgm:prSet presAssocID="{E43366D9-0111-44BA-B603-BE9EDB9E414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BEA6B5-EC01-41DF-98B0-B38A21C25A83}" type="pres">
      <dgm:prSet presAssocID="{60F15A11-A4F1-4828-A0F2-32A960929FD2}" presName="sibTrans" presStyleCnt="0"/>
      <dgm:spPr/>
    </dgm:pt>
    <dgm:pt modelId="{BE25D35A-B6E0-4E0E-BAC3-4DB14ADBA50E}" type="pres">
      <dgm:prSet presAssocID="{31147104-F887-4EAA-83C1-88505311AA1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6ED2B9-3E19-46F6-B7D0-FEA7CB726021}" type="pres">
      <dgm:prSet presAssocID="{383509FB-FEE4-4344-913B-A270DB0CE06C}" presName="sibTrans" presStyleCnt="0"/>
      <dgm:spPr/>
    </dgm:pt>
    <dgm:pt modelId="{1C6720B6-5F9F-48EB-B47B-C687B33E7173}" type="pres">
      <dgm:prSet presAssocID="{F491844B-5990-459C-957E-C59EE87B333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60D4DD-6364-446A-B965-ABDA0EC6E2B3}" type="pres">
      <dgm:prSet presAssocID="{B415C58B-BEBA-4C74-BB96-6748E9BD2D71}" presName="sibTrans" presStyleCnt="0"/>
      <dgm:spPr/>
    </dgm:pt>
    <dgm:pt modelId="{3BC94DB1-42F9-42E0-AD78-19B3829C6785}" type="pres">
      <dgm:prSet presAssocID="{1CB84ACE-570F-4D0B-A8B2-B6429689FEF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E9112EF-34A7-4C7A-A67A-8341BB9DFC60}" type="presOf" srcId="{1CB84ACE-570F-4D0B-A8B2-B6429689FEF5}" destId="{3BC94DB1-42F9-42E0-AD78-19B3829C6785}" srcOrd="0" destOrd="0" presId="urn:microsoft.com/office/officeart/2005/8/layout/hProcess9"/>
    <dgm:cxn modelId="{3795F24A-EA2E-408B-8344-49643ED656A8}" type="presOf" srcId="{E43366D9-0111-44BA-B603-BE9EDB9E414E}" destId="{8F2B1EBF-A030-4A11-B007-3F66A1A6EF68}" srcOrd="0" destOrd="0" presId="urn:microsoft.com/office/officeart/2005/8/layout/hProcess9"/>
    <dgm:cxn modelId="{1CE4FB8C-26C3-49AB-AA2B-EAB59D73C416}" srcId="{11C5CFDB-4560-4E18-B3DF-499D35499BBA}" destId="{31147104-F887-4EAA-83C1-88505311AA1C}" srcOrd="1" destOrd="0" parTransId="{A150AA64-5884-412B-B232-291DD4DD4F50}" sibTransId="{383509FB-FEE4-4344-913B-A270DB0CE06C}"/>
    <dgm:cxn modelId="{BD359FA9-E37F-4DFF-8730-5693144923F4}" srcId="{11C5CFDB-4560-4E18-B3DF-499D35499BBA}" destId="{E43366D9-0111-44BA-B603-BE9EDB9E414E}" srcOrd="0" destOrd="0" parTransId="{4811E77B-0B2A-4E71-923E-579FD5870356}" sibTransId="{60F15A11-A4F1-4828-A0F2-32A960929FD2}"/>
    <dgm:cxn modelId="{9B58B2BB-3B73-4078-A2FA-F23BAFECB196}" srcId="{11C5CFDB-4560-4E18-B3DF-499D35499BBA}" destId="{F491844B-5990-459C-957E-C59EE87B3336}" srcOrd="2" destOrd="0" parTransId="{AF93C516-F7A5-4896-87B9-F4C9497227DD}" sibTransId="{B415C58B-BEBA-4C74-BB96-6748E9BD2D71}"/>
    <dgm:cxn modelId="{8F1B16F7-3D1E-4A20-9F43-56DF96C84364}" type="presOf" srcId="{F491844B-5990-459C-957E-C59EE87B3336}" destId="{1C6720B6-5F9F-48EB-B47B-C687B33E7173}" srcOrd="0" destOrd="0" presId="urn:microsoft.com/office/officeart/2005/8/layout/hProcess9"/>
    <dgm:cxn modelId="{352494A5-9F17-4516-AB84-5C695AAB3023}" type="presOf" srcId="{11C5CFDB-4560-4E18-B3DF-499D35499BBA}" destId="{4084255D-697B-4B95-805C-5DE3418354F5}" srcOrd="0" destOrd="0" presId="urn:microsoft.com/office/officeart/2005/8/layout/hProcess9"/>
    <dgm:cxn modelId="{A7C32D27-4911-40EA-AD5C-FCA3E05E4E7D}" type="presOf" srcId="{31147104-F887-4EAA-83C1-88505311AA1C}" destId="{BE25D35A-B6E0-4E0E-BAC3-4DB14ADBA50E}" srcOrd="0" destOrd="0" presId="urn:microsoft.com/office/officeart/2005/8/layout/hProcess9"/>
    <dgm:cxn modelId="{7C31BF1F-4830-4390-9766-E8CD83EF27B9}" srcId="{11C5CFDB-4560-4E18-B3DF-499D35499BBA}" destId="{1CB84ACE-570F-4D0B-A8B2-B6429689FEF5}" srcOrd="3" destOrd="0" parTransId="{54F64E7B-973C-408A-B25D-884CE4A91BFF}" sibTransId="{4B894F3D-BB99-4902-923B-5EA2D62F346A}"/>
    <dgm:cxn modelId="{1C7C3F3F-2007-4B26-81A2-150799F39431}" type="presParOf" srcId="{4084255D-697B-4B95-805C-5DE3418354F5}" destId="{3137ECDD-4B62-4D18-92C5-1D97A4A824D1}" srcOrd="0" destOrd="0" presId="urn:microsoft.com/office/officeart/2005/8/layout/hProcess9"/>
    <dgm:cxn modelId="{AD3A763E-8BC0-438A-9E30-F682C94A4DDE}" type="presParOf" srcId="{4084255D-697B-4B95-805C-5DE3418354F5}" destId="{145FBCD5-C7C1-4D8E-BE72-EB783C5CB32B}" srcOrd="1" destOrd="0" presId="urn:microsoft.com/office/officeart/2005/8/layout/hProcess9"/>
    <dgm:cxn modelId="{1B862305-6A13-4B70-B447-4770528B9433}" type="presParOf" srcId="{145FBCD5-C7C1-4D8E-BE72-EB783C5CB32B}" destId="{8F2B1EBF-A030-4A11-B007-3F66A1A6EF68}" srcOrd="0" destOrd="0" presId="urn:microsoft.com/office/officeart/2005/8/layout/hProcess9"/>
    <dgm:cxn modelId="{F0AA5BD0-6D4C-4C82-AAA9-E9FE44C0FE78}" type="presParOf" srcId="{145FBCD5-C7C1-4D8E-BE72-EB783C5CB32B}" destId="{88BEA6B5-EC01-41DF-98B0-B38A21C25A83}" srcOrd="1" destOrd="0" presId="urn:microsoft.com/office/officeart/2005/8/layout/hProcess9"/>
    <dgm:cxn modelId="{DE3F610B-2ACB-4614-890B-6666905416F8}" type="presParOf" srcId="{145FBCD5-C7C1-4D8E-BE72-EB783C5CB32B}" destId="{BE25D35A-B6E0-4E0E-BAC3-4DB14ADBA50E}" srcOrd="2" destOrd="0" presId="urn:microsoft.com/office/officeart/2005/8/layout/hProcess9"/>
    <dgm:cxn modelId="{386F98F7-84CE-4F6C-9D3D-2B2756AF544D}" type="presParOf" srcId="{145FBCD5-C7C1-4D8E-BE72-EB783C5CB32B}" destId="{D76ED2B9-3E19-46F6-B7D0-FEA7CB726021}" srcOrd="3" destOrd="0" presId="urn:microsoft.com/office/officeart/2005/8/layout/hProcess9"/>
    <dgm:cxn modelId="{82FA5894-BA1D-4430-920B-FF6513385402}" type="presParOf" srcId="{145FBCD5-C7C1-4D8E-BE72-EB783C5CB32B}" destId="{1C6720B6-5F9F-48EB-B47B-C687B33E7173}" srcOrd="4" destOrd="0" presId="urn:microsoft.com/office/officeart/2005/8/layout/hProcess9"/>
    <dgm:cxn modelId="{375B5546-17B4-4B17-8238-76FFAD8FBBDF}" type="presParOf" srcId="{145FBCD5-C7C1-4D8E-BE72-EB783C5CB32B}" destId="{6B60D4DD-6364-446A-B965-ABDA0EC6E2B3}" srcOrd="5" destOrd="0" presId="urn:microsoft.com/office/officeart/2005/8/layout/hProcess9"/>
    <dgm:cxn modelId="{5B9A298D-CEC1-44AC-8DDD-494F8F1A3D40}" type="presParOf" srcId="{145FBCD5-C7C1-4D8E-BE72-EB783C5CB32B}" destId="{3BC94DB1-42F9-42E0-AD78-19B3829C678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20B82B-48C6-4820-A655-BFF28AD56433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3235131-65A1-497D-B4BA-E7C919C3759D}">
      <dgm:prSet phldrT="[Text]"/>
      <dgm:spPr/>
      <dgm:t>
        <a:bodyPr/>
        <a:lstStyle/>
        <a:p>
          <a:r>
            <a:rPr lang="cs-CZ" dirty="0" smtClean="0">
              <a:latin typeface="Hind Regular" pitchFamily="2" charset="-18"/>
              <a:cs typeface="Hind Regular" pitchFamily="2" charset="-18"/>
            </a:rPr>
            <a:t>Zkušenost není to, co jsem zažil, ale to, co jsem s tím zážitkem udělal!</a:t>
          </a:r>
          <a:endParaRPr lang="cs-CZ" dirty="0">
            <a:latin typeface="Hind Regular" pitchFamily="2" charset="-18"/>
            <a:cs typeface="Hind Regular" pitchFamily="2" charset="-18"/>
          </a:endParaRPr>
        </a:p>
      </dgm:t>
    </dgm:pt>
    <dgm:pt modelId="{9D09FFD6-17F4-4B91-A6BE-0AB734B4D0CB}" type="parTrans" cxnId="{F079729F-10DA-462A-8151-6659D6DFE796}">
      <dgm:prSet/>
      <dgm:spPr/>
      <dgm:t>
        <a:bodyPr/>
        <a:lstStyle/>
        <a:p>
          <a:endParaRPr lang="cs-CZ"/>
        </a:p>
      </dgm:t>
    </dgm:pt>
    <dgm:pt modelId="{7B75C51D-A912-4334-94C6-01DB6CA3BFC0}" type="sibTrans" cxnId="{F079729F-10DA-462A-8151-6659D6DFE796}">
      <dgm:prSet/>
      <dgm:spPr/>
      <dgm:t>
        <a:bodyPr/>
        <a:lstStyle/>
        <a:p>
          <a:endParaRPr lang="cs-CZ"/>
        </a:p>
      </dgm:t>
    </dgm:pt>
    <dgm:pt modelId="{BF08190D-AA33-4DE4-B980-F470D99D8397}" type="pres">
      <dgm:prSet presAssocID="{4920B82B-48C6-4820-A655-BFF28AD564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66C5ED9-07BD-4E62-A594-3F219E7F6EFA}" type="pres">
      <dgm:prSet presAssocID="{B3235131-65A1-497D-B4BA-E7C919C3759D}" presName="node" presStyleLbl="node1" presStyleIdx="0" presStyleCnt="1" custScaleX="880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3F276B7-6939-4C6D-867C-4C023F8F9EB9}" type="presOf" srcId="{B3235131-65A1-497D-B4BA-E7C919C3759D}" destId="{566C5ED9-07BD-4E62-A594-3F219E7F6EFA}" srcOrd="0" destOrd="0" presId="urn:microsoft.com/office/officeart/2005/8/layout/default"/>
    <dgm:cxn modelId="{FAC26F16-5BBC-44BA-8A15-726F59F55262}" type="presOf" srcId="{4920B82B-48C6-4820-A655-BFF28AD56433}" destId="{BF08190D-AA33-4DE4-B980-F470D99D8397}" srcOrd="0" destOrd="0" presId="urn:microsoft.com/office/officeart/2005/8/layout/default"/>
    <dgm:cxn modelId="{F079729F-10DA-462A-8151-6659D6DFE796}" srcId="{4920B82B-48C6-4820-A655-BFF28AD56433}" destId="{B3235131-65A1-497D-B4BA-E7C919C3759D}" srcOrd="0" destOrd="0" parTransId="{9D09FFD6-17F4-4B91-A6BE-0AB734B4D0CB}" sibTransId="{7B75C51D-A912-4334-94C6-01DB6CA3BFC0}"/>
    <dgm:cxn modelId="{FAD042CA-C986-4B8A-BE28-B0BD9C297DB5}" type="presParOf" srcId="{BF08190D-AA33-4DE4-B980-F470D99D8397}" destId="{566C5ED9-07BD-4E62-A594-3F219E7F6EF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63C33-C1A3-42B1-8AE3-F6859ADD6E7F}">
      <dsp:nvSpPr>
        <dsp:cNvPr id="0" name=""/>
        <dsp:cNvSpPr/>
      </dsp:nvSpPr>
      <dsp:spPr>
        <a:xfrm>
          <a:off x="3679" y="1783867"/>
          <a:ext cx="2141565" cy="8566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/>
            <a:t>D </a:t>
          </a:r>
          <a:r>
            <a:rPr lang="cs-CZ" sz="2300" kern="1200"/>
            <a:t>(definice)</a:t>
          </a:r>
        </a:p>
      </dsp:txBody>
      <dsp:txXfrm>
        <a:off x="431992" y="1783867"/>
        <a:ext cx="1284939" cy="856626"/>
      </dsp:txXfrm>
    </dsp:sp>
    <dsp:sp modelId="{CD6BCC25-2033-4709-ADEF-6589667D3FC3}">
      <dsp:nvSpPr>
        <dsp:cNvPr id="0" name=""/>
        <dsp:cNvSpPr/>
      </dsp:nvSpPr>
      <dsp:spPr>
        <a:xfrm>
          <a:off x="1931087" y="1783867"/>
          <a:ext cx="2141565" cy="8566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/>
            <a:t>r       </a:t>
          </a:r>
          <a:r>
            <a:rPr lang="cs-CZ" sz="2300" kern="1200" dirty="0"/>
            <a:t>(role)</a:t>
          </a:r>
        </a:p>
      </dsp:txBody>
      <dsp:txXfrm>
        <a:off x="2359400" y="1783867"/>
        <a:ext cx="1284939" cy="856626"/>
      </dsp:txXfrm>
    </dsp:sp>
    <dsp:sp modelId="{BD458E35-4232-4117-8F11-183521749135}">
      <dsp:nvSpPr>
        <dsp:cNvPr id="0" name=""/>
        <dsp:cNvSpPr/>
      </dsp:nvSpPr>
      <dsp:spPr>
        <a:xfrm>
          <a:off x="3858496" y="1783867"/>
          <a:ext cx="2141565" cy="8566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/>
            <a:t>P </a:t>
          </a:r>
          <a:r>
            <a:rPr lang="cs-CZ" sz="2300" kern="1200"/>
            <a:t>(proces)</a:t>
          </a:r>
        </a:p>
      </dsp:txBody>
      <dsp:txXfrm>
        <a:off x="4286809" y="1783867"/>
        <a:ext cx="1284939" cy="856626"/>
      </dsp:txXfrm>
    </dsp:sp>
    <dsp:sp modelId="{1779832C-C64F-4AD6-92D3-47113423DA14}">
      <dsp:nvSpPr>
        <dsp:cNvPr id="0" name=""/>
        <dsp:cNvSpPr/>
      </dsp:nvSpPr>
      <dsp:spPr>
        <a:xfrm>
          <a:off x="5785905" y="1783867"/>
          <a:ext cx="2141565" cy="8566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/>
            <a:t>V        </a:t>
          </a:r>
          <a:r>
            <a:rPr lang="cs-CZ" sz="2300" kern="1200"/>
            <a:t>(věc)</a:t>
          </a:r>
        </a:p>
      </dsp:txBody>
      <dsp:txXfrm>
        <a:off x="6214218" y="1783867"/>
        <a:ext cx="1284939" cy="856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4B76A-322E-4DCB-A7F4-1C15E2A05882}">
      <dsp:nvSpPr>
        <dsp:cNvPr id="0" name=""/>
        <dsp:cNvSpPr/>
      </dsp:nvSpPr>
      <dsp:spPr>
        <a:xfrm>
          <a:off x="2323" y="1646002"/>
          <a:ext cx="2830893" cy="11323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kritéria</a:t>
          </a:r>
        </a:p>
      </dsp:txBody>
      <dsp:txXfrm>
        <a:off x="568502" y="1646002"/>
        <a:ext cx="1698536" cy="1132357"/>
      </dsp:txXfrm>
    </dsp:sp>
    <dsp:sp modelId="{B297F1E0-E23E-491F-8783-4378B3BB2109}">
      <dsp:nvSpPr>
        <dsp:cNvPr id="0" name=""/>
        <dsp:cNvSpPr/>
      </dsp:nvSpPr>
      <dsp:spPr>
        <a:xfrm>
          <a:off x="2550128" y="1646002"/>
          <a:ext cx="2830893" cy="11323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možnosti</a:t>
          </a:r>
        </a:p>
      </dsp:txBody>
      <dsp:txXfrm>
        <a:off x="3116307" y="1646002"/>
        <a:ext cx="1698536" cy="1132357"/>
      </dsp:txXfrm>
    </dsp:sp>
    <dsp:sp modelId="{60672364-3C8C-4EFD-895F-55E0F43DB4C0}">
      <dsp:nvSpPr>
        <dsp:cNvPr id="0" name=""/>
        <dsp:cNvSpPr/>
      </dsp:nvSpPr>
      <dsp:spPr>
        <a:xfrm>
          <a:off x="5097932" y="1646002"/>
          <a:ext cx="2830893" cy="11323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/>
            <a:t>hodnocení</a:t>
          </a:r>
        </a:p>
      </dsp:txBody>
      <dsp:txXfrm>
        <a:off x="5664111" y="1646002"/>
        <a:ext cx="1698536" cy="1132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70FFF-80FE-4D7C-B896-F479F5861123}">
      <dsp:nvSpPr>
        <dsp:cNvPr id="0" name=""/>
        <dsp:cNvSpPr/>
      </dsp:nvSpPr>
      <dsp:spPr>
        <a:xfrm>
          <a:off x="826609" y="0"/>
          <a:ext cx="7078979" cy="4424362"/>
        </a:xfrm>
        <a:prstGeom prst="swooshArrow">
          <a:avLst>
            <a:gd name="adj1" fmla="val 25000"/>
            <a:gd name="adj2" fmla="val 25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8F6F8-D8F2-428F-9F32-703348BD8BDD}">
      <dsp:nvSpPr>
        <dsp:cNvPr id="0" name=""/>
        <dsp:cNvSpPr/>
      </dsp:nvSpPr>
      <dsp:spPr>
        <a:xfrm>
          <a:off x="1523889" y="3289955"/>
          <a:ext cx="162816" cy="162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11B1C-A353-4067-9C9D-C5DEBBB6B7B8}">
      <dsp:nvSpPr>
        <dsp:cNvPr id="0" name=""/>
        <dsp:cNvSpPr/>
      </dsp:nvSpPr>
      <dsp:spPr>
        <a:xfrm>
          <a:off x="1324756" y="3527844"/>
          <a:ext cx="1771586" cy="74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273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FORMING</a:t>
          </a:r>
          <a:endParaRPr lang="cs-CZ" sz="2900" b="1" kern="1200" dirty="0"/>
        </a:p>
      </dsp:txBody>
      <dsp:txXfrm>
        <a:off x="1324756" y="3527844"/>
        <a:ext cx="1771586" cy="740036"/>
      </dsp:txXfrm>
    </dsp:sp>
    <dsp:sp modelId="{0BC004FB-956A-4D67-98B2-52D03B7E7F98}">
      <dsp:nvSpPr>
        <dsp:cNvPr id="0" name=""/>
        <dsp:cNvSpPr/>
      </dsp:nvSpPr>
      <dsp:spPr>
        <a:xfrm>
          <a:off x="2674223" y="2260848"/>
          <a:ext cx="283159" cy="283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7F61C-3E10-4A64-9217-0BFD636A20E4}">
      <dsp:nvSpPr>
        <dsp:cNvPr id="0" name=""/>
        <dsp:cNvSpPr/>
      </dsp:nvSpPr>
      <dsp:spPr>
        <a:xfrm>
          <a:off x="2509677" y="2591742"/>
          <a:ext cx="2098835" cy="1643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4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STORMING</a:t>
          </a:r>
          <a:endParaRPr lang="cs-CZ" sz="2800" b="1" kern="1200" dirty="0"/>
        </a:p>
      </dsp:txBody>
      <dsp:txXfrm>
        <a:off x="2509677" y="2591742"/>
        <a:ext cx="2098835" cy="1643306"/>
      </dsp:txXfrm>
    </dsp:sp>
    <dsp:sp modelId="{F6C33829-8F2C-4729-AEE6-C6490F16907A}">
      <dsp:nvSpPr>
        <dsp:cNvPr id="0" name=""/>
        <dsp:cNvSpPr/>
      </dsp:nvSpPr>
      <dsp:spPr>
        <a:xfrm>
          <a:off x="4143111" y="1502513"/>
          <a:ext cx="375185" cy="3751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3A57E-89B1-4C76-AAC4-95D866155F8F}">
      <dsp:nvSpPr>
        <dsp:cNvPr id="0" name=""/>
        <dsp:cNvSpPr/>
      </dsp:nvSpPr>
      <dsp:spPr>
        <a:xfrm>
          <a:off x="4099324" y="1943667"/>
          <a:ext cx="1949344" cy="2227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03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NORMING</a:t>
          </a:r>
          <a:endParaRPr lang="cs-CZ" sz="2700" b="1" kern="1200" dirty="0"/>
        </a:p>
      </dsp:txBody>
      <dsp:txXfrm>
        <a:off x="4099324" y="1943667"/>
        <a:ext cx="1949344" cy="2227133"/>
      </dsp:txXfrm>
    </dsp:sp>
    <dsp:sp modelId="{F0BC42AC-770A-43AA-A6AB-1C7C765E6FD4}">
      <dsp:nvSpPr>
        <dsp:cNvPr id="0" name=""/>
        <dsp:cNvSpPr/>
      </dsp:nvSpPr>
      <dsp:spPr>
        <a:xfrm>
          <a:off x="5742960" y="1000790"/>
          <a:ext cx="502607" cy="5026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7C9D8-13C1-4DBC-A3DE-D5398F32066C}">
      <dsp:nvSpPr>
        <dsp:cNvPr id="0" name=""/>
        <dsp:cNvSpPr/>
      </dsp:nvSpPr>
      <dsp:spPr>
        <a:xfrm>
          <a:off x="5444740" y="1583628"/>
          <a:ext cx="2585633" cy="250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321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PERFORMING</a:t>
          </a:r>
          <a:endParaRPr lang="cs-CZ" sz="2700" b="1" kern="1200" dirty="0"/>
        </a:p>
      </dsp:txBody>
      <dsp:txXfrm>
        <a:off x="5444740" y="1583628"/>
        <a:ext cx="2585633" cy="250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DF473-C7A9-41A5-8349-0A89FD06B7EE}">
      <dsp:nvSpPr>
        <dsp:cNvPr id="0" name=""/>
        <dsp:cNvSpPr/>
      </dsp:nvSpPr>
      <dsp:spPr>
        <a:xfrm>
          <a:off x="72003" y="576060"/>
          <a:ext cx="2397406" cy="946500"/>
        </a:xfrm>
        <a:prstGeom prst="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 smtClean="0"/>
            <a:t>ADJOURNING</a:t>
          </a:r>
          <a:endParaRPr lang="cs-CZ" sz="2500" b="1" kern="1200" dirty="0"/>
        </a:p>
      </dsp:txBody>
      <dsp:txXfrm>
        <a:off x="455588" y="576060"/>
        <a:ext cx="2013821" cy="946500"/>
      </dsp:txXfrm>
    </dsp:sp>
    <dsp:sp modelId="{6ED97730-646F-4BD6-A556-D6B7E633AFB7}">
      <dsp:nvSpPr>
        <dsp:cNvPr id="0" name=""/>
        <dsp:cNvSpPr/>
      </dsp:nvSpPr>
      <dsp:spPr>
        <a:xfrm>
          <a:off x="1859934" y="323959"/>
          <a:ext cx="333162" cy="359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 dirty="0"/>
        </a:p>
      </dsp:txBody>
      <dsp:txXfrm>
        <a:off x="1908724" y="376561"/>
        <a:ext cx="235582" cy="2539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7ECDD-4B62-4D18-92C5-1D97A4A824D1}">
      <dsp:nvSpPr>
        <dsp:cNvPr id="0" name=""/>
        <dsp:cNvSpPr/>
      </dsp:nvSpPr>
      <dsp:spPr>
        <a:xfrm>
          <a:off x="685799" y="0"/>
          <a:ext cx="7772400" cy="316780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B1EBF-A030-4A11-B007-3F66A1A6EF68}">
      <dsp:nvSpPr>
        <dsp:cNvPr id="0" name=""/>
        <dsp:cNvSpPr/>
      </dsp:nvSpPr>
      <dsp:spPr>
        <a:xfrm>
          <a:off x="1924" y="950341"/>
          <a:ext cx="2201238" cy="126712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Závislost</a:t>
          </a:r>
          <a:endParaRPr lang="cs-CZ" sz="2300" kern="1200" dirty="0"/>
        </a:p>
      </dsp:txBody>
      <dsp:txXfrm>
        <a:off x="63780" y="1012197"/>
        <a:ext cx="2077526" cy="1143410"/>
      </dsp:txXfrm>
    </dsp:sp>
    <dsp:sp modelId="{BE25D35A-B6E0-4E0E-BAC3-4DB14ADBA50E}">
      <dsp:nvSpPr>
        <dsp:cNvPr id="0" name=""/>
        <dsp:cNvSpPr/>
      </dsp:nvSpPr>
      <dsp:spPr>
        <a:xfrm>
          <a:off x="2314895" y="950341"/>
          <a:ext cx="2201238" cy="126712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err="1" smtClean="0"/>
            <a:t>Kontrazávislost</a:t>
          </a:r>
          <a:endParaRPr lang="cs-CZ" sz="2300" kern="1200" dirty="0"/>
        </a:p>
      </dsp:txBody>
      <dsp:txXfrm>
        <a:off x="2376751" y="1012197"/>
        <a:ext cx="2077526" cy="1143410"/>
      </dsp:txXfrm>
    </dsp:sp>
    <dsp:sp modelId="{1C6720B6-5F9F-48EB-B47B-C687B33E7173}">
      <dsp:nvSpPr>
        <dsp:cNvPr id="0" name=""/>
        <dsp:cNvSpPr/>
      </dsp:nvSpPr>
      <dsp:spPr>
        <a:xfrm>
          <a:off x="4627866" y="950341"/>
          <a:ext cx="2201238" cy="126712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Začátek vzájemné závislosti</a:t>
          </a:r>
          <a:endParaRPr lang="cs-CZ" sz="2300" kern="1200" dirty="0"/>
        </a:p>
      </dsp:txBody>
      <dsp:txXfrm>
        <a:off x="4689722" y="1012197"/>
        <a:ext cx="2077526" cy="1143410"/>
      </dsp:txXfrm>
    </dsp:sp>
    <dsp:sp modelId="{3BC94DB1-42F9-42E0-AD78-19B3829C6785}">
      <dsp:nvSpPr>
        <dsp:cNvPr id="0" name=""/>
        <dsp:cNvSpPr/>
      </dsp:nvSpPr>
      <dsp:spPr>
        <a:xfrm>
          <a:off x="6940837" y="950341"/>
          <a:ext cx="2201238" cy="126712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Pokračování vzájemné závislost</a:t>
          </a:r>
          <a:endParaRPr lang="cs-CZ" sz="2300" kern="1200" dirty="0"/>
        </a:p>
      </dsp:txBody>
      <dsp:txXfrm>
        <a:off x="7002693" y="1012197"/>
        <a:ext cx="2077526" cy="11434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5ED9-07BD-4E62-A594-3F219E7F6EFA}">
      <dsp:nvSpPr>
        <dsp:cNvPr id="0" name=""/>
        <dsp:cNvSpPr/>
      </dsp:nvSpPr>
      <dsp:spPr>
        <a:xfrm>
          <a:off x="720022" y="133"/>
          <a:ext cx="6491105" cy="44240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800" kern="1200" dirty="0" smtClean="0">
              <a:latin typeface="Hind Regular" pitchFamily="2" charset="-18"/>
              <a:cs typeface="Hind Regular" pitchFamily="2" charset="-18"/>
            </a:rPr>
            <a:t>Zkušenost není to, co jsem zažil, ale to, co jsem s tím zážitkem udělal!</a:t>
          </a:r>
          <a:endParaRPr lang="cs-CZ" sz="5800" kern="1200" dirty="0">
            <a:latin typeface="Hind Regular" pitchFamily="2" charset="-18"/>
            <a:cs typeface="Hind Regular" pitchFamily="2" charset="-18"/>
          </a:endParaRPr>
        </a:p>
      </dsp:txBody>
      <dsp:txXfrm>
        <a:off x="720022" y="133"/>
        <a:ext cx="6491105" cy="442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5BB9-894C-40C9-86A7-F2C95FCBA8BC}" type="datetimeFigureOut">
              <a:rPr lang="cs-CZ" smtClean="0"/>
              <a:pPr/>
              <a:t>29.04.2019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A4E33-8944-489A-9842-0B217D5C3D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4E33-8944-489A-9842-0B217D5C3D3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9144000" cy="1800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F07A-6E79-4080-B8FF-F08A2AE475B2}" type="datetime1">
              <a:rPr lang="cs-CZ" smtClean="0"/>
              <a:pPr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62E37861-9CFB-4DB0-8326-6C6A95B08EB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2123728" y="404664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Jabok – Vyšší odborná škola</a:t>
            </a:r>
          </a:p>
          <a:p>
            <a:r>
              <a:rPr lang="cs-CZ" sz="3200" b="1" dirty="0" smtClean="0">
                <a:ln>
                  <a:noFill/>
                </a:ln>
                <a:latin typeface="Hind Regular" pitchFamily="2" charset="-18"/>
                <a:cs typeface="Hind Regular" pitchFamily="2" charset="-18"/>
              </a:rPr>
              <a:t>sociálně pedagogická a teologická</a:t>
            </a:r>
            <a:endParaRPr lang="cs-CZ" sz="3200" b="1" dirty="0">
              <a:ln>
                <a:noFill/>
              </a:ln>
              <a:latin typeface="Hind Regular" pitchFamily="2" charset="-18"/>
              <a:cs typeface="Hind Regular" pitchFamily="2" charset="-18"/>
            </a:endParaRPr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622606" cy="1559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5576" y="3429000"/>
            <a:ext cx="7931224" cy="2697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A004-CFBA-4FA5-8FB2-067C3D35D6A6}" type="datetime1">
              <a:rPr lang="cs-CZ" smtClean="0"/>
              <a:pPr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88840"/>
            <a:ext cx="20574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6019800" cy="4137323"/>
          </a:xfrm>
        </p:spPr>
        <p:txBody>
          <a:bodyPr vert="eaVert"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  <a:lvl2pPr>
              <a:defRPr>
                <a:latin typeface="Hind Regular" pitchFamily="2" charset="-18"/>
                <a:cs typeface="Hind Regular" pitchFamily="2" charset="-18"/>
              </a:defRPr>
            </a:lvl2pPr>
            <a:lvl3pPr>
              <a:defRPr>
                <a:latin typeface="Hind Regular" pitchFamily="2" charset="-18"/>
                <a:cs typeface="Hind Regular" pitchFamily="2" charset="-18"/>
              </a:defRPr>
            </a:lvl3pPr>
            <a:lvl4pPr>
              <a:defRPr>
                <a:latin typeface="Hind Regular" pitchFamily="2" charset="-18"/>
                <a:cs typeface="Hind Regular" pitchFamily="2" charset="-18"/>
              </a:defRPr>
            </a:lvl4pPr>
            <a:lvl5pPr>
              <a:defRPr>
                <a:latin typeface="Hind Regular" pitchFamily="2" charset="-18"/>
                <a:cs typeface="Hind Regular" pitchFamily="2" charset="-18"/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0E26-9174-499D-B705-DE662C564A54}" type="datetime1">
              <a:rPr lang="cs-CZ" smtClean="0"/>
              <a:pPr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425355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5868-CED5-4E66-8BD5-1C354C845F4A}" type="datetime1">
              <a:rPr lang="cs-CZ" smtClean="0"/>
              <a:pPr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9" name="TextovéPole 8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</a:t>
            </a:r>
            <a:r>
              <a:rPr lang="cs-CZ" sz="1200" kern="120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222 441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8A2B-68A3-4A3D-9F4C-E8056E8430B7}" type="datetime1">
              <a:rPr lang="cs-CZ" smtClean="0"/>
              <a:pPr/>
              <a:t>29.04.2019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1" name="Obrázek 10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212976"/>
            <a:ext cx="4038600" cy="291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79D9-3FD7-4645-AC9B-6923869270A0}" type="datetime1">
              <a:rPr lang="cs-CZ" smtClean="0"/>
              <a:pPr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</a:t>
            </a:r>
            <a:r>
              <a:rPr lang="cs-CZ" sz="1200" kern="120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211 222 441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8803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1492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31492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4041775" cy="21931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7C25-CDFF-4D31-BD03-8352FDF218E5}" type="datetime1">
              <a:rPr lang="cs-CZ" smtClean="0"/>
              <a:pPr/>
              <a:t>29.04.2019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4" name="Obrázek 13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5" name="TextovéPole 14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>
            <a:lvl1pPr>
              <a:defRPr>
                <a:latin typeface="Hind Regular" pitchFamily="2" charset="-18"/>
                <a:cs typeface="Hind Regular" pitchFamily="2" charset="-18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3138-C6AC-4E7C-ACFD-072F0A2DBB47}" type="datetime1">
              <a:rPr lang="cs-CZ" smtClean="0"/>
              <a:pPr/>
              <a:t>29.04.2019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0" name="Obrázek 9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1" name="TextovéPole 10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A2F9-F10D-461B-8BE9-7BCD41AB4117}" type="datetime1">
              <a:rPr lang="cs-CZ" smtClean="0"/>
              <a:pPr/>
              <a:t>29.04.2019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Obdélník 4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468816" y="6376243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9" name="Obrázek 8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28850"/>
            <a:ext cx="683299" cy="656534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0691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916832"/>
            <a:ext cx="5111750" cy="42093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212976"/>
            <a:ext cx="3008313" cy="2913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6B8B-2047-42BC-8EBE-CC5B3D692D58}" type="datetime1">
              <a:rPr lang="cs-CZ" smtClean="0"/>
              <a:pPr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13A0-B4E5-40BF-B296-22F83BF8E6F2}" type="datetime1">
              <a:rPr lang="cs-CZ" smtClean="0"/>
              <a:pPr/>
              <a:t>29.04.2019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7861-9CFB-4DB0-8326-6C6A95B08E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5"/>
          <p:cNvSpPr txBox="1">
            <a:spLocks/>
          </p:cNvSpPr>
          <p:nvPr userDrawn="1"/>
        </p:nvSpPr>
        <p:spPr>
          <a:xfrm>
            <a:off x="8468816" y="638132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633A1-5521-476C-9400-8F170BE2174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nd Regular" pitchFamily="2" charset="-18"/>
                <a:ea typeface="+mn-ea"/>
                <a:cs typeface="Hind Regular" pitchFamily="2" charset="-1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nd Regular" pitchFamily="2" charset="-18"/>
              <a:ea typeface="+mn-ea"/>
              <a:cs typeface="Hind Regular" pitchFamily="2" charset="-18"/>
            </a:endParaRPr>
          </a:p>
        </p:txBody>
      </p:sp>
      <p:pic>
        <p:nvPicPr>
          <p:cNvPr id="12" name="Obrázek 11" descr="ostre kraje 04 - oranzova-bila - hi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6201466"/>
            <a:ext cx="683299" cy="656534"/>
          </a:xfrm>
          <a:prstGeom prst="rect">
            <a:avLst/>
          </a:prstGeom>
        </p:spPr>
      </p:pic>
      <p:sp>
        <p:nvSpPr>
          <p:cNvPr id="13" name="TextovéPole 12"/>
          <p:cNvSpPr txBox="1"/>
          <p:nvPr userDrawn="1"/>
        </p:nvSpPr>
        <p:spPr>
          <a:xfrm>
            <a:off x="827584" y="627970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 – Vyšší odborná škola sociálně pedagogická a teologická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Salmovská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8, 120 00 Praha 2, tel.: +420 211 222 440, fax: 211 222 441, e-mail: </a:t>
            </a:r>
            <a:r>
              <a:rPr lang="cs-CZ" sz="1200" u="none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jabok@</a:t>
            </a:r>
            <a:r>
              <a:rPr lang="cs-CZ" sz="1200" u="none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r>
              <a:rPr lang="cs-CZ" sz="1200" kern="1200" dirty="0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www.</a:t>
            </a:r>
            <a:r>
              <a:rPr lang="cs-CZ" sz="1200" kern="1200" dirty="0" err="1" smtClean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jabok.cz</a:t>
            </a:r>
            <a:endParaRPr lang="cs-CZ" sz="1200" kern="1200" dirty="0" smtClean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1340768"/>
            <a:ext cx="1800000" cy="5517232"/>
          </a:xfrm>
          <a:prstGeom prst="rect">
            <a:avLst/>
          </a:prstGeom>
          <a:solidFill>
            <a:srgbClr val="FFF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931224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0BAD67C4-88C0-4D58-BDB1-CB5413CC0912}" type="datetime1">
              <a:rPr lang="cs-CZ" smtClean="0"/>
              <a:pPr/>
              <a:t>29.04.2019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16416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Hind Regular" pitchFamily="2" charset="-18"/>
                <a:cs typeface="Hind Regular" pitchFamily="2" charset="-18"/>
              </a:defRPr>
            </a:lvl1pPr>
          </a:lstStyle>
          <a:p>
            <a:fld id="{6A5633A1-5521-476C-9400-8F170BE2174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baseline="0">
          <a:solidFill>
            <a:schemeClr val="tx1"/>
          </a:solidFill>
          <a:latin typeface="Hind Bold" pitchFamily="2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Hind Regular" pitchFamily="2" charset="-18"/>
          <a:ea typeface="+mn-ea"/>
          <a:cs typeface="Hind Regular" pitchFamily="2" charset="-1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470025"/>
          </a:xfrm>
        </p:spPr>
        <p:txBody>
          <a:bodyPr/>
          <a:lstStyle/>
          <a:p>
            <a:r>
              <a:rPr lang="cs-CZ" dirty="0" smtClean="0"/>
              <a:t>Facilitace, zpětná vazba, práce se skupinou</a:t>
            </a:r>
            <a:br>
              <a:rPr lang="cs-CZ" dirty="0" smtClean="0"/>
            </a:b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4725144"/>
            <a:ext cx="5144616" cy="1752600"/>
          </a:xfrm>
        </p:spPr>
        <p:txBody>
          <a:bodyPr/>
          <a:lstStyle/>
          <a:p>
            <a:r>
              <a:rPr lang="cs-CZ" dirty="0" smtClean="0"/>
              <a:t>Zkušenostně reflektivní přístupy v pedagogice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sběru nápadů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Brainstorming</a:t>
            </a:r>
          </a:p>
          <a:p>
            <a:r>
              <a:rPr lang="cs-CZ" dirty="0" err="1" smtClean="0"/>
              <a:t>Brainwriting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Swot</a:t>
            </a:r>
            <a:r>
              <a:rPr lang="cs-CZ" dirty="0" smtClean="0"/>
              <a:t> analýza</a:t>
            </a:r>
          </a:p>
          <a:p>
            <a:r>
              <a:rPr lang="cs-CZ" dirty="0" smtClean="0"/>
              <a:t>Metoda 635 (533, 455…)</a:t>
            </a:r>
          </a:p>
          <a:p>
            <a:r>
              <a:rPr lang="cs-CZ" dirty="0" smtClean="0"/>
              <a:t>Open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cafe</a:t>
            </a:r>
            <a:endParaRPr lang="cs-CZ" dirty="0" smtClean="0"/>
          </a:p>
          <a:p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29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třídění a zužování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Sdružování</a:t>
            </a:r>
          </a:p>
          <a:p>
            <a:r>
              <a:rPr lang="cs-CZ" dirty="0" smtClean="0"/>
              <a:t>Tabulka dopadu a proveditelnosti</a:t>
            </a:r>
          </a:p>
          <a:p>
            <a:r>
              <a:rPr lang="cs-CZ" dirty="0" smtClean="0"/>
              <a:t>Puntíkování – hlasování</a:t>
            </a:r>
          </a:p>
          <a:p>
            <a:r>
              <a:rPr lang="cs-CZ" dirty="0" smtClean="0"/>
              <a:t>Tabulka důležitosti a naléhavosti</a:t>
            </a:r>
          </a:p>
          <a:p>
            <a:r>
              <a:rPr lang="cs-CZ" dirty="0" smtClean="0"/>
              <a:t>Ďáblův advokát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072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Zpětná vazba -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cs-CZ" b="1" i="1" u="sng" dirty="0" smtClean="0"/>
          </a:p>
          <a:p>
            <a:r>
              <a:rPr lang="cs-CZ" b="1" i="1" u="sng" dirty="0" smtClean="0"/>
              <a:t>Poskytování zpětné vazby</a:t>
            </a:r>
            <a:endParaRPr lang="cs-CZ" dirty="0" smtClean="0"/>
          </a:p>
          <a:p>
            <a:r>
              <a:rPr lang="cs-CZ" b="1" dirty="0" smtClean="0"/>
              <a:t>Na vyžádání </a:t>
            </a:r>
            <a:endParaRPr lang="cs-CZ" dirty="0" smtClean="0"/>
          </a:p>
          <a:p>
            <a:r>
              <a:rPr lang="cs-CZ" dirty="0" smtClean="0"/>
              <a:t>Zpětná vazba je nejúčinnější, pokud o ni dotyčný člověk sám stojí a vyžaduje ji. S poskytnutím zpětné vazby by však měl přinejmenším souhlasit.</a:t>
            </a:r>
          </a:p>
          <a:p>
            <a:r>
              <a:rPr lang="cs-CZ" b="1" dirty="0" smtClean="0"/>
              <a:t>Správný čas a místo </a:t>
            </a:r>
            <a:endParaRPr lang="cs-CZ" dirty="0" smtClean="0"/>
          </a:p>
          <a:p>
            <a:r>
              <a:rPr lang="cs-CZ" dirty="0" smtClean="0"/>
              <a:t>Poskytování zpětné vazby vyžaduje alespoň základní soukromí a přiměřeně času.</a:t>
            </a:r>
          </a:p>
          <a:p>
            <a:r>
              <a:rPr lang="cs-CZ" b="1" dirty="0" smtClean="0"/>
              <a:t>Popis skutečnosti, ne hodnocení </a:t>
            </a:r>
            <a:endParaRPr lang="cs-CZ" dirty="0" smtClean="0"/>
          </a:p>
          <a:p>
            <a:r>
              <a:rPr lang="cs-CZ" dirty="0" smtClean="0"/>
              <a:t>Popisujte, co člověk řekl nebo udělal, ale nehodnoťte, zda je to správné či špatné.</a:t>
            </a:r>
          </a:p>
          <a:p>
            <a:r>
              <a:rPr lang="cs-CZ" b="1" dirty="0" smtClean="0"/>
              <a:t>Konkrétně, ne obecně </a:t>
            </a:r>
            <a:endParaRPr lang="cs-CZ" dirty="0" smtClean="0"/>
          </a:p>
          <a:p>
            <a:r>
              <a:rPr lang="cs-CZ" dirty="0" smtClean="0"/>
              <a:t>Popisujte, co jste skutečně viděli v konkrétní situaci, nesnažte se zobecňovat své poznatky.</a:t>
            </a:r>
          </a:p>
          <a:p>
            <a:r>
              <a:rPr lang="cs-CZ" b="1" dirty="0" smtClean="0"/>
              <a:t>Úplnost, poctivost </a:t>
            </a:r>
            <a:endParaRPr lang="cs-CZ" dirty="0" smtClean="0"/>
          </a:p>
          <a:p>
            <a:r>
              <a:rPr lang="cs-CZ" dirty="0" smtClean="0"/>
              <a:t>Zahrňte veškeré své reakce na chování druhého, včetně toho, jak jste se v danou chvíli cítili.</a:t>
            </a:r>
          </a:p>
          <a:p>
            <a:r>
              <a:rPr lang="cs-CZ" b="1" dirty="0" smtClean="0"/>
              <a:t>Vyrovnanost </a:t>
            </a:r>
            <a:endParaRPr lang="cs-CZ" dirty="0" smtClean="0"/>
          </a:p>
          <a:p>
            <a:r>
              <a:rPr lang="cs-CZ" dirty="0" smtClean="0"/>
              <a:t>Nesoustřeďujte se ve svém popisu pouze na to, co způsobilo obtíže. V každém jednání jsou obvykle přítomny pozitivní i negativní aspekty.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zpětné vazby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i="1" u="sng" dirty="0" smtClean="0"/>
              <a:t>Přijímání zpětné vazby</a:t>
            </a:r>
            <a:endParaRPr lang="cs-CZ" dirty="0" smtClean="0"/>
          </a:p>
          <a:p>
            <a:r>
              <a:rPr lang="cs-CZ" b="1" dirty="0" smtClean="0"/>
              <a:t>Aktivně naslouchat </a:t>
            </a:r>
            <a:endParaRPr lang="cs-CZ" dirty="0" smtClean="0"/>
          </a:p>
          <a:p>
            <a:r>
              <a:rPr lang="cs-CZ" dirty="0" smtClean="0"/>
              <a:t>Je třeba pozorně vnímat a pamatovat si (tedy i písemně zaznamenávat) přijímané informace.</a:t>
            </a:r>
          </a:p>
          <a:p>
            <a:r>
              <a:rPr lang="cs-CZ" b="1" dirty="0" smtClean="0"/>
              <a:t>Ubezpečit se, že správně rozumím </a:t>
            </a:r>
            <a:endParaRPr lang="cs-CZ" dirty="0" smtClean="0"/>
          </a:p>
          <a:p>
            <a:r>
              <a:rPr lang="cs-CZ" dirty="0" smtClean="0"/>
              <a:t>Užitím otevřených otázek je dobré přezkoumat informace, které nejsou dostatečně zřetelné nebo jednoznačné. Je možné se ptát na další příklady podobného jednání.</a:t>
            </a:r>
          </a:p>
          <a:p>
            <a:r>
              <a:rPr lang="cs-CZ" b="1" dirty="0" smtClean="0"/>
              <a:t>Neobhajovat se</a:t>
            </a:r>
            <a:endParaRPr lang="cs-CZ" dirty="0" smtClean="0"/>
          </a:p>
          <a:p>
            <a:r>
              <a:rPr lang="cs-CZ" dirty="0" smtClean="0"/>
              <a:t>Je snadné, ale obvykle ne užitečné, začít vysvětlovat, proč jsem danou věc udělal právě tímto způsobem.</a:t>
            </a:r>
          </a:p>
          <a:p>
            <a:r>
              <a:rPr lang="cs-CZ" b="1" dirty="0" smtClean="0"/>
              <a:t>Nechat si právo vyhodnocení </a:t>
            </a:r>
            <a:endParaRPr lang="cs-CZ" dirty="0" smtClean="0"/>
          </a:p>
          <a:p>
            <a:r>
              <a:rPr lang="cs-CZ" dirty="0" smtClean="0"/>
              <a:t>Je třeba si nechat dostatek času k promyšlení informací a kriticky zhodnotit, zda je pro vás důležité měnit některé rysy vašeho chování.</a:t>
            </a:r>
          </a:p>
          <a:p>
            <a:r>
              <a:rPr lang="cs-CZ" b="1" dirty="0" smtClean="0"/>
              <a:t>Poděkovat</a:t>
            </a:r>
            <a:endParaRPr lang="cs-CZ" dirty="0" smtClean="0"/>
          </a:p>
          <a:p>
            <a:r>
              <a:rPr lang="cs-CZ" dirty="0" smtClean="0"/>
              <a:t>Upřímně a správně podaná zpětná vazba je pro vás užitečným darem, za který je správné poděkovat, i když v něm třeba převládla negativa.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poskytování zpětné vazby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/>
            <a:r>
              <a:rPr lang="cs-CZ" b="1" dirty="0" smtClean="0"/>
              <a:t>Ocenění </a:t>
            </a:r>
            <a:endParaRPr lang="cs-CZ" dirty="0" smtClean="0"/>
          </a:p>
          <a:p>
            <a:r>
              <a:rPr lang="cs-CZ" dirty="0" smtClean="0"/>
              <a:t>Poskytněte účastníkovi popisným jazykem zpětnou vazbu k tomu, co se mu dařilo, co udělal dobře (</a:t>
            </a:r>
            <a:r>
              <a:rPr lang="cs-CZ" dirty="0" err="1" smtClean="0"/>
              <a:t>ev</a:t>
            </a:r>
            <a:r>
              <a:rPr lang="cs-CZ" dirty="0" smtClean="0"/>
              <a:t>. co naplňuje předem daná kritéria).</a:t>
            </a:r>
          </a:p>
          <a:p>
            <a:r>
              <a:rPr lang="cs-CZ" dirty="0" smtClean="0"/>
              <a:t> </a:t>
            </a:r>
          </a:p>
          <a:p>
            <a:pPr lvl="0"/>
            <a:r>
              <a:rPr lang="cs-CZ" b="1" dirty="0" smtClean="0"/>
              <a:t>Korekce</a:t>
            </a:r>
            <a:endParaRPr lang="cs-CZ" dirty="0" smtClean="0"/>
          </a:p>
          <a:p>
            <a:r>
              <a:rPr lang="cs-CZ" dirty="0" smtClean="0"/>
              <a:t>Poskytněte účastníkovi popisný jazykem zpětnou vazbu k tomu, co se nedařilo, co nepřispívalo ke splnění úkolu.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Korekce má tři části:</a:t>
            </a:r>
          </a:p>
          <a:p>
            <a:r>
              <a:rPr lang="cs-CZ" dirty="0" smtClean="0"/>
              <a:t>a/ </a:t>
            </a:r>
            <a:r>
              <a:rPr lang="cs-CZ" b="1" dirty="0" smtClean="0"/>
              <a:t>Empatické vyjádření</a:t>
            </a:r>
            <a:r>
              <a:rPr lang="cs-CZ" dirty="0" smtClean="0"/>
              <a:t> </a:t>
            </a:r>
            <a:r>
              <a:rPr lang="cs-CZ" b="1" dirty="0" smtClean="0"/>
              <a:t>toho, že chápeme úmysly</a:t>
            </a:r>
            <a:r>
              <a:rPr lang="cs-CZ" dirty="0" smtClean="0"/>
              <a:t>, cíle, záměry účastníka, že asi víme, proč jednal tak... (Asi jste tím chtěla zajistit....). Popisujeme, co si myslíme, vztahujeme to na sebe. Není to otázka!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b/ </a:t>
            </a:r>
            <a:r>
              <a:rPr lang="cs-CZ" b="1" dirty="0" smtClean="0"/>
              <a:t>Nastínění toho, v  čem by mohl nastat problém</a:t>
            </a:r>
            <a:r>
              <a:rPr lang="cs-CZ" dirty="0" smtClean="0"/>
              <a:t>, co by se mohlo stát. (Napadá mě, že...) Nepopisuju, co se stalo, ale ukazuji možná rizika.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c/ </a:t>
            </a:r>
            <a:r>
              <a:rPr lang="cs-CZ" b="1" dirty="0" smtClean="0"/>
              <a:t>Návrh, jak by se to dalo udělat jinak</a:t>
            </a:r>
            <a:r>
              <a:rPr lang="cs-CZ" dirty="0" smtClean="0"/>
              <a:t>, aby se předešlo problému z bodu 2. Návrh je vhodné nejdříve nechat na tom kdo ZV přijímá (Co navrhujete vy?...). </a:t>
            </a:r>
          </a:p>
          <a:p>
            <a:r>
              <a:rPr lang="cs-CZ" dirty="0" smtClean="0"/>
              <a:t> </a:t>
            </a:r>
          </a:p>
          <a:p>
            <a:r>
              <a:rPr lang="cs-CZ" dirty="0" smtClean="0"/>
              <a:t>Mezi jednotlivými třemi částmi, vždy necháváme prostor na reakci. Mluvíme tedy v nedokončených větách, nebo klademe otevřené otázky.</a:t>
            </a:r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Něco málo k práci se skupinou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6085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Skupina </a:t>
            </a:r>
            <a:r>
              <a:rPr lang="cs-CZ" dirty="0" smtClean="0">
                <a:latin typeface="Hind Regular"/>
                <a:cs typeface="Hind Regular"/>
              </a:rPr>
              <a:t>≠ tým  </a:t>
            </a:r>
            <a:r>
              <a:rPr lang="cs-CZ" sz="1600" dirty="0" smtClean="0">
                <a:latin typeface="Hind Regular"/>
                <a:cs typeface="Hind Regular"/>
              </a:rPr>
              <a:t>(Zdroj: Instruktorský slabikář, s. 251)</a:t>
            </a: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endParaRPr lang="cs-CZ" sz="1600" dirty="0" smtClean="0">
              <a:latin typeface="Hind Regular"/>
              <a:cs typeface="Hind Regular"/>
            </a:endParaRPr>
          </a:p>
          <a:p>
            <a:r>
              <a:rPr lang="cs-CZ" sz="2000" dirty="0" smtClean="0"/>
              <a:t>Jinými slovy … práce se skupinou není to samé co </a:t>
            </a:r>
            <a:r>
              <a:rPr lang="cs-CZ" sz="2000" dirty="0" err="1" smtClean="0"/>
              <a:t>teambuilding</a:t>
            </a:r>
            <a:r>
              <a:rPr lang="cs-CZ" sz="2000" dirty="0" smtClean="0"/>
              <a:t> – cíle se mnohdy liší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7128792" cy="3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8928992" cy="1143000"/>
          </a:xfrm>
        </p:spPr>
        <p:txBody>
          <a:bodyPr/>
          <a:lstStyle/>
          <a:p>
            <a:r>
              <a:rPr lang="cs-CZ" dirty="0" smtClean="0"/>
              <a:t>Vývojové fáze skupiny dle </a:t>
            </a:r>
            <a:r>
              <a:rPr lang="cs-CZ" dirty="0" err="1" smtClean="0"/>
              <a:t>Bruce</a:t>
            </a:r>
            <a:r>
              <a:rPr lang="cs-CZ" dirty="0" smtClean="0"/>
              <a:t> </a:t>
            </a:r>
            <a:r>
              <a:rPr lang="cs-CZ" dirty="0" err="1" smtClean="0"/>
              <a:t>Tuckmana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79512" y="1557338"/>
          <a:ext cx="8856984" cy="442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6228184" y="3140968"/>
          <a:ext cx="2604120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Obrázek 5" descr="Skupinová dynamika Tuckma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512" y="1484784"/>
            <a:ext cx="2730640" cy="2101958"/>
          </a:xfrm>
          <a:prstGeom prst="rect">
            <a:avLst/>
          </a:prstGeom>
        </p:spPr>
      </p:pic>
      <p:pic>
        <p:nvPicPr>
          <p:cNvPr id="10" name="Obrázek 9" descr="Skupinová dynamika - Tuckma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35896" y="5229200"/>
            <a:ext cx="3334625" cy="8586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670FFF-80FE-4D7C-B896-F479F5861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E4670FFF-80FE-4D7C-B896-F479F5861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B8F6F8-D8F2-428F-9F32-703348BD8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42B8F6F8-D8F2-428F-9F32-703348BD8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111B1C-A353-4067-9C9D-C5DEBBB6B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45111B1C-A353-4067-9C9D-C5DEBBB6B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004FB-956A-4D67-98B2-52D03B7E7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0BC004FB-956A-4D67-98B2-52D03B7E7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A7F61C-3E10-4A64-9217-0BFD636A2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63A7F61C-3E10-4A64-9217-0BFD636A2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C33829-8F2C-4729-AEE6-C6490F169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6C33829-8F2C-4729-AEE6-C6490F169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33A57E-89B1-4C76-AAC4-95D866155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5D33A57E-89B1-4C76-AAC4-95D866155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BC42AC-770A-43AA-A6AB-1C7C765E6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F0BC42AC-770A-43AA-A6AB-1C7C765E6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C7C9D8-13C1-4DBC-A3DE-D5398F320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44C7C9D8-13C1-4DBC-A3DE-D5398F320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D97730-646F-4BD6-A556-D6B7E633A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graphicEl>
                                              <a:dgm id="{6ED97730-646F-4BD6-A556-D6B7E633A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0DF473-C7A9-41A5-8349-0A89FD06B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graphicEl>
                                              <a:dgm id="{CB0DF473-C7A9-41A5-8349-0A89FD06B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352928" cy="1143000"/>
          </a:xfrm>
        </p:spPr>
        <p:txBody>
          <a:bodyPr/>
          <a:lstStyle/>
          <a:p>
            <a:r>
              <a:rPr lang="cs-CZ" dirty="0" smtClean="0"/>
              <a:t>Vývoj skupiny </a:t>
            </a:r>
            <a:br>
              <a:rPr lang="cs-CZ" dirty="0" smtClean="0"/>
            </a:br>
            <a:r>
              <a:rPr lang="cs-CZ" dirty="0" smtClean="0"/>
              <a:t>z hlediska vztahu k </a:t>
            </a:r>
            <a:r>
              <a:rPr lang="cs-CZ" dirty="0" err="1" smtClean="0"/>
              <a:t>facilitátorovi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316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4365104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Hind Regular" pitchFamily="2" charset="-18"/>
                <a:cs typeface="Hind Regular" pitchFamily="2" charset="-18"/>
              </a:rPr>
              <a:t>Od plného přijímání </a:t>
            </a:r>
            <a:r>
              <a:rPr lang="cs-CZ" sz="2400" dirty="0" err="1" smtClean="0">
                <a:latin typeface="Hind Regular" pitchFamily="2" charset="-18"/>
                <a:cs typeface="Hind Regular" pitchFamily="2" charset="-18"/>
              </a:rPr>
              <a:t>facilitátorů</a:t>
            </a:r>
            <a:r>
              <a:rPr lang="cs-CZ" sz="2400" dirty="0" smtClean="0">
                <a:latin typeface="Hind Regular" pitchFamily="2" charset="-18"/>
                <a:cs typeface="Hind Regular" pitchFamily="2" charset="-18"/>
              </a:rPr>
              <a:t>/instruktorů, přes jejich kritiku, vtipy na jejich adresu, agresivitu, odmítání účasti dále k postupné kooperaci, ustáváním boje o moc až k začlenění instruktorů do skupiny a přebrání zodpovědnosti skupiny za sebe samu. </a:t>
            </a:r>
            <a:endParaRPr lang="cs-CZ" sz="2400" dirty="0">
              <a:latin typeface="Hind Regular" pitchFamily="2" charset="-18"/>
              <a:cs typeface="Hind Regular" pitchFamily="2" charset="-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37ECDD-4B62-4D18-92C5-1D97A4A82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137ECDD-4B62-4D18-92C5-1D97A4A82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2B1EBF-A030-4A11-B007-3F66A1A6E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8F2B1EBF-A030-4A11-B007-3F66A1A6E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25D35A-B6E0-4E0E-BAC3-4DB14ADBA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BE25D35A-B6E0-4E0E-BAC3-4DB14ADBA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6720B6-5F9F-48EB-B47B-C687B33E7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1C6720B6-5F9F-48EB-B47B-C687B33E7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C94DB1-42F9-42E0-AD78-19B3829C6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3BC94DB1-42F9-42E0-AD78-19B3829C6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55650" y="1557338"/>
          <a:ext cx="7931150" cy="442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ve skupinách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Co </a:t>
            </a:r>
            <a:r>
              <a:rPr lang="cs-CZ" dirty="0" smtClean="0"/>
              <a:t>myslíte, že je úkolem </a:t>
            </a:r>
            <a:r>
              <a:rPr lang="cs-CZ" dirty="0" err="1" smtClean="0"/>
              <a:t>facilitátora</a:t>
            </a:r>
            <a:r>
              <a:rPr lang="cs-CZ" dirty="0" smtClean="0"/>
              <a:t>/co </a:t>
            </a:r>
            <a:r>
              <a:rPr lang="cs-CZ" dirty="0" err="1" smtClean="0"/>
              <a:t>facilitátor</a:t>
            </a:r>
            <a:r>
              <a:rPr lang="cs-CZ" dirty="0" smtClean="0"/>
              <a:t> dělá</a:t>
            </a:r>
            <a:r>
              <a:rPr lang="cs-CZ" dirty="0" smtClean="0"/>
              <a:t>? </a:t>
            </a:r>
            <a:endParaRPr lang="cs-CZ" dirty="0" smtClean="0"/>
          </a:p>
          <a:p>
            <a:r>
              <a:rPr lang="cs-CZ" dirty="0" smtClean="0"/>
              <a:t>2. </a:t>
            </a:r>
            <a:r>
              <a:rPr lang="cs-CZ" dirty="0" smtClean="0"/>
              <a:t>Co myslíte, že </a:t>
            </a:r>
            <a:r>
              <a:rPr lang="cs-CZ" dirty="0" err="1" smtClean="0"/>
              <a:t>facilitátor</a:t>
            </a:r>
            <a:r>
              <a:rPr lang="cs-CZ" dirty="0" smtClean="0"/>
              <a:t> nemá/nesmí dělat</a:t>
            </a:r>
            <a:r>
              <a:rPr lang="cs-CZ" dirty="0" smtClean="0"/>
              <a:t>? </a:t>
            </a:r>
            <a:endParaRPr lang="cs-CZ" dirty="0" smtClean="0"/>
          </a:p>
          <a:p>
            <a:r>
              <a:rPr lang="cs-CZ" dirty="0" smtClean="0"/>
              <a:t>3. </a:t>
            </a:r>
            <a:r>
              <a:rPr lang="cs-CZ" dirty="0" smtClean="0"/>
              <a:t>V jakých situacích/případech </a:t>
            </a:r>
            <a:r>
              <a:rPr lang="cs-CZ" smtClean="0"/>
              <a:t>je facilitaci dobré/žádoucí použít</a:t>
            </a:r>
            <a:r>
              <a:rPr lang="cs-CZ" smtClean="0"/>
              <a:t>?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76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Facilitátor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Facilitátor</a:t>
            </a:r>
            <a:r>
              <a:rPr lang="cs-CZ" dirty="0" smtClean="0"/>
              <a:t> usnadňuje komunikaci ve skupině</a:t>
            </a:r>
          </a:p>
          <a:p>
            <a:r>
              <a:rPr lang="cs-CZ" dirty="0" err="1" smtClean="0"/>
              <a:t>Facilitátor</a:t>
            </a:r>
            <a:r>
              <a:rPr lang="cs-CZ" dirty="0" smtClean="0"/>
              <a:t> pomáhá procesu</a:t>
            </a:r>
          </a:p>
          <a:p>
            <a:r>
              <a:rPr lang="cs-CZ" dirty="0" smtClean="0"/>
              <a:t>Nenavrhuje řešení</a:t>
            </a:r>
          </a:p>
          <a:p>
            <a:r>
              <a:rPr lang="cs-CZ" dirty="0" smtClean="0"/>
              <a:t>Řídí jednání skupin a pomáhá jim dojít k řešení</a:t>
            </a:r>
          </a:p>
          <a:p>
            <a:r>
              <a:rPr lang="cs-CZ" dirty="0" smtClean="0"/>
              <a:t>Hlídá, aby měl každý prostor se vyjádřit a dbá na pravidla komunikace…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Adairovy</a:t>
            </a:r>
            <a:r>
              <a:rPr lang="cs-CZ" dirty="0" smtClean="0"/>
              <a:t> kruhy – dynamická rovnováha skupiny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2" descr="Adairovy kruhy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10" y="1700808"/>
            <a:ext cx="4137161" cy="375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Adairovy</a:t>
            </a:r>
            <a:r>
              <a:rPr lang="cs-CZ" dirty="0" smtClean="0"/>
              <a:t> kruhy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Je potřeba se zaměřit na všechny oblasti týmové spolupráce, mezi které řadíme: </a:t>
            </a:r>
            <a:endParaRPr lang="cs-CZ" dirty="0" smtClean="0"/>
          </a:p>
          <a:p>
            <a:pPr lvl="0"/>
            <a:r>
              <a:rPr lang="cs-CZ" i="1" dirty="0" smtClean="0"/>
              <a:t>Dosažení cíle</a:t>
            </a:r>
            <a:r>
              <a:rPr lang="cs-CZ" dirty="0" smtClean="0"/>
              <a:t> = důvod vzniku skupiny. (Pro projektový tým je to například úspěšná implementace projektu. Pro finanční tým zajištění finančního chodu firmy.)</a:t>
            </a:r>
          </a:p>
          <a:p>
            <a:pPr lvl="0"/>
            <a:r>
              <a:rPr lang="cs-CZ" i="1" dirty="0" smtClean="0"/>
              <a:t>Oblast procesů</a:t>
            </a:r>
            <a:r>
              <a:rPr lang="cs-CZ" dirty="0" smtClean="0"/>
              <a:t> = vše, co se děje ve skupině, způsob, jak skupina dosahuje výsledku. (Patří sem komunikace, zpětná vazba, rozdělení rolí apod.)</a:t>
            </a:r>
          </a:p>
          <a:p>
            <a:pPr lvl="0"/>
            <a:r>
              <a:rPr lang="cs-CZ" i="1" dirty="0" smtClean="0"/>
              <a:t>Jednotlivec</a:t>
            </a:r>
            <a:r>
              <a:rPr lang="cs-CZ" dirty="0" smtClean="0"/>
              <a:t> = vše co se děje uvnitř jedince. (Jeho motivace, naplňování potřeb, uplatňování znalostí.)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facilitace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Pomáhá ostatním, ne sobě</a:t>
            </a:r>
          </a:p>
          <a:p>
            <a:r>
              <a:rPr lang="cs-CZ" dirty="0" smtClean="0"/>
              <a:t>Tlumočí z češtiny do češtiny</a:t>
            </a:r>
          </a:p>
          <a:p>
            <a:r>
              <a:rPr lang="cs-CZ" dirty="0" smtClean="0"/>
              <a:t>Je nestranný</a:t>
            </a:r>
          </a:p>
          <a:p>
            <a:r>
              <a:rPr lang="cs-CZ" dirty="0" smtClean="0"/>
              <a:t>Navrhuje proces</a:t>
            </a:r>
          </a:p>
          <a:p>
            <a:r>
              <a:rPr lang="cs-CZ" dirty="0" smtClean="0"/>
              <a:t>Dbá o orientaci</a:t>
            </a:r>
          </a:p>
          <a:p>
            <a:r>
              <a:rPr lang="cs-CZ" dirty="0" smtClean="0"/>
              <a:t>Věcně nerozhoduje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Facilitace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611560" y="1628800"/>
          <a:ext cx="7931150" cy="442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</a:t>
            </a:r>
            <a:r>
              <a:rPr lang="cs-CZ" dirty="0" err="1" smtClean="0"/>
              <a:t>facilitátora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</a:p>
          <a:p>
            <a:r>
              <a:rPr lang="cs-CZ" dirty="0" smtClean="0"/>
              <a:t>Shrnutí </a:t>
            </a:r>
          </a:p>
          <a:p>
            <a:r>
              <a:rPr lang="cs-CZ" dirty="0" smtClean="0"/>
              <a:t>Instrukce</a:t>
            </a:r>
          </a:p>
          <a:p>
            <a:r>
              <a:rPr lang="cs-CZ" dirty="0" smtClean="0"/>
              <a:t>Komentáře</a:t>
            </a:r>
          </a:p>
          <a:p>
            <a:endParaRPr lang="cs-CZ" dirty="0" smtClean="0"/>
          </a:p>
          <a:p>
            <a:r>
              <a:rPr lang="cs-CZ" dirty="0" smtClean="0"/>
              <a:t>Konsenzus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</a:t>
            </a:r>
            <a:r>
              <a:rPr lang="cs-CZ" dirty="0" err="1" smtClean="0"/>
              <a:t>KrMHo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55650" y="1557338"/>
          <a:ext cx="7931150" cy="442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 -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- šablona</Template>
  <TotalTime>818</TotalTime>
  <Words>687</Words>
  <Application>Microsoft Office PowerPoint</Application>
  <PresentationFormat>Předvádění na obrazovce (4:3)</PresentationFormat>
  <Paragraphs>131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Hind Bold</vt:lpstr>
      <vt:lpstr>Hind Regular</vt:lpstr>
      <vt:lpstr>Prezentace - šablona</vt:lpstr>
      <vt:lpstr>Facilitace, zpětná vazba, práce se skupinou …</vt:lpstr>
      <vt:lpstr>Práce ve skupinách</vt:lpstr>
      <vt:lpstr>Facilitátor</vt:lpstr>
      <vt:lpstr>Adairovy kruhy – dynamická rovnováha skupiny</vt:lpstr>
      <vt:lpstr>Adairovy kruhy</vt:lpstr>
      <vt:lpstr>Zásady facilitace</vt:lpstr>
      <vt:lpstr>Facilitace </vt:lpstr>
      <vt:lpstr>Nástroje facilitátora</vt:lpstr>
      <vt:lpstr>Princip KrMHo</vt:lpstr>
      <vt:lpstr>Metody sběru nápadů</vt:lpstr>
      <vt:lpstr>Metody třídění a zužování</vt:lpstr>
      <vt:lpstr>Zpětná vazba - pravidla</vt:lpstr>
      <vt:lpstr>Pravidla zpětné vazby</vt:lpstr>
      <vt:lpstr>Postup poskytování zpětné vazby</vt:lpstr>
      <vt:lpstr>Něco málo k práci se skupinou</vt:lpstr>
      <vt:lpstr>Vývojové fáze skupiny dle Bruce Tuckmana</vt:lpstr>
      <vt:lpstr>Vývoj skupiny  z hlediska vztahu k facilitátorovi</vt:lpstr>
      <vt:lpstr>Zkušenost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Reflexe  Review  Cílená zpětná vazba …</dc:title>
  <dc:creator>Parizek</dc:creator>
  <cp:lastModifiedBy>Pavel Kaplan</cp:lastModifiedBy>
  <cp:revision>32</cp:revision>
  <dcterms:created xsi:type="dcterms:W3CDTF">2018-03-10T09:19:27Z</dcterms:created>
  <dcterms:modified xsi:type="dcterms:W3CDTF">2019-04-29T15:19:09Z</dcterms:modified>
</cp:coreProperties>
</file>