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56" r:id="rId2"/>
    <p:sldId id="277" r:id="rId3"/>
    <p:sldId id="282" r:id="rId4"/>
    <p:sldId id="310" r:id="rId5"/>
    <p:sldId id="311" r:id="rId6"/>
    <p:sldId id="312" r:id="rId7"/>
    <p:sldId id="283" r:id="rId8"/>
    <p:sldId id="285" r:id="rId9"/>
    <p:sldId id="286" r:id="rId10"/>
    <p:sldId id="313" r:id="rId11"/>
    <p:sldId id="314" r:id="rId12"/>
    <p:sldId id="308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0AF"/>
    <a:srgbClr val="FFEA93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51C3C7-8DE4-4E97-A592-A8FC5AA07731}" type="doc">
      <dgm:prSet loTypeId="urn:microsoft.com/office/officeart/2005/8/layout/hProcess9" loCatId="process" qsTypeId="urn:microsoft.com/office/officeart/2005/8/quickstyle/simple1" qsCatId="simple" csTypeId="urn:microsoft.com/office/officeart/2005/8/colors/colorful4" csCatId="colorful" phldr="1"/>
      <dgm:spPr/>
    </dgm:pt>
    <dgm:pt modelId="{BA0CDA4D-8BA3-4708-97E4-18B657E95F15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cs-CZ" dirty="0" smtClean="0"/>
            <a:t>ZÁMĚR</a:t>
          </a:r>
          <a:endParaRPr lang="cs-CZ" dirty="0"/>
        </a:p>
      </dgm:t>
    </dgm:pt>
    <dgm:pt modelId="{086BC8EE-7307-424F-A03D-DF10CD1BBA67}" type="parTrans" cxnId="{214E1C69-8F97-43D7-9088-BC6D189DAFEC}">
      <dgm:prSet/>
      <dgm:spPr/>
      <dgm:t>
        <a:bodyPr/>
        <a:lstStyle/>
        <a:p>
          <a:endParaRPr lang="cs-CZ"/>
        </a:p>
      </dgm:t>
    </dgm:pt>
    <dgm:pt modelId="{F7A5C730-B7F7-4004-8BB4-7E126DDAF753}" type="sibTrans" cxnId="{214E1C69-8F97-43D7-9088-BC6D189DAFEC}">
      <dgm:prSet/>
      <dgm:spPr/>
      <dgm:t>
        <a:bodyPr/>
        <a:lstStyle/>
        <a:p>
          <a:endParaRPr lang="cs-CZ"/>
        </a:p>
      </dgm:t>
    </dgm:pt>
    <dgm:pt modelId="{349F8318-75AE-4D69-8BFE-36CDD111FFBD}">
      <dgm:prSet phldrT="[Text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cs-CZ" dirty="0" smtClean="0"/>
            <a:t>PROGRAM</a:t>
          </a:r>
          <a:endParaRPr lang="cs-CZ" dirty="0"/>
        </a:p>
      </dgm:t>
    </dgm:pt>
    <dgm:pt modelId="{A73E096E-4B86-448F-B0F7-9BCF4F81F800}" type="parTrans" cxnId="{700291BC-43C7-483C-ACB4-F21EDDF9A6FC}">
      <dgm:prSet/>
      <dgm:spPr/>
      <dgm:t>
        <a:bodyPr/>
        <a:lstStyle/>
        <a:p>
          <a:endParaRPr lang="cs-CZ"/>
        </a:p>
      </dgm:t>
    </dgm:pt>
    <dgm:pt modelId="{5E084AE4-D7AF-4237-9FDA-5B35FD31D6D5}" type="sibTrans" cxnId="{700291BC-43C7-483C-ACB4-F21EDDF9A6FC}">
      <dgm:prSet/>
      <dgm:spPr/>
      <dgm:t>
        <a:bodyPr/>
        <a:lstStyle/>
        <a:p>
          <a:endParaRPr lang="cs-CZ"/>
        </a:p>
      </dgm:t>
    </dgm:pt>
    <dgm:pt modelId="{A1E208C6-4D52-4714-B927-892CE04639EA}">
      <dgm:prSet phldrT="[Text]"/>
      <dgm:spPr>
        <a:solidFill>
          <a:srgbClr val="00B050"/>
        </a:solidFill>
      </dgm:spPr>
      <dgm:t>
        <a:bodyPr/>
        <a:lstStyle/>
        <a:p>
          <a:r>
            <a:rPr lang="cs-CZ" dirty="0" smtClean="0"/>
            <a:t>REFLEXE</a:t>
          </a:r>
          <a:endParaRPr lang="cs-CZ" dirty="0"/>
        </a:p>
      </dgm:t>
    </dgm:pt>
    <dgm:pt modelId="{7C4B1519-F151-4E16-8AF8-5411BFB55C44}" type="parTrans" cxnId="{A96EB1CA-11EB-4728-A2F9-4D0847B7E0BE}">
      <dgm:prSet/>
      <dgm:spPr/>
      <dgm:t>
        <a:bodyPr/>
        <a:lstStyle/>
        <a:p>
          <a:endParaRPr lang="cs-CZ"/>
        </a:p>
      </dgm:t>
    </dgm:pt>
    <dgm:pt modelId="{7AAAE133-2F4A-4070-A601-1EA6D84C2722}" type="sibTrans" cxnId="{A96EB1CA-11EB-4728-A2F9-4D0847B7E0BE}">
      <dgm:prSet/>
      <dgm:spPr/>
      <dgm:t>
        <a:bodyPr/>
        <a:lstStyle/>
        <a:p>
          <a:endParaRPr lang="cs-CZ"/>
        </a:p>
      </dgm:t>
    </dgm:pt>
    <dgm:pt modelId="{2D84F00B-9C8E-48DD-A4E4-CCAFA5C2A0F8}" type="pres">
      <dgm:prSet presAssocID="{8551C3C7-8DE4-4E97-A592-A8FC5AA07731}" presName="CompostProcess" presStyleCnt="0">
        <dgm:presLayoutVars>
          <dgm:dir/>
          <dgm:resizeHandles val="exact"/>
        </dgm:presLayoutVars>
      </dgm:prSet>
      <dgm:spPr/>
    </dgm:pt>
    <dgm:pt modelId="{7C71DF12-1476-4DDA-A4DE-D70A680717DA}" type="pres">
      <dgm:prSet presAssocID="{8551C3C7-8DE4-4E97-A592-A8FC5AA07731}" presName="arrow" presStyleLbl="bgShp" presStyleIdx="0" presStyleCnt="1"/>
      <dgm:spPr/>
    </dgm:pt>
    <dgm:pt modelId="{9E02204C-1791-4873-9D4F-E06EF68CB285}" type="pres">
      <dgm:prSet presAssocID="{8551C3C7-8DE4-4E97-A592-A8FC5AA07731}" presName="linearProcess" presStyleCnt="0"/>
      <dgm:spPr/>
    </dgm:pt>
    <dgm:pt modelId="{6A8B5372-507A-4FEB-ACCA-AE892CFCC446}" type="pres">
      <dgm:prSet presAssocID="{BA0CDA4D-8BA3-4708-97E4-18B657E95F15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E5F5C48-1419-45CF-85FE-A07E305E80CD}" type="pres">
      <dgm:prSet presAssocID="{F7A5C730-B7F7-4004-8BB4-7E126DDAF753}" presName="sibTrans" presStyleCnt="0"/>
      <dgm:spPr/>
    </dgm:pt>
    <dgm:pt modelId="{F9A26245-ACC7-4D9E-B291-9C2B5C5A4D64}" type="pres">
      <dgm:prSet presAssocID="{349F8318-75AE-4D69-8BFE-36CDD111FFBD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D06A8DE-439B-4DD7-B917-695EB4D3972E}" type="pres">
      <dgm:prSet presAssocID="{5E084AE4-D7AF-4237-9FDA-5B35FD31D6D5}" presName="sibTrans" presStyleCnt="0"/>
      <dgm:spPr/>
    </dgm:pt>
    <dgm:pt modelId="{7FE7092F-D801-43D3-8916-EDF6E2267609}" type="pres">
      <dgm:prSet presAssocID="{A1E208C6-4D52-4714-B927-892CE04639EA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1F1E63E9-7792-4642-818A-2EE18129950F}" type="presOf" srcId="{A1E208C6-4D52-4714-B927-892CE04639EA}" destId="{7FE7092F-D801-43D3-8916-EDF6E2267609}" srcOrd="0" destOrd="0" presId="urn:microsoft.com/office/officeart/2005/8/layout/hProcess9"/>
    <dgm:cxn modelId="{0DD51990-51A0-43CB-802B-C2E1047B55D2}" type="presOf" srcId="{8551C3C7-8DE4-4E97-A592-A8FC5AA07731}" destId="{2D84F00B-9C8E-48DD-A4E4-CCAFA5C2A0F8}" srcOrd="0" destOrd="0" presId="urn:microsoft.com/office/officeart/2005/8/layout/hProcess9"/>
    <dgm:cxn modelId="{700291BC-43C7-483C-ACB4-F21EDDF9A6FC}" srcId="{8551C3C7-8DE4-4E97-A592-A8FC5AA07731}" destId="{349F8318-75AE-4D69-8BFE-36CDD111FFBD}" srcOrd="1" destOrd="0" parTransId="{A73E096E-4B86-448F-B0F7-9BCF4F81F800}" sibTransId="{5E084AE4-D7AF-4237-9FDA-5B35FD31D6D5}"/>
    <dgm:cxn modelId="{475824AB-2EF4-4DE1-B078-13A33D905C2E}" type="presOf" srcId="{349F8318-75AE-4D69-8BFE-36CDD111FFBD}" destId="{F9A26245-ACC7-4D9E-B291-9C2B5C5A4D64}" srcOrd="0" destOrd="0" presId="urn:microsoft.com/office/officeart/2005/8/layout/hProcess9"/>
    <dgm:cxn modelId="{214E1C69-8F97-43D7-9088-BC6D189DAFEC}" srcId="{8551C3C7-8DE4-4E97-A592-A8FC5AA07731}" destId="{BA0CDA4D-8BA3-4708-97E4-18B657E95F15}" srcOrd="0" destOrd="0" parTransId="{086BC8EE-7307-424F-A03D-DF10CD1BBA67}" sibTransId="{F7A5C730-B7F7-4004-8BB4-7E126DDAF753}"/>
    <dgm:cxn modelId="{A96EB1CA-11EB-4728-A2F9-4D0847B7E0BE}" srcId="{8551C3C7-8DE4-4E97-A592-A8FC5AA07731}" destId="{A1E208C6-4D52-4714-B927-892CE04639EA}" srcOrd="2" destOrd="0" parTransId="{7C4B1519-F151-4E16-8AF8-5411BFB55C44}" sibTransId="{7AAAE133-2F4A-4070-A601-1EA6D84C2722}"/>
    <dgm:cxn modelId="{A4277732-98B5-49AB-914E-1D8A692FD967}" type="presOf" srcId="{BA0CDA4D-8BA3-4708-97E4-18B657E95F15}" destId="{6A8B5372-507A-4FEB-ACCA-AE892CFCC446}" srcOrd="0" destOrd="0" presId="urn:microsoft.com/office/officeart/2005/8/layout/hProcess9"/>
    <dgm:cxn modelId="{E3843793-95EA-4B65-A99F-7ADE327A8398}" type="presParOf" srcId="{2D84F00B-9C8E-48DD-A4E4-CCAFA5C2A0F8}" destId="{7C71DF12-1476-4DDA-A4DE-D70A680717DA}" srcOrd="0" destOrd="0" presId="urn:microsoft.com/office/officeart/2005/8/layout/hProcess9"/>
    <dgm:cxn modelId="{519552DE-7AB3-4FC9-A397-A94A74C1F130}" type="presParOf" srcId="{2D84F00B-9C8E-48DD-A4E4-CCAFA5C2A0F8}" destId="{9E02204C-1791-4873-9D4F-E06EF68CB285}" srcOrd="1" destOrd="0" presId="urn:microsoft.com/office/officeart/2005/8/layout/hProcess9"/>
    <dgm:cxn modelId="{30EC24CD-8E34-4E43-8F90-E810F59D98DF}" type="presParOf" srcId="{9E02204C-1791-4873-9D4F-E06EF68CB285}" destId="{6A8B5372-507A-4FEB-ACCA-AE892CFCC446}" srcOrd="0" destOrd="0" presId="urn:microsoft.com/office/officeart/2005/8/layout/hProcess9"/>
    <dgm:cxn modelId="{9F91C09A-0E36-4325-ADDD-F2ED66134CA9}" type="presParOf" srcId="{9E02204C-1791-4873-9D4F-E06EF68CB285}" destId="{7E5F5C48-1419-45CF-85FE-A07E305E80CD}" srcOrd="1" destOrd="0" presId="urn:microsoft.com/office/officeart/2005/8/layout/hProcess9"/>
    <dgm:cxn modelId="{ACF16595-9F4E-4215-AFA5-5BDF9B74CEFE}" type="presParOf" srcId="{9E02204C-1791-4873-9D4F-E06EF68CB285}" destId="{F9A26245-ACC7-4D9E-B291-9C2B5C5A4D64}" srcOrd="2" destOrd="0" presId="urn:microsoft.com/office/officeart/2005/8/layout/hProcess9"/>
    <dgm:cxn modelId="{323D259E-C2B3-4C56-91E2-D6AAA3686826}" type="presParOf" srcId="{9E02204C-1791-4873-9D4F-E06EF68CB285}" destId="{DD06A8DE-439B-4DD7-B917-695EB4D3972E}" srcOrd="3" destOrd="0" presId="urn:microsoft.com/office/officeart/2005/8/layout/hProcess9"/>
    <dgm:cxn modelId="{4DE71D53-9A40-43E6-9385-59FE55FA2F38}" type="presParOf" srcId="{9E02204C-1791-4873-9D4F-E06EF68CB285}" destId="{7FE7092F-D801-43D3-8916-EDF6E2267609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BDD3B84-27C8-4FA4-AA04-2EE8EBB6546F}" type="doc">
      <dgm:prSet loTypeId="urn:microsoft.com/office/officeart/2005/8/layout/hList3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cs-CZ"/>
        </a:p>
      </dgm:t>
    </dgm:pt>
    <dgm:pt modelId="{950DB99E-7F60-46D3-9B5A-638729BD1CCD}">
      <dgm:prSet phldrT="[Text]"/>
      <dgm:spPr/>
      <dgm:t>
        <a:bodyPr/>
        <a:lstStyle/>
        <a:p>
          <a:r>
            <a:rPr lang="cs-CZ" dirty="0" smtClean="0"/>
            <a:t>ZÁMĚR PROGRAMU / ZAKÁZKA</a:t>
          </a:r>
        </a:p>
      </dgm:t>
    </dgm:pt>
    <dgm:pt modelId="{E3C65F28-4F3A-48F6-BCA9-7E57DA0B82BB}" type="parTrans" cxnId="{A08E5745-4EDB-4D9D-A231-E4A9050A0B72}">
      <dgm:prSet/>
      <dgm:spPr/>
      <dgm:t>
        <a:bodyPr/>
        <a:lstStyle/>
        <a:p>
          <a:endParaRPr lang="cs-CZ"/>
        </a:p>
      </dgm:t>
    </dgm:pt>
    <dgm:pt modelId="{3EA601D9-833B-44F5-864F-7FB8D04EEC02}" type="sibTrans" cxnId="{A08E5745-4EDB-4D9D-A231-E4A9050A0B72}">
      <dgm:prSet/>
      <dgm:spPr/>
      <dgm:t>
        <a:bodyPr/>
        <a:lstStyle/>
        <a:p>
          <a:endParaRPr lang="cs-CZ"/>
        </a:p>
      </dgm:t>
    </dgm:pt>
    <dgm:pt modelId="{0626B57D-259F-4B78-ACDE-8456B9619533}">
      <dgm:prSet phldrT="[Text]"/>
      <dgm:spPr/>
      <dgm:t>
        <a:bodyPr/>
        <a:lstStyle/>
        <a:p>
          <a:r>
            <a:rPr lang="cs-CZ" dirty="0" smtClean="0"/>
            <a:t>ÚČASTNICKÁ SKUPINA</a:t>
          </a:r>
        </a:p>
        <a:p>
          <a:r>
            <a:rPr lang="cs-CZ" dirty="0" smtClean="0"/>
            <a:t>(počet, věk, pohlaví, … další důležité údaje)</a:t>
          </a:r>
          <a:endParaRPr lang="cs-CZ" dirty="0"/>
        </a:p>
      </dgm:t>
    </dgm:pt>
    <dgm:pt modelId="{4EAB90C6-9338-459A-BCA4-080453133E7A}" type="parTrans" cxnId="{737EEBD2-4712-41C2-A256-C4CC2CE65F30}">
      <dgm:prSet/>
      <dgm:spPr/>
      <dgm:t>
        <a:bodyPr/>
        <a:lstStyle/>
        <a:p>
          <a:endParaRPr lang="cs-CZ"/>
        </a:p>
      </dgm:t>
    </dgm:pt>
    <dgm:pt modelId="{3E192EC7-7162-4BCC-B593-D8C14F117EC0}" type="sibTrans" cxnId="{737EEBD2-4712-41C2-A256-C4CC2CE65F30}">
      <dgm:prSet/>
      <dgm:spPr/>
      <dgm:t>
        <a:bodyPr/>
        <a:lstStyle/>
        <a:p>
          <a:endParaRPr lang="cs-CZ"/>
        </a:p>
      </dgm:t>
    </dgm:pt>
    <dgm:pt modelId="{C4699786-C926-4F75-92A1-0958337B4022}">
      <dgm:prSet phldrT="[Text]"/>
      <dgm:spPr/>
      <dgm:t>
        <a:bodyPr/>
        <a:lstStyle/>
        <a:p>
          <a:r>
            <a:rPr lang="cs-CZ" dirty="0" smtClean="0"/>
            <a:t>MÍSTO</a:t>
          </a:r>
        </a:p>
        <a:p>
          <a:r>
            <a:rPr lang="cs-CZ" dirty="0" smtClean="0"/>
            <a:t>(kde to bude)</a:t>
          </a:r>
          <a:endParaRPr lang="cs-CZ" dirty="0"/>
        </a:p>
      </dgm:t>
    </dgm:pt>
    <dgm:pt modelId="{25B34878-C27D-47D4-BB64-ECB9879FB640}" type="parTrans" cxnId="{72453B9C-BC13-4FDB-8C70-39426E516312}">
      <dgm:prSet/>
      <dgm:spPr/>
      <dgm:t>
        <a:bodyPr/>
        <a:lstStyle/>
        <a:p>
          <a:endParaRPr lang="cs-CZ"/>
        </a:p>
      </dgm:t>
    </dgm:pt>
    <dgm:pt modelId="{538A35F7-D665-4AE9-B50D-8AB74FB7DFCB}" type="sibTrans" cxnId="{72453B9C-BC13-4FDB-8C70-39426E516312}">
      <dgm:prSet/>
      <dgm:spPr/>
      <dgm:t>
        <a:bodyPr/>
        <a:lstStyle/>
        <a:p>
          <a:endParaRPr lang="cs-CZ"/>
        </a:p>
      </dgm:t>
    </dgm:pt>
    <dgm:pt modelId="{50C2FC05-95BD-4688-8BD9-93BE6D07FC7B}">
      <dgm:prSet phldrT="[Text]"/>
      <dgm:spPr/>
      <dgm:t>
        <a:bodyPr/>
        <a:lstStyle/>
        <a:p>
          <a:r>
            <a:rPr lang="cs-CZ" dirty="0" smtClean="0"/>
            <a:t>ČAS</a:t>
          </a:r>
        </a:p>
        <a:p>
          <a:r>
            <a:rPr lang="cs-CZ" dirty="0" smtClean="0"/>
            <a:t>(termín, délka programu)</a:t>
          </a:r>
          <a:endParaRPr lang="cs-CZ" dirty="0"/>
        </a:p>
      </dgm:t>
    </dgm:pt>
    <dgm:pt modelId="{37A2707A-3690-4A47-BF23-18EECA72096E}" type="parTrans" cxnId="{AC18B38C-F86C-4C8F-A9B1-08C3CDB88D70}">
      <dgm:prSet/>
      <dgm:spPr/>
      <dgm:t>
        <a:bodyPr/>
        <a:lstStyle/>
        <a:p>
          <a:endParaRPr lang="cs-CZ"/>
        </a:p>
      </dgm:t>
    </dgm:pt>
    <dgm:pt modelId="{7C211298-1CE2-4530-8648-28B623F862A6}" type="sibTrans" cxnId="{AC18B38C-F86C-4C8F-A9B1-08C3CDB88D70}">
      <dgm:prSet/>
      <dgm:spPr/>
      <dgm:t>
        <a:bodyPr/>
        <a:lstStyle/>
        <a:p>
          <a:endParaRPr lang="cs-CZ"/>
        </a:p>
      </dgm:t>
    </dgm:pt>
    <dgm:pt modelId="{EFBBB76A-0C08-4215-9267-D61270DC292A}">
      <dgm:prSet phldrT="[Text]"/>
      <dgm:spPr/>
      <dgm:t>
        <a:bodyPr/>
        <a:lstStyle/>
        <a:p>
          <a:r>
            <a:rPr lang="cs-CZ" dirty="0" smtClean="0"/>
            <a:t>ZDROJE</a:t>
          </a:r>
        </a:p>
        <a:p>
          <a:r>
            <a:rPr lang="cs-CZ" dirty="0" smtClean="0"/>
            <a:t>(materiál, finance, lektoři)</a:t>
          </a:r>
          <a:endParaRPr lang="cs-CZ" dirty="0"/>
        </a:p>
      </dgm:t>
    </dgm:pt>
    <dgm:pt modelId="{C91BAD92-7DC2-42ED-B46C-0B0CB96E8A5C}" type="parTrans" cxnId="{23B8172C-3FB9-4391-A39F-1B4F582978BF}">
      <dgm:prSet/>
      <dgm:spPr/>
      <dgm:t>
        <a:bodyPr/>
        <a:lstStyle/>
        <a:p>
          <a:endParaRPr lang="cs-CZ"/>
        </a:p>
      </dgm:t>
    </dgm:pt>
    <dgm:pt modelId="{60231B64-18FD-4AF8-B18E-E125EF27E537}" type="sibTrans" cxnId="{23B8172C-3FB9-4391-A39F-1B4F582978BF}">
      <dgm:prSet/>
      <dgm:spPr/>
      <dgm:t>
        <a:bodyPr/>
        <a:lstStyle/>
        <a:p>
          <a:endParaRPr lang="cs-CZ"/>
        </a:p>
      </dgm:t>
    </dgm:pt>
    <dgm:pt modelId="{47EBE3DE-36F7-4293-9EAA-CD1D93FC5F61}" type="pres">
      <dgm:prSet presAssocID="{BBDD3B84-27C8-4FA4-AA04-2EE8EBB6546F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2184B53A-DFAA-4915-BF48-EA89124CE789}" type="pres">
      <dgm:prSet presAssocID="{950DB99E-7F60-46D3-9B5A-638729BD1CCD}" presName="roof" presStyleLbl="dkBgShp" presStyleIdx="0" presStyleCnt="2"/>
      <dgm:spPr/>
      <dgm:t>
        <a:bodyPr/>
        <a:lstStyle/>
        <a:p>
          <a:endParaRPr lang="cs-CZ"/>
        </a:p>
      </dgm:t>
    </dgm:pt>
    <dgm:pt modelId="{C1914EED-F7C3-49B1-9C54-703C05C1FBBD}" type="pres">
      <dgm:prSet presAssocID="{950DB99E-7F60-46D3-9B5A-638729BD1CCD}" presName="pillars" presStyleCnt="0"/>
      <dgm:spPr/>
    </dgm:pt>
    <dgm:pt modelId="{446ADD84-0A5D-471E-9A6D-ED2B5E63B550}" type="pres">
      <dgm:prSet presAssocID="{950DB99E-7F60-46D3-9B5A-638729BD1CCD}" presName="pillar1" presStyleLbl="node1" presStyleIdx="0" presStyleCnt="4" custScaleX="4096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621BAF4-2016-47C4-A8D8-C61986492AA2}" type="pres">
      <dgm:prSet presAssocID="{C4699786-C926-4F75-92A1-0958337B4022}" presName="pillarX" presStyleLbl="node1" presStyleIdx="1" presStyleCnt="4" custScaleX="5383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DACB1AE-A5DC-4361-B237-6627997F739D}" type="pres">
      <dgm:prSet presAssocID="{50C2FC05-95BD-4688-8BD9-93BE6D07FC7B}" presName="pillarX" presStyleLbl="node1" presStyleIdx="2" presStyleCnt="4" custScaleX="5073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A9E3B30-F573-42B1-946E-766254487A04}" type="pres">
      <dgm:prSet presAssocID="{EFBBB76A-0C08-4215-9267-D61270DC292A}" presName="pillarX" presStyleLbl="node1" presStyleIdx="3" presStyleCnt="4" custScaleX="4256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57340D1-D134-4FF9-B5B9-E82BC4ED1B00}" type="pres">
      <dgm:prSet presAssocID="{950DB99E-7F60-46D3-9B5A-638729BD1CCD}" presName="base" presStyleLbl="dkBgShp" presStyleIdx="1" presStyleCnt="2"/>
      <dgm:spPr/>
    </dgm:pt>
  </dgm:ptLst>
  <dgm:cxnLst>
    <dgm:cxn modelId="{A08E5745-4EDB-4D9D-A231-E4A9050A0B72}" srcId="{BBDD3B84-27C8-4FA4-AA04-2EE8EBB6546F}" destId="{950DB99E-7F60-46D3-9B5A-638729BD1CCD}" srcOrd="0" destOrd="0" parTransId="{E3C65F28-4F3A-48F6-BCA9-7E57DA0B82BB}" sibTransId="{3EA601D9-833B-44F5-864F-7FB8D04EEC02}"/>
    <dgm:cxn modelId="{F8F9C9BD-4EB7-4694-A5A7-8599A905A2C8}" type="presOf" srcId="{BBDD3B84-27C8-4FA4-AA04-2EE8EBB6546F}" destId="{47EBE3DE-36F7-4293-9EAA-CD1D93FC5F61}" srcOrd="0" destOrd="0" presId="urn:microsoft.com/office/officeart/2005/8/layout/hList3"/>
    <dgm:cxn modelId="{72453B9C-BC13-4FDB-8C70-39426E516312}" srcId="{950DB99E-7F60-46D3-9B5A-638729BD1CCD}" destId="{C4699786-C926-4F75-92A1-0958337B4022}" srcOrd="1" destOrd="0" parTransId="{25B34878-C27D-47D4-BB64-ECB9879FB640}" sibTransId="{538A35F7-D665-4AE9-B50D-8AB74FB7DFCB}"/>
    <dgm:cxn modelId="{54F6A7C8-159F-42B0-811F-13917EF6D480}" type="presOf" srcId="{C4699786-C926-4F75-92A1-0958337B4022}" destId="{B621BAF4-2016-47C4-A8D8-C61986492AA2}" srcOrd="0" destOrd="0" presId="urn:microsoft.com/office/officeart/2005/8/layout/hList3"/>
    <dgm:cxn modelId="{AC18B38C-F86C-4C8F-A9B1-08C3CDB88D70}" srcId="{950DB99E-7F60-46D3-9B5A-638729BD1CCD}" destId="{50C2FC05-95BD-4688-8BD9-93BE6D07FC7B}" srcOrd="2" destOrd="0" parTransId="{37A2707A-3690-4A47-BF23-18EECA72096E}" sibTransId="{7C211298-1CE2-4530-8648-28B623F862A6}"/>
    <dgm:cxn modelId="{737EEBD2-4712-41C2-A256-C4CC2CE65F30}" srcId="{950DB99E-7F60-46D3-9B5A-638729BD1CCD}" destId="{0626B57D-259F-4B78-ACDE-8456B9619533}" srcOrd="0" destOrd="0" parTransId="{4EAB90C6-9338-459A-BCA4-080453133E7A}" sibTransId="{3E192EC7-7162-4BCC-B593-D8C14F117EC0}"/>
    <dgm:cxn modelId="{A060EDDF-B3DE-4FA3-9B52-DFA26F5CFA95}" type="presOf" srcId="{EFBBB76A-0C08-4215-9267-D61270DC292A}" destId="{4A9E3B30-F573-42B1-946E-766254487A04}" srcOrd="0" destOrd="0" presId="urn:microsoft.com/office/officeart/2005/8/layout/hList3"/>
    <dgm:cxn modelId="{B94CF055-6B26-428A-A5D5-30C31D7196B4}" type="presOf" srcId="{0626B57D-259F-4B78-ACDE-8456B9619533}" destId="{446ADD84-0A5D-471E-9A6D-ED2B5E63B550}" srcOrd="0" destOrd="0" presId="urn:microsoft.com/office/officeart/2005/8/layout/hList3"/>
    <dgm:cxn modelId="{23B8172C-3FB9-4391-A39F-1B4F582978BF}" srcId="{950DB99E-7F60-46D3-9B5A-638729BD1CCD}" destId="{EFBBB76A-0C08-4215-9267-D61270DC292A}" srcOrd="3" destOrd="0" parTransId="{C91BAD92-7DC2-42ED-B46C-0B0CB96E8A5C}" sibTransId="{60231B64-18FD-4AF8-B18E-E125EF27E537}"/>
    <dgm:cxn modelId="{907B1255-3A5E-43FB-9CF8-D0F0B2EE4666}" type="presOf" srcId="{950DB99E-7F60-46D3-9B5A-638729BD1CCD}" destId="{2184B53A-DFAA-4915-BF48-EA89124CE789}" srcOrd="0" destOrd="0" presId="urn:microsoft.com/office/officeart/2005/8/layout/hList3"/>
    <dgm:cxn modelId="{E936CA48-52DB-4314-961C-D3C52047FD66}" type="presOf" srcId="{50C2FC05-95BD-4688-8BD9-93BE6D07FC7B}" destId="{8DACB1AE-A5DC-4361-B237-6627997F739D}" srcOrd="0" destOrd="0" presId="urn:microsoft.com/office/officeart/2005/8/layout/hList3"/>
    <dgm:cxn modelId="{984AE88D-E118-4CF9-B017-17F67B721FF7}" type="presParOf" srcId="{47EBE3DE-36F7-4293-9EAA-CD1D93FC5F61}" destId="{2184B53A-DFAA-4915-BF48-EA89124CE789}" srcOrd="0" destOrd="0" presId="urn:microsoft.com/office/officeart/2005/8/layout/hList3"/>
    <dgm:cxn modelId="{1EF58E19-4025-46F3-89E7-373775A4F0A8}" type="presParOf" srcId="{47EBE3DE-36F7-4293-9EAA-CD1D93FC5F61}" destId="{C1914EED-F7C3-49B1-9C54-703C05C1FBBD}" srcOrd="1" destOrd="0" presId="urn:microsoft.com/office/officeart/2005/8/layout/hList3"/>
    <dgm:cxn modelId="{635DE4C1-EBE8-49F4-AD91-E8B05B1E7109}" type="presParOf" srcId="{C1914EED-F7C3-49B1-9C54-703C05C1FBBD}" destId="{446ADD84-0A5D-471E-9A6D-ED2B5E63B550}" srcOrd="0" destOrd="0" presId="urn:microsoft.com/office/officeart/2005/8/layout/hList3"/>
    <dgm:cxn modelId="{FC361D67-71F3-4893-8950-9115510AF068}" type="presParOf" srcId="{C1914EED-F7C3-49B1-9C54-703C05C1FBBD}" destId="{B621BAF4-2016-47C4-A8D8-C61986492AA2}" srcOrd="1" destOrd="0" presId="urn:microsoft.com/office/officeart/2005/8/layout/hList3"/>
    <dgm:cxn modelId="{9D448625-A9D7-4B02-9A86-18AEE5993C1E}" type="presParOf" srcId="{C1914EED-F7C3-49B1-9C54-703C05C1FBBD}" destId="{8DACB1AE-A5DC-4361-B237-6627997F739D}" srcOrd="2" destOrd="0" presId="urn:microsoft.com/office/officeart/2005/8/layout/hList3"/>
    <dgm:cxn modelId="{78C47DDD-A0FF-47EE-8397-066C8E8C4C9D}" type="presParOf" srcId="{C1914EED-F7C3-49B1-9C54-703C05C1FBBD}" destId="{4A9E3B30-F573-42B1-946E-766254487A04}" srcOrd="3" destOrd="0" presId="urn:microsoft.com/office/officeart/2005/8/layout/hList3"/>
    <dgm:cxn modelId="{BBDE9240-6551-4066-9F7D-63E126FC456E}" type="presParOf" srcId="{47EBE3DE-36F7-4293-9EAA-CD1D93FC5F61}" destId="{C57340D1-D134-4FF9-B5B9-E82BC4ED1B00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E0CF0E4-3E90-4F35-8615-ABB5DEB9E1BC}" type="doc">
      <dgm:prSet loTypeId="urn:microsoft.com/office/officeart/2005/8/layout/chevron2" loCatId="process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cs-CZ"/>
        </a:p>
      </dgm:t>
    </dgm:pt>
    <dgm:pt modelId="{182C4F27-6F73-4BE3-99A1-F58F092F5B68}">
      <dgm:prSet phldrT="[Text]" custT="1"/>
      <dgm:spPr/>
      <dgm:t>
        <a:bodyPr/>
        <a:lstStyle/>
        <a:p>
          <a:r>
            <a:rPr lang="cs-CZ" sz="1800"/>
            <a:t>1. krok</a:t>
          </a:r>
        </a:p>
      </dgm:t>
    </dgm:pt>
    <dgm:pt modelId="{5F93C815-CC4F-4A41-91AB-FC731B68DA5A}" type="parTrans" cxnId="{A688E7AA-DFCA-412A-9E9E-4E6A91AA0509}">
      <dgm:prSet/>
      <dgm:spPr/>
      <dgm:t>
        <a:bodyPr/>
        <a:lstStyle/>
        <a:p>
          <a:endParaRPr lang="cs-CZ"/>
        </a:p>
      </dgm:t>
    </dgm:pt>
    <dgm:pt modelId="{5E1A3303-F725-4B29-BB21-9A76CA125DC6}" type="sibTrans" cxnId="{A688E7AA-DFCA-412A-9E9E-4E6A91AA0509}">
      <dgm:prSet/>
      <dgm:spPr/>
      <dgm:t>
        <a:bodyPr/>
        <a:lstStyle/>
        <a:p>
          <a:endParaRPr lang="cs-CZ"/>
        </a:p>
      </dgm:t>
    </dgm:pt>
    <dgm:pt modelId="{64B8283E-7309-4137-99A2-950F6D521026}">
      <dgm:prSet phldrT="[Text]" custT="1"/>
      <dgm:spPr/>
      <dgm:t>
        <a:bodyPr/>
        <a:lstStyle/>
        <a:p>
          <a:pPr>
            <a:buFont typeface="+mj-lt"/>
            <a:buNone/>
          </a:pPr>
          <a:r>
            <a:rPr lang="cs-CZ" sz="2000" b="1" dirty="0"/>
            <a:t>Slovní spojení </a:t>
          </a:r>
          <a:r>
            <a:rPr lang="cs-CZ" sz="2000" dirty="0"/>
            <a:t>vyjadřující na, co se program/lekce zaměří (2-3 slova).</a:t>
          </a:r>
        </a:p>
      </dgm:t>
    </dgm:pt>
    <dgm:pt modelId="{8AE9BD36-8ED2-450E-8866-FC1EF057273E}" type="parTrans" cxnId="{F3C9E6A8-3F87-4FA9-BED9-A4C23A9133D7}">
      <dgm:prSet/>
      <dgm:spPr/>
      <dgm:t>
        <a:bodyPr/>
        <a:lstStyle/>
        <a:p>
          <a:endParaRPr lang="cs-CZ"/>
        </a:p>
      </dgm:t>
    </dgm:pt>
    <dgm:pt modelId="{DE5413E3-6915-4DA9-B4EE-B517F39FC5B4}" type="sibTrans" cxnId="{F3C9E6A8-3F87-4FA9-BED9-A4C23A9133D7}">
      <dgm:prSet/>
      <dgm:spPr/>
      <dgm:t>
        <a:bodyPr/>
        <a:lstStyle/>
        <a:p>
          <a:endParaRPr lang="cs-CZ"/>
        </a:p>
      </dgm:t>
    </dgm:pt>
    <dgm:pt modelId="{40862EB6-04FC-4D67-AB95-117E132BC5E3}">
      <dgm:prSet phldrT="[Text]" custT="1"/>
      <dgm:spPr/>
      <dgm:t>
        <a:bodyPr/>
        <a:lstStyle/>
        <a:p>
          <a:r>
            <a:rPr lang="cs-CZ" sz="1800"/>
            <a:t>2. krok</a:t>
          </a:r>
        </a:p>
      </dgm:t>
    </dgm:pt>
    <dgm:pt modelId="{4899F6FD-D2C7-4D36-9950-3BABC7D344D6}" type="parTrans" cxnId="{6955407B-4294-442C-900B-7650A8527C64}">
      <dgm:prSet/>
      <dgm:spPr/>
      <dgm:t>
        <a:bodyPr/>
        <a:lstStyle/>
        <a:p>
          <a:endParaRPr lang="cs-CZ"/>
        </a:p>
      </dgm:t>
    </dgm:pt>
    <dgm:pt modelId="{4DADAB34-34DE-4A1E-A75D-3F51C5281B7A}" type="sibTrans" cxnId="{6955407B-4294-442C-900B-7650A8527C64}">
      <dgm:prSet/>
      <dgm:spPr/>
      <dgm:t>
        <a:bodyPr/>
        <a:lstStyle/>
        <a:p>
          <a:endParaRPr lang="cs-CZ"/>
        </a:p>
      </dgm:t>
    </dgm:pt>
    <dgm:pt modelId="{1E0E6CE6-F6CD-4368-A254-7872DA42869E}">
      <dgm:prSet phldrT="[Text]" custT="1"/>
      <dgm:spPr/>
      <dgm:t>
        <a:bodyPr/>
        <a:lstStyle/>
        <a:p>
          <a:pPr>
            <a:buFont typeface="+mj-lt"/>
            <a:buNone/>
          </a:pPr>
          <a:r>
            <a:rPr lang="cs-CZ" sz="2000" b="1" dirty="0"/>
            <a:t>Položit si otázku </a:t>
          </a:r>
          <a:r>
            <a:rPr lang="cs-CZ" sz="2000" dirty="0"/>
            <a:t>- V čem je problém či potřeba? Proč by to mělo účastníka vůbec zajímat?</a:t>
          </a:r>
        </a:p>
      </dgm:t>
    </dgm:pt>
    <dgm:pt modelId="{24AB22F4-86F0-4AFF-B083-5EC02D93F91D}" type="parTrans" cxnId="{B0D9CFF6-E879-4734-BF9F-BA3CDBC23A92}">
      <dgm:prSet/>
      <dgm:spPr/>
      <dgm:t>
        <a:bodyPr/>
        <a:lstStyle/>
        <a:p>
          <a:endParaRPr lang="cs-CZ"/>
        </a:p>
      </dgm:t>
    </dgm:pt>
    <dgm:pt modelId="{E01F1E07-7DFE-47EF-B0C6-EC2D4B42AD97}" type="sibTrans" cxnId="{B0D9CFF6-E879-4734-BF9F-BA3CDBC23A92}">
      <dgm:prSet/>
      <dgm:spPr/>
      <dgm:t>
        <a:bodyPr/>
        <a:lstStyle/>
        <a:p>
          <a:endParaRPr lang="cs-CZ"/>
        </a:p>
      </dgm:t>
    </dgm:pt>
    <dgm:pt modelId="{280A6C0F-9923-449B-8A7B-B505FD98DAD2}">
      <dgm:prSet phldrT="[Text]" custT="1"/>
      <dgm:spPr/>
      <dgm:t>
        <a:bodyPr/>
        <a:lstStyle/>
        <a:p>
          <a:r>
            <a:rPr lang="cs-CZ" sz="1800"/>
            <a:t>3. krok</a:t>
          </a:r>
        </a:p>
      </dgm:t>
    </dgm:pt>
    <dgm:pt modelId="{EB1C1144-C731-49E2-9D8D-88795A20F598}" type="parTrans" cxnId="{733608AA-59A5-4E41-A9F0-4CC703807F38}">
      <dgm:prSet/>
      <dgm:spPr/>
      <dgm:t>
        <a:bodyPr/>
        <a:lstStyle/>
        <a:p>
          <a:endParaRPr lang="cs-CZ"/>
        </a:p>
      </dgm:t>
    </dgm:pt>
    <dgm:pt modelId="{A210E65D-B96B-4103-AAA5-E76BC3B181FE}" type="sibTrans" cxnId="{733608AA-59A5-4E41-A9F0-4CC703807F38}">
      <dgm:prSet/>
      <dgm:spPr/>
      <dgm:t>
        <a:bodyPr/>
        <a:lstStyle/>
        <a:p>
          <a:endParaRPr lang="cs-CZ"/>
        </a:p>
      </dgm:t>
    </dgm:pt>
    <dgm:pt modelId="{EACA9462-4BD7-4E40-B2E8-5E89F255ACF3}">
      <dgm:prSet phldrT="[Text]" custT="1"/>
      <dgm:spPr/>
      <dgm:t>
        <a:bodyPr/>
        <a:lstStyle/>
        <a:p>
          <a:pPr>
            <a:buFont typeface="+mj-lt"/>
            <a:buNone/>
          </a:pPr>
          <a:r>
            <a:rPr lang="cs-CZ" sz="2000" b="1" dirty="0"/>
            <a:t>Hlavní myšlenka </a:t>
          </a:r>
          <a:r>
            <a:rPr lang="cs-CZ" sz="2000" dirty="0"/>
            <a:t>– rozvinout popis tématu do jedné věty, která říká s jakou myšlenkou by účastník měl z programu odcházet, co by si měl pamatovat až všechny detaily zapomene.</a:t>
          </a:r>
        </a:p>
      </dgm:t>
    </dgm:pt>
    <dgm:pt modelId="{DC3FE60B-7051-4C71-8801-51E477E1AED9}" type="parTrans" cxnId="{4203990A-1628-45FA-B31E-E1EA5A5ED495}">
      <dgm:prSet/>
      <dgm:spPr/>
      <dgm:t>
        <a:bodyPr/>
        <a:lstStyle/>
        <a:p>
          <a:endParaRPr lang="cs-CZ"/>
        </a:p>
      </dgm:t>
    </dgm:pt>
    <dgm:pt modelId="{2CA25343-7BA7-41D8-ABBC-CC9BE530A636}" type="sibTrans" cxnId="{4203990A-1628-45FA-B31E-E1EA5A5ED495}">
      <dgm:prSet/>
      <dgm:spPr/>
      <dgm:t>
        <a:bodyPr/>
        <a:lstStyle/>
        <a:p>
          <a:endParaRPr lang="cs-CZ"/>
        </a:p>
      </dgm:t>
    </dgm:pt>
    <dgm:pt modelId="{8A3FF061-CE2F-49C1-A6C3-4DFE51198608}" type="pres">
      <dgm:prSet presAssocID="{7E0CF0E4-3E90-4F35-8615-ABB5DEB9E1B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88D98288-5FAF-42A2-8928-802CF400BF5E}" type="pres">
      <dgm:prSet presAssocID="{182C4F27-6F73-4BE3-99A1-F58F092F5B68}" presName="composite" presStyleCnt="0"/>
      <dgm:spPr/>
    </dgm:pt>
    <dgm:pt modelId="{CECF1BD7-BBCE-4601-A0EF-E182DC729C62}" type="pres">
      <dgm:prSet presAssocID="{182C4F27-6F73-4BE3-99A1-F58F092F5B68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2D488AB-D29C-4634-811C-ECD37090EADD}" type="pres">
      <dgm:prSet presAssocID="{182C4F27-6F73-4BE3-99A1-F58F092F5B68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E0EE07B-6FBE-4645-B77A-366B40354F6E}" type="pres">
      <dgm:prSet presAssocID="{5E1A3303-F725-4B29-BB21-9A76CA125DC6}" presName="sp" presStyleCnt="0"/>
      <dgm:spPr/>
    </dgm:pt>
    <dgm:pt modelId="{69A57E5D-E050-4EEA-B818-338DF9A72234}" type="pres">
      <dgm:prSet presAssocID="{40862EB6-04FC-4D67-AB95-117E132BC5E3}" presName="composite" presStyleCnt="0"/>
      <dgm:spPr/>
    </dgm:pt>
    <dgm:pt modelId="{A252FB56-765F-4212-BE4A-36A9835A08E0}" type="pres">
      <dgm:prSet presAssocID="{40862EB6-04FC-4D67-AB95-117E132BC5E3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A988B62-7497-4FD0-95FC-40F0CAC2F21A}" type="pres">
      <dgm:prSet presAssocID="{40862EB6-04FC-4D67-AB95-117E132BC5E3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C3610DC-330A-45D9-81C1-F44FB599D7EB}" type="pres">
      <dgm:prSet presAssocID="{4DADAB34-34DE-4A1E-A75D-3F51C5281B7A}" presName="sp" presStyleCnt="0"/>
      <dgm:spPr/>
    </dgm:pt>
    <dgm:pt modelId="{DBCFED67-9FDA-4CD8-BD28-1829FE4CEDF5}" type="pres">
      <dgm:prSet presAssocID="{280A6C0F-9923-449B-8A7B-B505FD98DAD2}" presName="composite" presStyleCnt="0"/>
      <dgm:spPr/>
    </dgm:pt>
    <dgm:pt modelId="{9704E9A9-CBE5-444E-A602-93F991B660AD}" type="pres">
      <dgm:prSet presAssocID="{280A6C0F-9923-449B-8A7B-B505FD98DAD2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EC67746-77DC-40B8-8F5A-F8D38078EC07}" type="pres">
      <dgm:prSet presAssocID="{280A6C0F-9923-449B-8A7B-B505FD98DAD2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4804EEB3-F952-48BA-A5BA-A6A6AD774D96}" type="presOf" srcId="{64B8283E-7309-4137-99A2-950F6D521026}" destId="{F2D488AB-D29C-4634-811C-ECD37090EADD}" srcOrd="0" destOrd="0" presId="urn:microsoft.com/office/officeart/2005/8/layout/chevron2"/>
    <dgm:cxn modelId="{4203990A-1628-45FA-B31E-E1EA5A5ED495}" srcId="{280A6C0F-9923-449B-8A7B-B505FD98DAD2}" destId="{EACA9462-4BD7-4E40-B2E8-5E89F255ACF3}" srcOrd="0" destOrd="0" parTransId="{DC3FE60B-7051-4C71-8801-51E477E1AED9}" sibTransId="{2CA25343-7BA7-41D8-ABBC-CC9BE530A636}"/>
    <dgm:cxn modelId="{733608AA-59A5-4E41-A9F0-4CC703807F38}" srcId="{7E0CF0E4-3E90-4F35-8615-ABB5DEB9E1BC}" destId="{280A6C0F-9923-449B-8A7B-B505FD98DAD2}" srcOrd="2" destOrd="0" parTransId="{EB1C1144-C731-49E2-9D8D-88795A20F598}" sibTransId="{A210E65D-B96B-4103-AAA5-E76BC3B181FE}"/>
    <dgm:cxn modelId="{66E4FF4F-AE0A-4DB7-A8C3-2081FFBD4F1F}" type="presOf" srcId="{182C4F27-6F73-4BE3-99A1-F58F092F5B68}" destId="{CECF1BD7-BBCE-4601-A0EF-E182DC729C62}" srcOrd="0" destOrd="0" presId="urn:microsoft.com/office/officeart/2005/8/layout/chevron2"/>
    <dgm:cxn modelId="{6955407B-4294-442C-900B-7650A8527C64}" srcId="{7E0CF0E4-3E90-4F35-8615-ABB5DEB9E1BC}" destId="{40862EB6-04FC-4D67-AB95-117E132BC5E3}" srcOrd="1" destOrd="0" parTransId="{4899F6FD-D2C7-4D36-9950-3BABC7D344D6}" sibTransId="{4DADAB34-34DE-4A1E-A75D-3F51C5281B7A}"/>
    <dgm:cxn modelId="{B0D9CFF6-E879-4734-BF9F-BA3CDBC23A92}" srcId="{40862EB6-04FC-4D67-AB95-117E132BC5E3}" destId="{1E0E6CE6-F6CD-4368-A254-7872DA42869E}" srcOrd="0" destOrd="0" parTransId="{24AB22F4-86F0-4AFF-B083-5EC02D93F91D}" sibTransId="{E01F1E07-7DFE-47EF-B0C6-EC2D4B42AD97}"/>
    <dgm:cxn modelId="{60DC71E3-F94E-4F60-A743-5CD06F697A4C}" type="presOf" srcId="{40862EB6-04FC-4D67-AB95-117E132BC5E3}" destId="{A252FB56-765F-4212-BE4A-36A9835A08E0}" srcOrd="0" destOrd="0" presId="urn:microsoft.com/office/officeart/2005/8/layout/chevron2"/>
    <dgm:cxn modelId="{EF430485-E406-4534-AA8A-11A163ACA223}" type="presOf" srcId="{7E0CF0E4-3E90-4F35-8615-ABB5DEB9E1BC}" destId="{8A3FF061-CE2F-49C1-A6C3-4DFE51198608}" srcOrd="0" destOrd="0" presId="urn:microsoft.com/office/officeart/2005/8/layout/chevron2"/>
    <dgm:cxn modelId="{F3C9E6A8-3F87-4FA9-BED9-A4C23A9133D7}" srcId="{182C4F27-6F73-4BE3-99A1-F58F092F5B68}" destId="{64B8283E-7309-4137-99A2-950F6D521026}" srcOrd="0" destOrd="0" parTransId="{8AE9BD36-8ED2-450E-8866-FC1EF057273E}" sibTransId="{DE5413E3-6915-4DA9-B4EE-B517F39FC5B4}"/>
    <dgm:cxn modelId="{092818A2-3B74-4B7E-908B-3523CEB7E5F1}" type="presOf" srcId="{1E0E6CE6-F6CD-4368-A254-7872DA42869E}" destId="{0A988B62-7497-4FD0-95FC-40F0CAC2F21A}" srcOrd="0" destOrd="0" presId="urn:microsoft.com/office/officeart/2005/8/layout/chevron2"/>
    <dgm:cxn modelId="{AEEEE093-981C-4CAE-AF37-D5471B5C6F26}" type="presOf" srcId="{280A6C0F-9923-449B-8A7B-B505FD98DAD2}" destId="{9704E9A9-CBE5-444E-A602-93F991B660AD}" srcOrd="0" destOrd="0" presId="urn:microsoft.com/office/officeart/2005/8/layout/chevron2"/>
    <dgm:cxn modelId="{CD311798-8E2B-4021-8EB0-D9531AE36FBB}" type="presOf" srcId="{EACA9462-4BD7-4E40-B2E8-5E89F255ACF3}" destId="{8EC67746-77DC-40B8-8F5A-F8D38078EC07}" srcOrd="0" destOrd="0" presId="urn:microsoft.com/office/officeart/2005/8/layout/chevron2"/>
    <dgm:cxn modelId="{A688E7AA-DFCA-412A-9E9E-4E6A91AA0509}" srcId="{7E0CF0E4-3E90-4F35-8615-ABB5DEB9E1BC}" destId="{182C4F27-6F73-4BE3-99A1-F58F092F5B68}" srcOrd="0" destOrd="0" parTransId="{5F93C815-CC4F-4A41-91AB-FC731B68DA5A}" sibTransId="{5E1A3303-F725-4B29-BB21-9A76CA125DC6}"/>
    <dgm:cxn modelId="{7D3327F8-1464-41BA-A023-1679601BCC85}" type="presParOf" srcId="{8A3FF061-CE2F-49C1-A6C3-4DFE51198608}" destId="{88D98288-5FAF-42A2-8928-802CF400BF5E}" srcOrd="0" destOrd="0" presId="urn:microsoft.com/office/officeart/2005/8/layout/chevron2"/>
    <dgm:cxn modelId="{78E1D1E4-1374-4E6B-A6E8-0BFCEF0C3DB0}" type="presParOf" srcId="{88D98288-5FAF-42A2-8928-802CF400BF5E}" destId="{CECF1BD7-BBCE-4601-A0EF-E182DC729C62}" srcOrd="0" destOrd="0" presId="urn:microsoft.com/office/officeart/2005/8/layout/chevron2"/>
    <dgm:cxn modelId="{DF197F9D-8E03-4076-9F35-52523009AF78}" type="presParOf" srcId="{88D98288-5FAF-42A2-8928-802CF400BF5E}" destId="{F2D488AB-D29C-4634-811C-ECD37090EADD}" srcOrd="1" destOrd="0" presId="urn:microsoft.com/office/officeart/2005/8/layout/chevron2"/>
    <dgm:cxn modelId="{9CB6FB59-A05D-41F1-9408-FC424C7E224D}" type="presParOf" srcId="{8A3FF061-CE2F-49C1-A6C3-4DFE51198608}" destId="{FE0EE07B-6FBE-4645-B77A-366B40354F6E}" srcOrd="1" destOrd="0" presId="urn:microsoft.com/office/officeart/2005/8/layout/chevron2"/>
    <dgm:cxn modelId="{40E8CBA7-27FF-44C8-8D5B-94EF5A222105}" type="presParOf" srcId="{8A3FF061-CE2F-49C1-A6C3-4DFE51198608}" destId="{69A57E5D-E050-4EEA-B818-338DF9A72234}" srcOrd="2" destOrd="0" presId="urn:microsoft.com/office/officeart/2005/8/layout/chevron2"/>
    <dgm:cxn modelId="{BC65798B-73B5-401E-8C2F-C1E5F92AF4CB}" type="presParOf" srcId="{69A57E5D-E050-4EEA-B818-338DF9A72234}" destId="{A252FB56-765F-4212-BE4A-36A9835A08E0}" srcOrd="0" destOrd="0" presId="urn:microsoft.com/office/officeart/2005/8/layout/chevron2"/>
    <dgm:cxn modelId="{21BA6D90-4A69-4DBD-B244-27F8ADF53266}" type="presParOf" srcId="{69A57E5D-E050-4EEA-B818-338DF9A72234}" destId="{0A988B62-7497-4FD0-95FC-40F0CAC2F21A}" srcOrd="1" destOrd="0" presId="urn:microsoft.com/office/officeart/2005/8/layout/chevron2"/>
    <dgm:cxn modelId="{79A11227-A1A0-4786-8FDA-C813734DE682}" type="presParOf" srcId="{8A3FF061-CE2F-49C1-A6C3-4DFE51198608}" destId="{3C3610DC-330A-45D9-81C1-F44FB599D7EB}" srcOrd="3" destOrd="0" presId="urn:microsoft.com/office/officeart/2005/8/layout/chevron2"/>
    <dgm:cxn modelId="{69AF3990-020A-4914-A1B8-B41364DB8664}" type="presParOf" srcId="{8A3FF061-CE2F-49C1-A6C3-4DFE51198608}" destId="{DBCFED67-9FDA-4CD8-BD28-1829FE4CEDF5}" srcOrd="4" destOrd="0" presId="urn:microsoft.com/office/officeart/2005/8/layout/chevron2"/>
    <dgm:cxn modelId="{366CABBE-1BE5-4193-9EDD-B943DB88EED7}" type="presParOf" srcId="{DBCFED67-9FDA-4CD8-BD28-1829FE4CEDF5}" destId="{9704E9A9-CBE5-444E-A602-93F991B660AD}" srcOrd="0" destOrd="0" presId="urn:microsoft.com/office/officeart/2005/8/layout/chevron2"/>
    <dgm:cxn modelId="{A2B294D6-2325-419B-86A3-DA31DD0DD2FC}" type="presParOf" srcId="{DBCFED67-9FDA-4CD8-BD28-1829FE4CEDF5}" destId="{8EC67746-77DC-40B8-8F5A-F8D38078EC0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4AE6EC5-4BE3-4B29-9C87-FCEEFF193349}" type="doc">
      <dgm:prSet loTypeId="urn:microsoft.com/office/officeart/2005/8/layout/radial3" loCatId="cycl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cs-CZ"/>
        </a:p>
      </dgm:t>
    </dgm:pt>
    <dgm:pt modelId="{192F16CD-05A2-432D-9032-A437B670CE3D}">
      <dgm:prSet phldrT="[Text]"/>
      <dgm:spPr/>
      <dgm:t>
        <a:bodyPr/>
        <a:lstStyle/>
        <a:p>
          <a:pPr algn="ctr"/>
          <a:r>
            <a:rPr lang="cs-CZ"/>
            <a:t>Kompetence k ...</a:t>
          </a:r>
        </a:p>
      </dgm:t>
    </dgm:pt>
    <dgm:pt modelId="{9497E8A1-6607-4ECA-8147-A42ADDAED2A0}" type="parTrans" cxnId="{D4227867-D650-479B-A396-1E089AD94523}">
      <dgm:prSet/>
      <dgm:spPr/>
      <dgm:t>
        <a:bodyPr/>
        <a:lstStyle/>
        <a:p>
          <a:pPr algn="ctr"/>
          <a:endParaRPr lang="cs-CZ"/>
        </a:p>
      </dgm:t>
    </dgm:pt>
    <dgm:pt modelId="{94A0FECB-EA1D-407A-9D6F-67275B463DEF}" type="sibTrans" cxnId="{D4227867-D650-479B-A396-1E089AD94523}">
      <dgm:prSet/>
      <dgm:spPr/>
      <dgm:t>
        <a:bodyPr/>
        <a:lstStyle/>
        <a:p>
          <a:pPr algn="ctr"/>
          <a:endParaRPr lang="cs-CZ"/>
        </a:p>
      </dgm:t>
    </dgm:pt>
    <dgm:pt modelId="{87989CDE-F09A-414C-BB57-D5A6FF140644}">
      <dgm:prSet phldrT="[Text]"/>
      <dgm:spPr/>
      <dgm:t>
        <a:bodyPr/>
        <a:lstStyle/>
        <a:p>
          <a:pPr algn="ctr"/>
          <a:r>
            <a:rPr lang="cs-CZ"/>
            <a:t>Znalosti</a:t>
          </a:r>
        </a:p>
      </dgm:t>
    </dgm:pt>
    <dgm:pt modelId="{71E3262E-FC66-4AFA-8ACC-4189AFC009C5}" type="parTrans" cxnId="{3318E606-CF4D-462E-A61C-5BF59622BDB9}">
      <dgm:prSet/>
      <dgm:spPr/>
      <dgm:t>
        <a:bodyPr/>
        <a:lstStyle/>
        <a:p>
          <a:pPr algn="ctr"/>
          <a:endParaRPr lang="cs-CZ"/>
        </a:p>
      </dgm:t>
    </dgm:pt>
    <dgm:pt modelId="{B373974D-E11A-4DA6-92D6-516753F5DAA5}" type="sibTrans" cxnId="{3318E606-CF4D-462E-A61C-5BF59622BDB9}">
      <dgm:prSet/>
      <dgm:spPr/>
      <dgm:t>
        <a:bodyPr/>
        <a:lstStyle/>
        <a:p>
          <a:pPr algn="ctr"/>
          <a:endParaRPr lang="cs-CZ"/>
        </a:p>
      </dgm:t>
    </dgm:pt>
    <dgm:pt modelId="{29315D1C-A6C3-41B8-8057-D3FC88FE5173}">
      <dgm:prSet phldrT="[Text]"/>
      <dgm:spPr/>
      <dgm:t>
        <a:bodyPr/>
        <a:lstStyle/>
        <a:p>
          <a:pPr algn="ctr"/>
          <a:r>
            <a:rPr lang="cs-CZ"/>
            <a:t>Dovednosti</a:t>
          </a:r>
        </a:p>
      </dgm:t>
    </dgm:pt>
    <dgm:pt modelId="{62D9E2E3-A7C2-433E-B97A-7BC8F91CC591}" type="parTrans" cxnId="{37BECB06-9490-45EB-95D8-67950E9F9A9B}">
      <dgm:prSet/>
      <dgm:spPr/>
      <dgm:t>
        <a:bodyPr/>
        <a:lstStyle/>
        <a:p>
          <a:pPr algn="ctr"/>
          <a:endParaRPr lang="cs-CZ"/>
        </a:p>
      </dgm:t>
    </dgm:pt>
    <dgm:pt modelId="{AD52AB9B-7784-4557-B109-43937C8C2BCB}" type="sibTrans" cxnId="{37BECB06-9490-45EB-95D8-67950E9F9A9B}">
      <dgm:prSet/>
      <dgm:spPr/>
      <dgm:t>
        <a:bodyPr/>
        <a:lstStyle/>
        <a:p>
          <a:pPr algn="ctr"/>
          <a:endParaRPr lang="cs-CZ"/>
        </a:p>
      </dgm:t>
    </dgm:pt>
    <dgm:pt modelId="{BFDF4ECE-E3AE-4FA0-AB8E-E8DC8812D031}">
      <dgm:prSet phldrT="[Text]"/>
      <dgm:spPr/>
      <dgm:t>
        <a:bodyPr/>
        <a:lstStyle/>
        <a:p>
          <a:pPr algn="ctr"/>
          <a:r>
            <a:rPr lang="cs-CZ"/>
            <a:t>Postoje</a:t>
          </a:r>
        </a:p>
      </dgm:t>
    </dgm:pt>
    <dgm:pt modelId="{B05ED84F-9985-46BE-8F68-9685E65F8669}" type="parTrans" cxnId="{8800283B-5189-401E-8592-F1647B4100C9}">
      <dgm:prSet/>
      <dgm:spPr/>
      <dgm:t>
        <a:bodyPr/>
        <a:lstStyle/>
        <a:p>
          <a:pPr algn="ctr"/>
          <a:endParaRPr lang="cs-CZ"/>
        </a:p>
      </dgm:t>
    </dgm:pt>
    <dgm:pt modelId="{01E216E3-CE10-4ADC-BAA9-530A8E8335E2}" type="sibTrans" cxnId="{8800283B-5189-401E-8592-F1647B4100C9}">
      <dgm:prSet/>
      <dgm:spPr/>
      <dgm:t>
        <a:bodyPr/>
        <a:lstStyle/>
        <a:p>
          <a:pPr algn="ctr"/>
          <a:endParaRPr lang="cs-CZ"/>
        </a:p>
      </dgm:t>
    </dgm:pt>
    <dgm:pt modelId="{B3680429-43D2-43B7-9F19-16CA675336A0}">
      <dgm:prSet phldrT="[Text]"/>
      <dgm:spPr/>
      <dgm:t>
        <a:bodyPr/>
        <a:lstStyle/>
        <a:p>
          <a:endParaRPr lang="cs-CZ"/>
        </a:p>
      </dgm:t>
    </dgm:pt>
    <dgm:pt modelId="{58AE8A2B-D8DA-469C-96AB-EC8E72183B53}" type="parTrans" cxnId="{EFAB48BB-0E0C-4923-92C7-930208F41E7F}">
      <dgm:prSet/>
      <dgm:spPr/>
      <dgm:t>
        <a:bodyPr/>
        <a:lstStyle/>
        <a:p>
          <a:endParaRPr lang="cs-CZ"/>
        </a:p>
      </dgm:t>
    </dgm:pt>
    <dgm:pt modelId="{A195BE02-0F50-4EE4-B34D-5321B43F559E}" type="sibTrans" cxnId="{EFAB48BB-0E0C-4923-92C7-930208F41E7F}">
      <dgm:prSet/>
      <dgm:spPr/>
      <dgm:t>
        <a:bodyPr/>
        <a:lstStyle/>
        <a:p>
          <a:endParaRPr lang="cs-CZ"/>
        </a:p>
      </dgm:t>
    </dgm:pt>
    <dgm:pt modelId="{ABB3EA05-05DF-42A5-A00A-FFBCAF104646}" type="pres">
      <dgm:prSet presAssocID="{14AE6EC5-4BE3-4B29-9C87-FCEEFF193349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3AC1D2A9-E9A3-45F6-8F0A-2657FD1F94BA}" type="pres">
      <dgm:prSet presAssocID="{14AE6EC5-4BE3-4B29-9C87-FCEEFF193349}" presName="radial" presStyleCnt="0">
        <dgm:presLayoutVars>
          <dgm:animLvl val="ctr"/>
        </dgm:presLayoutVars>
      </dgm:prSet>
      <dgm:spPr/>
    </dgm:pt>
    <dgm:pt modelId="{489D4969-9CA8-42FB-B913-B7D710058C4F}" type="pres">
      <dgm:prSet presAssocID="{192F16CD-05A2-432D-9032-A437B670CE3D}" presName="centerShape" presStyleLbl="vennNode1" presStyleIdx="0" presStyleCnt="4"/>
      <dgm:spPr/>
      <dgm:t>
        <a:bodyPr/>
        <a:lstStyle/>
        <a:p>
          <a:endParaRPr lang="cs-CZ"/>
        </a:p>
      </dgm:t>
    </dgm:pt>
    <dgm:pt modelId="{EF9BB52E-7DB0-4FFB-993F-006595EB9DC7}" type="pres">
      <dgm:prSet presAssocID="{87989CDE-F09A-414C-BB57-D5A6FF140644}" presName="node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E2E29E6-03E5-4FBC-8B29-618F1105D134}" type="pres">
      <dgm:prSet presAssocID="{29315D1C-A6C3-41B8-8057-D3FC88FE5173}" presName="node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9887233-01B0-45CE-926D-021F9A150EE0}" type="pres">
      <dgm:prSet presAssocID="{BFDF4ECE-E3AE-4FA0-AB8E-E8DC8812D031}" presName="node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A479468D-C1E2-4B2C-ADF1-468DE6E994DB}" type="presOf" srcId="{BFDF4ECE-E3AE-4FA0-AB8E-E8DC8812D031}" destId="{89887233-01B0-45CE-926D-021F9A150EE0}" srcOrd="0" destOrd="0" presId="urn:microsoft.com/office/officeart/2005/8/layout/radial3"/>
    <dgm:cxn modelId="{84B7A1D0-7DA4-4E39-A323-AA2082C8C4E3}" type="presOf" srcId="{192F16CD-05A2-432D-9032-A437B670CE3D}" destId="{489D4969-9CA8-42FB-B913-B7D710058C4F}" srcOrd="0" destOrd="0" presId="urn:microsoft.com/office/officeart/2005/8/layout/radial3"/>
    <dgm:cxn modelId="{485EE3FC-6721-4C29-BF29-2D423A7F6EEB}" type="presOf" srcId="{87989CDE-F09A-414C-BB57-D5A6FF140644}" destId="{EF9BB52E-7DB0-4FFB-993F-006595EB9DC7}" srcOrd="0" destOrd="0" presId="urn:microsoft.com/office/officeart/2005/8/layout/radial3"/>
    <dgm:cxn modelId="{EFAB48BB-0E0C-4923-92C7-930208F41E7F}" srcId="{14AE6EC5-4BE3-4B29-9C87-FCEEFF193349}" destId="{B3680429-43D2-43B7-9F19-16CA675336A0}" srcOrd="1" destOrd="0" parTransId="{58AE8A2B-D8DA-469C-96AB-EC8E72183B53}" sibTransId="{A195BE02-0F50-4EE4-B34D-5321B43F559E}"/>
    <dgm:cxn modelId="{D4227867-D650-479B-A396-1E089AD94523}" srcId="{14AE6EC5-4BE3-4B29-9C87-FCEEFF193349}" destId="{192F16CD-05A2-432D-9032-A437B670CE3D}" srcOrd="0" destOrd="0" parTransId="{9497E8A1-6607-4ECA-8147-A42ADDAED2A0}" sibTransId="{94A0FECB-EA1D-407A-9D6F-67275B463DEF}"/>
    <dgm:cxn modelId="{3318E606-CF4D-462E-A61C-5BF59622BDB9}" srcId="{192F16CD-05A2-432D-9032-A437B670CE3D}" destId="{87989CDE-F09A-414C-BB57-D5A6FF140644}" srcOrd="0" destOrd="0" parTransId="{71E3262E-FC66-4AFA-8ACC-4189AFC009C5}" sibTransId="{B373974D-E11A-4DA6-92D6-516753F5DAA5}"/>
    <dgm:cxn modelId="{8D7D4B29-4D17-4489-8238-841D414F4081}" type="presOf" srcId="{29315D1C-A6C3-41B8-8057-D3FC88FE5173}" destId="{EE2E29E6-03E5-4FBC-8B29-618F1105D134}" srcOrd="0" destOrd="0" presId="urn:microsoft.com/office/officeart/2005/8/layout/radial3"/>
    <dgm:cxn modelId="{58ABE55A-CE07-4AEF-85FB-644AA5073B87}" type="presOf" srcId="{14AE6EC5-4BE3-4B29-9C87-FCEEFF193349}" destId="{ABB3EA05-05DF-42A5-A00A-FFBCAF104646}" srcOrd="0" destOrd="0" presId="urn:microsoft.com/office/officeart/2005/8/layout/radial3"/>
    <dgm:cxn modelId="{37BECB06-9490-45EB-95D8-67950E9F9A9B}" srcId="{192F16CD-05A2-432D-9032-A437B670CE3D}" destId="{29315D1C-A6C3-41B8-8057-D3FC88FE5173}" srcOrd="1" destOrd="0" parTransId="{62D9E2E3-A7C2-433E-B97A-7BC8F91CC591}" sibTransId="{AD52AB9B-7784-4557-B109-43937C8C2BCB}"/>
    <dgm:cxn modelId="{8800283B-5189-401E-8592-F1647B4100C9}" srcId="{192F16CD-05A2-432D-9032-A437B670CE3D}" destId="{BFDF4ECE-E3AE-4FA0-AB8E-E8DC8812D031}" srcOrd="2" destOrd="0" parTransId="{B05ED84F-9985-46BE-8F68-9685E65F8669}" sibTransId="{01E216E3-CE10-4ADC-BAA9-530A8E8335E2}"/>
    <dgm:cxn modelId="{2C6C6B2D-ED79-4498-8554-28DB83C5DB2C}" type="presParOf" srcId="{ABB3EA05-05DF-42A5-A00A-FFBCAF104646}" destId="{3AC1D2A9-E9A3-45F6-8F0A-2657FD1F94BA}" srcOrd="0" destOrd="0" presId="urn:microsoft.com/office/officeart/2005/8/layout/radial3"/>
    <dgm:cxn modelId="{5FCB44AC-C238-4FAF-A3B7-63C6E14172F6}" type="presParOf" srcId="{3AC1D2A9-E9A3-45F6-8F0A-2657FD1F94BA}" destId="{489D4969-9CA8-42FB-B913-B7D710058C4F}" srcOrd="0" destOrd="0" presId="urn:microsoft.com/office/officeart/2005/8/layout/radial3"/>
    <dgm:cxn modelId="{5204D4C5-ECC6-4302-9EC3-6C7CA209023C}" type="presParOf" srcId="{3AC1D2A9-E9A3-45F6-8F0A-2657FD1F94BA}" destId="{EF9BB52E-7DB0-4FFB-993F-006595EB9DC7}" srcOrd="1" destOrd="0" presId="urn:microsoft.com/office/officeart/2005/8/layout/radial3"/>
    <dgm:cxn modelId="{BFD219F1-64A1-491D-889A-17BF4D516395}" type="presParOf" srcId="{3AC1D2A9-E9A3-45F6-8F0A-2657FD1F94BA}" destId="{EE2E29E6-03E5-4FBC-8B29-618F1105D134}" srcOrd="2" destOrd="0" presId="urn:microsoft.com/office/officeart/2005/8/layout/radial3"/>
    <dgm:cxn modelId="{1E521253-7967-4765-9222-D8E7BA6070FC}" type="presParOf" srcId="{3AC1D2A9-E9A3-45F6-8F0A-2657FD1F94BA}" destId="{89887233-01B0-45CE-926D-021F9A150EE0}" srcOrd="3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E3FCE40-DAC0-41B6-BF08-29E26D5C6F9D}" type="doc">
      <dgm:prSet loTypeId="urn:microsoft.com/office/officeart/2005/8/layout/pyramid1" loCatId="pyramid" qsTypeId="urn:microsoft.com/office/officeart/2005/8/quickstyle/simple1" qsCatId="simple" csTypeId="urn:microsoft.com/office/officeart/2005/8/colors/colorful3" csCatId="colorful" phldr="1"/>
      <dgm:spPr/>
    </dgm:pt>
    <dgm:pt modelId="{5FE8B25B-CCEC-47E8-81D7-B3F8CF7F2B00}">
      <dgm:prSet phldrT="[Text]" custT="1"/>
      <dgm:spPr/>
      <dgm:t>
        <a:bodyPr/>
        <a:lstStyle/>
        <a:p>
          <a:pPr>
            <a:lnSpc>
              <a:spcPct val="50000"/>
            </a:lnSpc>
            <a:spcAft>
              <a:spcPts val="0"/>
            </a:spcAft>
          </a:pPr>
          <a:endParaRPr lang="cs-CZ" sz="4400" dirty="0" smtClean="0">
            <a:latin typeface="Hind Regular" pitchFamily="2" charset="-18"/>
            <a:cs typeface="Hind Regular" pitchFamily="2" charset="-18"/>
          </a:endParaRPr>
        </a:p>
        <a:p>
          <a:pPr>
            <a:lnSpc>
              <a:spcPct val="50000"/>
            </a:lnSpc>
            <a:spcAft>
              <a:spcPts val="0"/>
            </a:spcAft>
          </a:pPr>
          <a:endParaRPr lang="cs-CZ" sz="4400" dirty="0" smtClean="0">
            <a:latin typeface="Hind Regular" pitchFamily="2" charset="-18"/>
            <a:cs typeface="Hind Regular" pitchFamily="2" charset="-18"/>
          </a:endParaRPr>
        </a:p>
        <a:p>
          <a:pPr>
            <a:lnSpc>
              <a:spcPct val="50000"/>
            </a:lnSpc>
            <a:spcAft>
              <a:spcPts val="0"/>
            </a:spcAft>
          </a:pPr>
          <a:r>
            <a:rPr lang="cs-CZ" sz="4400" dirty="0" smtClean="0">
              <a:latin typeface="Hind Regular" pitchFamily="2" charset="-18"/>
              <a:cs typeface="Hind Regular" pitchFamily="2" charset="-18"/>
            </a:rPr>
            <a:t>Umí </a:t>
          </a:r>
        </a:p>
        <a:p>
          <a:pPr>
            <a:lnSpc>
              <a:spcPct val="50000"/>
            </a:lnSpc>
            <a:spcAft>
              <a:spcPts val="0"/>
            </a:spcAft>
          </a:pPr>
          <a:r>
            <a:rPr lang="cs-CZ" sz="4400" dirty="0" smtClean="0">
              <a:latin typeface="Hind Regular" pitchFamily="2" charset="-18"/>
              <a:cs typeface="Hind Regular" pitchFamily="2" charset="-18"/>
            </a:rPr>
            <a:t>použít</a:t>
          </a:r>
          <a:endParaRPr lang="cs-CZ" sz="4400" dirty="0">
            <a:latin typeface="Hind Regular" pitchFamily="2" charset="-18"/>
            <a:cs typeface="Hind Regular" pitchFamily="2" charset="-18"/>
          </a:endParaRPr>
        </a:p>
      </dgm:t>
    </dgm:pt>
    <dgm:pt modelId="{7C637119-9025-400B-8BCD-4309360E9B1D}" type="parTrans" cxnId="{DAF29FF5-C03F-416E-A05B-2ECCBE0B2ECA}">
      <dgm:prSet/>
      <dgm:spPr/>
      <dgm:t>
        <a:bodyPr/>
        <a:lstStyle/>
        <a:p>
          <a:endParaRPr lang="cs-CZ"/>
        </a:p>
      </dgm:t>
    </dgm:pt>
    <dgm:pt modelId="{E1C2FFEF-5EF7-4C0F-A19F-A29BF2691CE0}" type="sibTrans" cxnId="{DAF29FF5-C03F-416E-A05B-2ECCBE0B2ECA}">
      <dgm:prSet/>
      <dgm:spPr/>
      <dgm:t>
        <a:bodyPr/>
        <a:lstStyle/>
        <a:p>
          <a:endParaRPr lang="cs-CZ"/>
        </a:p>
      </dgm:t>
    </dgm:pt>
    <dgm:pt modelId="{4464E319-3BF4-4036-96DE-1B836415118A}">
      <dgm:prSet phldrT="[Text]"/>
      <dgm:spPr/>
      <dgm:t>
        <a:bodyPr/>
        <a:lstStyle/>
        <a:p>
          <a:r>
            <a:rPr lang="cs-CZ" dirty="0" smtClean="0">
              <a:latin typeface="Hind Regular" pitchFamily="2" charset="-18"/>
              <a:cs typeface="Hind Regular" pitchFamily="2" charset="-18"/>
            </a:rPr>
            <a:t>Hlubší vhled</a:t>
          </a:r>
          <a:endParaRPr lang="cs-CZ" dirty="0">
            <a:latin typeface="Hind Regular" pitchFamily="2" charset="-18"/>
            <a:cs typeface="Hind Regular" pitchFamily="2" charset="-18"/>
          </a:endParaRPr>
        </a:p>
      </dgm:t>
    </dgm:pt>
    <dgm:pt modelId="{ED1C5831-88B8-4540-A134-BD88FD2EF1F6}" type="parTrans" cxnId="{3F31E1A3-6A40-4FC1-AC42-4747948BF8C3}">
      <dgm:prSet/>
      <dgm:spPr/>
      <dgm:t>
        <a:bodyPr/>
        <a:lstStyle/>
        <a:p>
          <a:endParaRPr lang="cs-CZ"/>
        </a:p>
      </dgm:t>
    </dgm:pt>
    <dgm:pt modelId="{B314E558-AAFC-4622-85CD-ED933254C100}" type="sibTrans" cxnId="{3F31E1A3-6A40-4FC1-AC42-4747948BF8C3}">
      <dgm:prSet/>
      <dgm:spPr/>
      <dgm:t>
        <a:bodyPr/>
        <a:lstStyle/>
        <a:p>
          <a:endParaRPr lang="cs-CZ"/>
        </a:p>
      </dgm:t>
    </dgm:pt>
    <dgm:pt modelId="{F35C8DAD-FEC0-434E-8710-4A3FEE43230A}">
      <dgm:prSet phldrT="[Text]"/>
      <dgm:spPr/>
      <dgm:t>
        <a:bodyPr/>
        <a:lstStyle/>
        <a:p>
          <a:r>
            <a:rPr lang="cs-CZ" dirty="0" smtClean="0">
              <a:latin typeface="Hind Regular" pitchFamily="2" charset="-18"/>
              <a:cs typeface="Hind Regular" pitchFamily="2" charset="-18"/>
            </a:rPr>
            <a:t>Má povědomí</a:t>
          </a:r>
          <a:endParaRPr lang="cs-CZ" dirty="0">
            <a:latin typeface="Hind Regular" pitchFamily="2" charset="-18"/>
            <a:cs typeface="Hind Regular" pitchFamily="2" charset="-18"/>
          </a:endParaRPr>
        </a:p>
      </dgm:t>
    </dgm:pt>
    <dgm:pt modelId="{55083114-C10F-472A-A0EC-D6D3301B7486}" type="parTrans" cxnId="{176EB5EB-0656-42A1-B5CF-06B2EE6396A2}">
      <dgm:prSet/>
      <dgm:spPr/>
      <dgm:t>
        <a:bodyPr/>
        <a:lstStyle/>
        <a:p>
          <a:endParaRPr lang="cs-CZ"/>
        </a:p>
      </dgm:t>
    </dgm:pt>
    <dgm:pt modelId="{32FEC116-F0CB-4E6A-821B-EA9C8B843F48}" type="sibTrans" cxnId="{176EB5EB-0656-42A1-B5CF-06B2EE6396A2}">
      <dgm:prSet/>
      <dgm:spPr/>
      <dgm:t>
        <a:bodyPr/>
        <a:lstStyle/>
        <a:p>
          <a:endParaRPr lang="cs-CZ"/>
        </a:p>
      </dgm:t>
    </dgm:pt>
    <dgm:pt modelId="{067A93D8-3F53-4C07-B98D-937A27DDCD35}" type="pres">
      <dgm:prSet presAssocID="{0E3FCE40-DAC0-41B6-BF08-29E26D5C6F9D}" presName="Name0" presStyleCnt="0">
        <dgm:presLayoutVars>
          <dgm:dir/>
          <dgm:animLvl val="lvl"/>
          <dgm:resizeHandles val="exact"/>
        </dgm:presLayoutVars>
      </dgm:prSet>
      <dgm:spPr/>
    </dgm:pt>
    <dgm:pt modelId="{F1834075-54A0-4603-9091-7735244561C1}" type="pres">
      <dgm:prSet presAssocID="{5FE8B25B-CCEC-47E8-81D7-B3F8CF7F2B00}" presName="Name8" presStyleCnt="0"/>
      <dgm:spPr/>
    </dgm:pt>
    <dgm:pt modelId="{08FC4C93-D926-4B30-850D-FE3E0954E010}" type="pres">
      <dgm:prSet presAssocID="{5FE8B25B-CCEC-47E8-81D7-B3F8CF7F2B00}" presName="level" presStyleLbl="node1" presStyleIdx="0" presStyleCnt="3" custScaleX="99224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589CD8E-CFEB-46EA-8545-3DE27FD909BE}" type="pres">
      <dgm:prSet presAssocID="{5FE8B25B-CCEC-47E8-81D7-B3F8CF7F2B0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07839D1-D088-44FF-ABF1-E90E2A956715}" type="pres">
      <dgm:prSet presAssocID="{4464E319-3BF4-4036-96DE-1B836415118A}" presName="Name8" presStyleCnt="0"/>
      <dgm:spPr/>
    </dgm:pt>
    <dgm:pt modelId="{4282B946-B4BB-4A19-AB3F-BEC002C1D186}" type="pres">
      <dgm:prSet presAssocID="{4464E319-3BF4-4036-96DE-1B836415118A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BD65E38-ED57-4443-8763-66AA0274A389}" type="pres">
      <dgm:prSet presAssocID="{4464E319-3BF4-4036-96DE-1B836415118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5B3220B-124A-4F52-9F88-F161EC913B32}" type="pres">
      <dgm:prSet presAssocID="{F35C8DAD-FEC0-434E-8710-4A3FEE43230A}" presName="Name8" presStyleCnt="0"/>
      <dgm:spPr/>
    </dgm:pt>
    <dgm:pt modelId="{C63D60D2-AD1C-4D0F-BD20-C9D949116A68}" type="pres">
      <dgm:prSet presAssocID="{F35C8DAD-FEC0-434E-8710-4A3FEE43230A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6A038E7-5A00-4211-A587-E7F1D4D4B99E}" type="pres">
      <dgm:prSet presAssocID="{F35C8DAD-FEC0-434E-8710-4A3FEE43230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176EB5EB-0656-42A1-B5CF-06B2EE6396A2}" srcId="{0E3FCE40-DAC0-41B6-BF08-29E26D5C6F9D}" destId="{F35C8DAD-FEC0-434E-8710-4A3FEE43230A}" srcOrd="2" destOrd="0" parTransId="{55083114-C10F-472A-A0EC-D6D3301B7486}" sibTransId="{32FEC116-F0CB-4E6A-821B-EA9C8B843F48}"/>
    <dgm:cxn modelId="{AFF4FECF-6840-4D8E-B9B9-C27048368208}" type="presOf" srcId="{0E3FCE40-DAC0-41B6-BF08-29E26D5C6F9D}" destId="{067A93D8-3F53-4C07-B98D-937A27DDCD35}" srcOrd="0" destOrd="0" presId="urn:microsoft.com/office/officeart/2005/8/layout/pyramid1"/>
    <dgm:cxn modelId="{3F31E1A3-6A40-4FC1-AC42-4747948BF8C3}" srcId="{0E3FCE40-DAC0-41B6-BF08-29E26D5C6F9D}" destId="{4464E319-3BF4-4036-96DE-1B836415118A}" srcOrd="1" destOrd="0" parTransId="{ED1C5831-88B8-4540-A134-BD88FD2EF1F6}" sibTransId="{B314E558-AAFC-4622-85CD-ED933254C100}"/>
    <dgm:cxn modelId="{40C50353-A5BF-4C30-9514-0DC18C1C5562}" type="presOf" srcId="{4464E319-3BF4-4036-96DE-1B836415118A}" destId="{CBD65E38-ED57-4443-8763-66AA0274A389}" srcOrd="1" destOrd="0" presId="urn:microsoft.com/office/officeart/2005/8/layout/pyramid1"/>
    <dgm:cxn modelId="{8DC0194C-3693-481B-B710-65082B3FF243}" type="presOf" srcId="{5FE8B25B-CCEC-47E8-81D7-B3F8CF7F2B00}" destId="{C589CD8E-CFEB-46EA-8545-3DE27FD909BE}" srcOrd="1" destOrd="0" presId="urn:microsoft.com/office/officeart/2005/8/layout/pyramid1"/>
    <dgm:cxn modelId="{DAF29FF5-C03F-416E-A05B-2ECCBE0B2ECA}" srcId="{0E3FCE40-DAC0-41B6-BF08-29E26D5C6F9D}" destId="{5FE8B25B-CCEC-47E8-81D7-B3F8CF7F2B00}" srcOrd="0" destOrd="0" parTransId="{7C637119-9025-400B-8BCD-4309360E9B1D}" sibTransId="{E1C2FFEF-5EF7-4C0F-A19F-A29BF2691CE0}"/>
    <dgm:cxn modelId="{6EFEAE69-3086-4437-B044-E4E207D6EE00}" type="presOf" srcId="{F35C8DAD-FEC0-434E-8710-4A3FEE43230A}" destId="{C63D60D2-AD1C-4D0F-BD20-C9D949116A68}" srcOrd="0" destOrd="0" presId="urn:microsoft.com/office/officeart/2005/8/layout/pyramid1"/>
    <dgm:cxn modelId="{E2C36891-57BF-4F73-B98F-C5CA5A7CEEFB}" type="presOf" srcId="{F35C8DAD-FEC0-434E-8710-4A3FEE43230A}" destId="{76A038E7-5A00-4211-A587-E7F1D4D4B99E}" srcOrd="1" destOrd="0" presId="urn:microsoft.com/office/officeart/2005/8/layout/pyramid1"/>
    <dgm:cxn modelId="{55C2347F-F89B-4B95-ACB6-D37FB31D6933}" type="presOf" srcId="{4464E319-3BF4-4036-96DE-1B836415118A}" destId="{4282B946-B4BB-4A19-AB3F-BEC002C1D186}" srcOrd="0" destOrd="0" presId="urn:microsoft.com/office/officeart/2005/8/layout/pyramid1"/>
    <dgm:cxn modelId="{40D88DDD-52CD-4E45-B7B6-FED7D183A372}" type="presOf" srcId="{5FE8B25B-CCEC-47E8-81D7-B3F8CF7F2B00}" destId="{08FC4C93-D926-4B30-850D-FE3E0954E010}" srcOrd="0" destOrd="0" presId="urn:microsoft.com/office/officeart/2005/8/layout/pyramid1"/>
    <dgm:cxn modelId="{B7604397-E8E2-4DA2-BC54-A83A6AB39CE8}" type="presParOf" srcId="{067A93D8-3F53-4C07-B98D-937A27DDCD35}" destId="{F1834075-54A0-4603-9091-7735244561C1}" srcOrd="0" destOrd="0" presId="urn:microsoft.com/office/officeart/2005/8/layout/pyramid1"/>
    <dgm:cxn modelId="{93C526DC-7520-493E-B754-2115F20CD617}" type="presParOf" srcId="{F1834075-54A0-4603-9091-7735244561C1}" destId="{08FC4C93-D926-4B30-850D-FE3E0954E010}" srcOrd="0" destOrd="0" presId="urn:microsoft.com/office/officeart/2005/8/layout/pyramid1"/>
    <dgm:cxn modelId="{3EEF0866-3C20-464D-85BC-61D0CEED52CD}" type="presParOf" srcId="{F1834075-54A0-4603-9091-7735244561C1}" destId="{C589CD8E-CFEB-46EA-8545-3DE27FD909BE}" srcOrd="1" destOrd="0" presId="urn:microsoft.com/office/officeart/2005/8/layout/pyramid1"/>
    <dgm:cxn modelId="{91106712-648F-4459-A733-492A43E844E3}" type="presParOf" srcId="{067A93D8-3F53-4C07-B98D-937A27DDCD35}" destId="{807839D1-D088-44FF-ABF1-E90E2A956715}" srcOrd="1" destOrd="0" presId="urn:microsoft.com/office/officeart/2005/8/layout/pyramid1"/>
    <dgm:cxn modelId="{72CE7874-4EE9-41DF-B5B5-C938898D869C}" type="presParOf" srcId="{807839D1-D088-44FF-ABF1-E90E2A956715}" destId="{4282B946-B4BB-4A19-AB3F-BEC002C1D186}" srcOrd="0" destOrd="0" presId="urn:microsoft.com/office/officeart/2005/8/layout/pyramid1"/>
    <dgm:cxn modelId="{49F5F3A3-D981-4D9E-8F67-637882F96EB5}" type="presParOf" srcId="{807839D1-D088-44FF-ABF1-E90E2A956715}" destId="{CBD65E38-ED57-4443-8763-66AA0274A389}" srcOrd="1" destOrd="0" presId="urn:microsoft.com/office/officeart/2005/8/layout/pyramid1"/>
    <dgm:cxn modelId="{73B97DE2-BA81-4E1F-9ED3-00D5B57F7CEA}" type="presParOf" srcId="{067A93D8-3F53-4C07-B98D-937A27DDCD35}" destId="{15B3220B-124A-4F52-9F88-F161EC913B32}" srcOrd="2" destOrd="0" presId="urn:microsoft.com/office/officeart/2005/8/layout/pyramid1"/>
    <dgm:cxn modelId="{7664EDE5-FDE9-43D8-967A-B694CB1138BE}" type="presParOf" srcId="{15B3220B-124A-4F52-9F88-F161EC913B32}" destId="{C63D60D2-AD1C-4D0F-BD20-C9D949116A68}" srcOrd="0" destOrd="0" presId="urn:microsoft.com/office/officeart/2005/8/layout/pyramid1"/>
    <dgm:cxn modelId="{CA4A668F-0799-43E8-B7CE-E86DD446C253}" type="presParOf" srcId="{15B3220B-124A-4F52-9F88-F161EC913B32}" destId="{76A038E7-5A00-4211-A587-E7F1D4D4B99E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9078F7E-1D92-4846-8E71-FA5E8170E249}" type="doc">
      <dgm:prSet loTypeId="urn:microsoft.com/office/officeart/2005/8/layout/arrow5" loCatId="process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cs-CZ"/>
        </a:p>
      </dgm:t>
    </dgm:pt>
    <dgm:pt modelId="{CD117573-7D28-4C3F-ADAF-825BC9B3603A}">
      <dgm:prSet phldrT="[Text]" phldr="1"/>
      <dgm:spPr/>
      <dgm:t>
        <a:bodyPr/>
        <a:lstStyle/>
        <a:p>
          <a:endParaRPr lang="cs-CZ" dirty="0"/>
        </a:p>
      </dgm:t>
    </dgm:pt>
    <dgm:pt modelId="{2DD3BEB2-9008-4C23-9319-3FBFC85EBCC2}" type="parTrans" cxnId="{66271CD1-C3A1-4045-8F45-A6EA21C99935}">
      <dgm:prSet/>
      <dgm:spPr/>
      <dgm:t>
        <a:bodyPr/>
        <a:lstStyle/>
        <a:p>
          <a:endParaRPr lang="cs-CZ"/>
        </a:p>
      </dgm:t>
    </dgm:pt>
    <dgm:pt modelId="{EF734C4E-21E4-4BF6-A3B6-A8BF83A91A76}" type="sibTrans" cxnId="{66271CD1-C3A1-4045-8F45-A6EA21C99935}">
      <dgm:prSet/>
      <dgm:spPr/>
      <dgm:t>
        <a:bodyPr/>
        <a:lstStyle/>
        <a:p>
          <a:endParaRPr lang="cs-CZ"/>
        </a:p>
      </dgm:t>
    </dgm:pt>
    <dgm:pt modelId="{F847C3D3-4007-43E5-8959-12597EE8F691}" type="pres">
      <dgm:prSet presAssocID="{49078F7E-1D92-4846-8E71-FA5E8170E24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8E1585AB-4216-4AFC-A72F-C04F00C475ED}" type="pres">
      <dgm:prSet presAssocID="{CD117573-7D28-4C3F-ADAF-825BC9B3603A}" presName="arrow" presStyleLbl="node1" presStyleIdx="0" presStyleCnt="1" custAng="1080000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5E04022C-6BF5-48D4-8BCC-49A650054E7C}" type="presOf" srcId="{CD117573-7D28-4C3F-ADAF-825BC9B3603A}" destId="{8E1585AB-4216-4AFC-A72F-C04F00C475ED}" srcOrd="0" destOrd="0" presId="urn:microsoft.com/office/officeart/2005/8/layout/arrow5"/>
    <dgm:cxn modelId="{F656C807-A161-4C70-8768-6D3B387EE8FA}" type="presOf" srcId="{49078F7E-1D92-4846-8E71-FA5E8170E249}" destId="{F847C3D3-4007-43E5-8959-12597EE8F691}" srcOrd="0" destOrd="0" presId="urn:microsoft.com/office/officeart/2005/8/layout/arrow5"/>
    <dgm:cxn modelId="{66271CD1-C3A1-4045-8F45-A6EA21C99935}" srcId="{49078F7E-1D92-4846-8E71-FA5E8170E249}" destId="{CD117573-7D28-4C3F-ADAF-825BC9B3603A}" srcOrd="0" destOrd="0" parTransId="{2DD3BEB2-9008-4C23-9319-3FBFC85EBCC2}" sibTransId="{EF734C4E-21E4-4BF6-A3B6-A8BF83A91A76}"/>
    <dgm:cxn modelId="{58CCF92B-379A-4E2E-A008-05884815D6D8}" type="presParOf" srcId="{F847C3D3-4007-43E5-8959-12597EE8F691}" destId="{8E1585AB-4216-4AFC-A72F-C04F00C475ED}" srcOrd="0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A843B99-1A5D-41EB-8BCF-4BC72EB54B60}" type="doc">
      <dgm:prSet loTypeId="urn:microsoft.com/office/officeart/2005/8/layout/pyramid1" loCatId="pyramid" qsTypeId="urn:microsoft.com/office/officeart/2005/8/quickstyle/simple1" qsCatId="simple" csTypeId="urn:microsoft.com/office/officeart/2005/8/colors/colorful2" csCatId="colorful" phldr="1"/>
      <dgm:spPr/>
    </dgm:pt>
    <dgm:pt modelId="{A03D4AE6-D01F-46D7-967C-82FD7EC088FC}">
      <dgm:prSet phldrT="[Text]"/>
      <dgm:spPr/>
      <dgm:t>
        <a:bodyPr/>
        <a:lstStyle/>
        <a:p>
          <a:r>
            <a:rPr lang="cs-CZ" dirty="0" smtClean="0"/>
            <a:t>Forma</a:t>
          </a:r>
          <a:endParaRPr lang="cs-CZ" dirty="0"/>
        </a:p>
      </dgm:t>
    </dgm:pt>
    <dgm:pt modelId="{32D4400C-B868-4A80-9E34-77BFA394ADBA}" type="parTrans" cxnId="{A058C281-E5FE-47E7-8287-698E3D8C3DD3}">
      <dgm:prSet/>
      <dgm:spPr/>
      <dgm:t>
        <a:bodyPr/>
        <a:lstStyle/>
        <a:p>
          <a:endParaRPr lang="cs-CZ"/>
        </a:p>
      </dgm:t>
    </dgm:pt>
    <dgm:pt modelId="{B7153FD1-957A-475D-8E76-0DE79ABD6644}" type="sibTrans" cxnId="{A058C281-E5FE-47E7-8287-698E3D8C3DD3}">
      <dgm:prSet/>
      <dgm:spPr/>
      <dgm:t>
        <a:bodyPr/>
        <a:lstStyle/>
        <a:p>
          <a:endParaRPr lang="cs-CZ"/>
        </a:p>
      </dgm:t>
    </dgm:pt>
    <dgm:pt modelId="{88768C58-CDB1-4ED2-80C5-8B7A847919D0}">
      <dgm:prSet phldrT="[Text]"/>
      <dgm:spPr/>
      <dgm:t>
        <a:bodyPr/>
        <a:lstStyle/>
        <a:p>
          <a:r>
            <a:rPr lang="cs-CZ" dirty="0" smtClean="0"/>
            <a:t>Téma</a:t>
          </a:r>
          <a:endParaRPr lang="cs-CZ" dirty="0"/>
        </a:p>
      </dgm:t>
    </dgm:pt>
    <dgm:pt modelId="{785D266A-BE79-469A-8B2A-8F325526AC09}" type="parTrans" cxnId="{9FE196A1-CA86-4925-8907-1252BF95554F}">
      <dgm:prSet/>
      <dgm:spPr/>
      <dgm:t>
        <a:bodyPr/>
        <a:lstStyle/>
        <a:p>
          <a:endParaRPr lang="cs-CZ"/>
        </a:p>
      </dgm:t>
    </dgm:pt>
    <dgm:pt modelId="{F2B4D0B2-F050-4B6E-9C81-B04DC8C59BBB}" type="sibTrans" cxnId="{9FE196A1-CA86-4925-8907-1252BF95554F}">
      <dgm:prSet/>
      <dgm:spPr/>
      <dgm:t>
        <a:bodyPr/>
        <a:lstStyle/>
        <a:p>
          <a:endParaRPr lang="cs-CZ"/>
        </a:p>
      </dgm:t>
    </dgm:pt>
    <dgm:pt modelId="{EA18E2E0-70E3-4AC3-94B8-0404796D5DB8}">
      <dgm:prSet phldrT="[Text]"/>
      <dgm:spPr/>
      <dgm:t>
        <a:bodyPr/>
        <a:lstStyle/>
        <a:p>
          <a:r>
            <a:rPr lang="cs-CZ" dirty="0" smtClean="0"/>
            <a:t>Záměr – Vstupní informace</a:t>
          </a:r>
          <a:endParaRPr lang="cs-CZ" dirty="0"/>
        </a:p>
      </dgm:t>
    </dgm:pt>
    <dgm:pt modelId="{15BECB74-B4AB-43F0-A72D-B833BBF6B9E1}" type="parTrans" cxnId="{7C050564-B52A-496B-97A7-9BCC48150AE4}">
      <dgm:prSet/>
      <dgm:spPr/>
      <dgm:t>
        <a:bodyPr/>
        <a:lstStyle/>
        <a:p>
          <a:endParaRPr lang="cs-CZ"/>
        </a:p>
      </dgm:t>
    </dgm:pt>
    <dgm:pt modelId="{D37587E2-EEE7-40D4-B646-A1023900F764}" type="sibTrans" cxnId="{7C050564-B52A-496B-97A7-9BCC48150AE4}">
      <dgm:prSet/>
      <dgm:spPr/>
      <dgm:t>
        <a:bodyPr/>
        <a:lstStyle/>
        <a:p>
          <a:endParaRPr lang="cs-CZ"/>
        </a:p>
      </dgm:t>
    </dgm:pt>
    <dgm:pt modelId="{0C83F57C-AE1F-4EBA-8E65-F07E88086642}">
      <dgm:prSet phldrT="[Text]"/>
      <dgm:spPr/>
      <dgm:t>
        <a:bodyPr/>
        <a:lstStyle/>
        <a:p>
          <a:r>
            <a:rPr lang="cs-CZ" dirty="0" smtClean="0"/>
            <a:t>Pravidla</a:t>
          </a:r>
          <a:endParaRPr lang="cs-CZ" dirty="0"/>
        </a:p>
      </dgm:t>
    </dgm:pt>
    <dgm:pt modelId="{7302ABF1-4DB7-4DDC-9A5D-CB14EE709FEC}" type="parTrans" cxnId="{D0C6967B-5C93-4186-ACD3-3797C66F34A1}">
      <dgm:prSet/>
      <dgm:spPr/>
      <dgm:t>
        <a:bodyPr/>
        <a:lstStyle/>
        <a:p>
          <a:endParaRPr lang="cs-CZ"/>
        </a:p>
      </dgm:t>
    </dgm:pt>
    <dgm:pt modelId="{E5CCB71D-54C7-4D2C-A548-EC119FA912F8}" type="sibTrans" cxnId="{D0C6967B-5C93-4186-ACD3-3797C66F34A1}">
      <dgm:prSet/>
      <dgm:spPr/>
      <dgm:t>
        <a:bodyPr/>
        <a:lstStyle/>
        <a:p>
          <a:endParaRPr lang="cs-CZ"/>
        </a:p>
      </dgm:t>
    </dgm:pt>
    <dgm:pt modelId="{13102000-5353-4BA5-B8A1-9C085FE96B10}">
      <dgm:prSet phldrT="[Text]"/>
      <dgm:spPr/>
      <dgm:t>
        <a:bodyPr/>
        <a:lstStyle/>
        <a:p>
          <a:r>
            <a:rPr lang="cs-CZ" dirty="0" smtClean="0"/>
            <a:t>Herní cíl</a:t>
          </a:r>
          <a:endParaRPr lang="cs-CZ" dirty="0"/>
        </a:p>
      </dgm:t>
    </dgm:pt>
    <dgm:pt modelId="{FAC56263-6468-4D67-8637-C585CE7421A6}" type="parTrans" cxnId="{0563C0CD-978B-4941-8417-F406739CE1E0}">
      <dgm:prSet/>
      <dgm:spPr/>
      <dgm:t>
        <a:bodyPr/>
        <a:lstStyle/>
        <a:p>
          <a:endParaRPr lang="cs-CZ"/>
        </a:p>
      </dgm:t>
    </dgm:pt>
    <dgm:pt modelId="{09F26DC8-EA28-4203-9FE0-0BEE14F17503}" type="sibTrans" cxnId="{0563C0CD-978B-4941-8417-F406739CE1E0}">
      <dgm:prSet/>
      <dgm:spPr/>
      <dgm:t>
        <a:bodyPr/>
        <a:lstStyle/>
        <a:p>
          <a:endParaRPr lang="cs-CZ"/>
        </a:p>
      </dgm:t>
    </dgm:pt>
    <dgm:pt modelId="{298363FA-0DE1-4B3A-B3B4-93365970C8F9}">
      <dgm:prSet phldrT="[Text]"/>
      <dgm:spPr/>
      <dgm:t>
        <a:bodyPr/>
        <a:lstStyle/>
        <a:p>
          <a:r>
            <a:rPr lang="cs-CZ" dirty="0" smtClean="0"/>
            <a:t>Herní princip</a:t>
          </a:r>
          <a:endParaRPr lang="cs-CZ" dirty="0"/>
        </a:p>
      </dgm:t>
    </dgm:pt>
    <dgm:pt modelId="{341E0580-347F-4524-B8B1-CC6EA723A786}" type="parTrans" cxnId="{6111BB30-6B90-4B74-9902-B16BC221D9AC}">
      <dgm:prSet/>
      <dgm:spPr/>
      <dgm:t>
        <a:bodyPr/>
        <a:lstStyle/>
        <a:p>
          <a:endParaRPr lang="cs-CZ"/>
        </a:p>
      </dgm:t>
    </dgm:pt>
    <dgm:pt modelId="{C7E855EE-FCBC-4A37-97E1-3AD596A0A0F6}" type="sibTrans" cxnId="{6111BB30-6B90-4B74-9902-B16BC221D9AC}">
      <dgm:prSet/>
      <dgm:spPr/>
      <dgm:t>
        <a:bodyPr/>
        <a:lstStyle/>
        <a:p>
          <a:endParaRPr lang="cs-CZ"/>
        </a:p>
      </dgm:t>
    </dgm:pt>
    <dgm:pt modelId="{D222BE20-A2BE-4DB6-A6E0-CE8AE3DF41A4}">
      <dgm:prSet phldrT="[Text]"/>
      <dgm:spPr/>
      <dgm:t>
        <a:bodyPr/>
        <a:lstStyle/>
        <a:p>
          <a:r>
            <a:rPr lang="cs-CZ" dirty="0" smtClean="0"/>
            <a:t>Pedagogický cíl</a:t>
          </a:r>
          <a:endParaRPr lang="cs-CZ" dirty="0"/>
        </a:p>
      </dgm:t>
    </dgm:pt>
    <dgm:pt modelId="{39F60496-7AE2-4424-B563-258114ED47DA}" type="parTrans" cxnId="{B22CCD9A-D0F9-46B8-81CF-FA24947E43F7}">
      <dgm:prSet/>
      <dgm:spPr/>
      <dgm:t>
        <a:bodyPr/>
        <a:lstStyle/>
        <a:p>
          <a:endParaRPr lang="cs-CZ"/>
        </a:p>
      </dgm:t>
    </dgm:pt>
    <dgm:pt modelId="{5B90D32F-7F4C-4F5C-9161-3903AF987864}" type="sibTrans" cxnId="{B22CCD9A-D0F9-46B8-81CF-FA24947E43F7}">
      <dgm:prSet/>
      <dgm:spPr/>
      <dgm:t>
        <a:bodyPr/>
        <a:lstStyle/>
        <a:p>
          <a:endParaRPr lang="cs-CZ"/>
        </a:p>
      </dgm:t>
    </dgm:pt>
    <dgm:pt modelId="{5CB5ACE0-60CC-46ED-9341-4FAF460078BC}" type="pres">
      <dgm:prSet presAssocID="{AA843B99-1A5D-41EB-8BCF-4BC72EB54B60}" presName="Name0" presStyleCnt="0">
        <dgm:presLayoutVars>
          <dgm:dir/>
          <dgm:animLvl val="lvl"/>
          <dgm:resizeHandles val="exact"/>
        </dgm:presLayoutVars>
      </dgm:prSet>
      <dgm:spPr/>
    </dgm:pt>
    <dgm:pt modelId="{6C2A3B52-B314-4F9E-9C46-CF5F7F2A7D5C}" type="pres">
      <dgm:prSet presAssocID="{A03D4AE6-D01F-46D7-967C-82FD7EC088FC}" presName="Name8" presStyleCnt="0"/>
      <dgm:spPr/>
    </dgm:pt>
    <dgm:pt modelId="{010AA4EF-A1F5-4228-A4F6-23BBC702E416}" type="pres">
      <dgm:prSet presAssocID="{A03D4AE6-D01F-46D7-967C-82FD7EC088FC}" presName="level" presStyleLbl="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7691A8D-9940-4A3E-A88E-5CED7A80CFB9}" type="pres">
      <dgm:prSet presAssocID="{A03D4AE6-D01F-46D7-967C-82FD7EC088F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269D686-0366-4D57-ACF4-B8794C2C0711}" type="pres">
      <dgm:prSet presAssocID="{0C83F57C-AE1F-4EBA-8E65-F07E88086642}" presName="Name8" presStyleCnt="0"/>
      <dgm:spPr/>
    </dgm:pt>
    <dgm:pt modelId="{E1F96E44-79DA-46A0-A3DC-66AC5E0A1507}" type="pres">
      <dgm:prSet presAssocID="{0C83F57C-AE1F-4EBA-8E65-F07E88086642}" presName="level" presStyleLbl="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DD75C2C-22DF-4FE3-9AA3-C67825CD1DBF}" type="pres">
      <dgm:prSet presAssocID="{0C83F57C-AE1F-4EBA-8E65-F07E8808664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31E2AFA-B3D2-4F4A-99B9-173F46049096}" type="pres">
      <dgm:prSet presAssocID="{13102000-5353-4BA5-B8A1-9C085FE96B10}" presName="Name8" presStyleCnt="0"/>
      <dgm:spPr/>
    </dgm:pt>
    <dgm:pt modelId="{A98874C9-8FB7-4C93-8438-5F88903D1A1B}" type="pres">
      <dgm:prSet presAssocID="{13102000-5353-4BA5-B8A1-9C085FE96B10}" presName="level" presStyleLbl="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CA9E7BF-3288-4855-81B2-A21F16643F43}" type="pres">
      <dgm:prSet presAssocID="{13102000-5353-4BA5-B8A1-9C085FE96B1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FEFB7C0-F175-4E75-A595-8D4D9A22CAF0}" type="pres">
      <dgm:prSet presAssocID="{298363FA-0DE1-4B3A-B3B4-93365970C8F9}" presName="Name8" presStyleCnt="0"/>
      <dgm:spPr/>
    </dgm:pt>
    <dgm:pt modelId="{FF9EF85A-CFBC-46BA-B245-745FBD5F49B6}" type="pres">
      <dgm:prSet presAssocID="{298363FA-0DE1-4B3A-B3B4-93365970C8F9}" presName="level" presStyleLbl="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93D9279-6397-4BA5-9890-603A28C356B2}" type="pres">
      <dgm:prSet presAssocID="{298363FA-0DE1-4B3A-B3B4-93365970C8F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67F2B22-851A-4D37-AC16-D46B5B7E957A}" type="pres">
      <dgm:prSet presAssocID="{D222BE20-A2BE-4DB6-A6E0-CE8AE3DF41A4}" presName="Name8" presStyleCnt="0"/>
      <dgm:spPr/>
    </dgm:pt>
    <dgm:pt modelId="{485C69F6-095A-4820-8D3E-29EBD35F1B89}" type="pres">
      <dgm:prSet presAssocID="{D222BE20-A2BE-4DB6-A6E0-CE8AE3DF41A4}" presName="level" presStyleLbl="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233AA12-5A12-44D9-A77C-24E025CCA4D8}" type="pres">
      <dgm:prSet presAssocID="{D222BE20-A2BE-4DB6-A6E0-CE8AE3DF41A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99E95D0-C09C-4720-BDB0-5B5BBE0AEAE2}" type="pres">
      <dgm:prSet presAssocID="{88768C58-CDB1-4ED2-80C5-8B7A847919D0}" presName="Name8" presStyleCnt="0"/>
      <dgm:spPr/>
    </dgm:pt>
    <dgm:pt modelId="{8B0C9F3F-3326-4C1D-B522-AA3FAEC25FC6}" type="pres">
      <dgm:prSet presAssocID="{88768C58-CDB1-4ED2-80C5-8B7A847919D0}" presName="level" presStyleLbl="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B77F059-3556-4778-90F0-25F6B283F2A6}" type="pres">
      <dgm:prSet presAssocID="{88768C58-CDB1-4ED2-80C5-8B7A847919D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D23E816-85A3-4707-A906-CAF3E318930F}" type="pres">
      <dgm:prSet presAssocID="{EA18E2E0-70E3-4AC3-94B8-0404796D5DB8}" presName="Name8" presStyleCnt="0"/>
      <dgm:spPr/>
    </dgm:pt>
    <dgm:pt modelId="{561F8DFD-79F4-4F71-A281-DEBCE2AECBC2}" type="pres">
      <dgm:prSet presAssocID="{EA18E2E0-70E3-4AC3-94B8-0404796D5DB8}" presName="level" presStyleLbl="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6446385-C9C1-44D6-AEF7-F054B90061C2}" type="pres">
      <dgm:prSet presAssocID="{EA18E2E0-70E3-4AC3-94B8-0404796D5DB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D29E4C7C-BD92-4755-94B2-5D111D3649B7}" type="presOf" srcId="{298363FA-0DE1-4B3A-B3B4-93365970C8F9}" destId="{E93D9279-6397-4BA5-9890-603A28C356B2}" srcOrd="1" destOrd="0" presId="urn:microsoft.com/office/officeart/2005/8/layout/pyramid1"/>
    <dgm:cxn modelId="{AE1DF708-6B1A-4F4C-BAC4-FF67F29EAB0E}" type="presOf" srcId="{EA18E2E0-70E3-4AC3-94B8-0404796D5DB8}" destId="{561F8DFD-79F4-4F71-A281-DEBCE2AECBC2}" srcOrd="0" destOrd="0" presId="urn:microsoft.com/office/officeart/2005/8/layout/pyramid1"/>
    <dgm:cxn modelId="{8B9FFE54-A5BA-4BDE-8AA7-CE0121FD4076}" type="presOf" srcId="{A03D4AE6-D01F-46D7-967C-82FD7EC088FC}" destId="{010AA4EF-A1F5-4228-A4F6-23BBC702E416}" srcOrd="0" destOrd="0" presId="urn:microsoft.com/office/officeart/2005/8/layout/pyramid1"/>
    <dgm:cxn modelId="{EAA117F6-7350-426B-B396-6CCFA589FA22}" type="presOf" srcId="{D222BE20-A2BE-4DB6-A6E0-CE8AE3DF41A4}" destId="{E233AA12-5A12-44D9-A77C-24E025CCA4D8}" srcOrd="1" destOrd="0" presId="urn:microsoft.com/office/officeart/2005/8/layout/pyramid1"/>
    <dgm:cxn modelId="{7CFDF58E-FB5E-4DC8-BBFE-9DD613E12F91}" type="presOf" srcId="{88768C58-CDB1-4ED2-80C5-8B7A847919D0}" destId="{CB77F059-3556-4778-90F0-25F6B283F2A6}" srcOrd="1" destOrd="0" presId="urn:microsoft.com/office/officeart/2005/8/layout/pyramid1"/>
    <dgm:cxn modelId="{0563C0CD-978B-4941-8417-F406739CE1E0}" srcId="{AA843B99-1A5D-41EB-8BCF-4BC72EB54B60}" destId="{13102000-5353-4BA5-B8A1-9C085FE96B10}" srcOrd="2" destOrd="0" parTransId="{FAC56263-6468-4D67-8637-C585CE7421A6}" sibTransId="{09F26DC8-EA28-4203-9FE0-0BEE14F17503}"/>
    <dgm:cxn modelId="{A4B373A1-58D4-4B3C-823F-B43672ED6E85}" type="presOf" srcId="{D222BE20-A2BE-4DB6-A6E0-CE8AE3DF41A4}" destId="{485C69F6-095A-4820-8D3E-29EBD35F1B89}" srcOrd="0" destOrd="0" presId="urn:microsoft.com/office/officeart/2005/8/layout/pyramid1"/>
    <dgm:cxn modelId="{71D6AC8B-E8BC-4FAB-B881-6BBEC5739A5F}" type="presOf" srcId="{298363FA-0DE1-4B3A-B3B4-93365970C8F9}" destId="{FF9EF85A-CFBC-46BA-B245-745FBD5F49B6}" srcOrd="0" destOrd="0" presId="urn:microsoft.com/office/officeart/2005/8/layout/pyramid1"/>
    <dgm:cxn modelId="{9FE196A1-CA86-4925-8907-1252BF95554F}" srcId="{AA843B99-1A5D-41EB-8BCF-4BC72EB54B60}" destId="{88768C58-CDB1-4ED2-80C5-8B7A847919D0}" srcOrd="5" destOrd="0" parTransId="{785D266A-BE79-469A-8B2A-8F325526AC09}" sibTransId="{F2B4D0B2-F050-4B6E-9C81-B04DC8C59BBB}"/>
    <dgm:cxn modelId="{8E1809DA-FD2B-4AA2-9BB6-E5AFE2405E0C}" type="presOf" srcId="{13102000-5353-4BA5-B8A1-9C085FE96B10}" destId="{3CA9E7BF-3288-4855-81B2-A21F16643F43}" srcOrd="1" destOrd="0" presId="urn:microsoft.com/office/officeart/2005/8/layout/pyramid1"/>
    <dgm:cxn modelId="{446C0AF2-4071-4830-A195-29C4E7165747}" type="presOf" srcId="{13102000-5353-4BA5-B8A1-9C085FE96B10}" destId="{A98874C9-8FB7-4C93-8438-5F88903D1A1B}" srcOrd="0" destOrd="0" presId="urn:microsoft.com/office/officeart/2005/8/layout/pyramid1"/>
    <dgm:cxn modelId="{B22CCD9A-D0F9-46B8-81CF-FA24947E43F7}" srcId="{AA843B99-1A5D-41EB-8BCF-4BC72EB54B60}" destId="{D222BE20-A2BE-4DB6-A6E0-CE8AE3DF41A4}" srcOrd="4" destOrd="0" parTransId="{39F60496-7AE2-4424-B563-258114ED47DA}" sibTransId="{5B90D32F-7F4C-4F5C-9161-3903AF987864}"/>
    <dgm:cxn modelId="{0E649B05-53FB-4FE9-914D-47A2562E536D}" type="presOf" srcId="{EA18E2E0-70E3-4AC3-94B8-0404796D5DB8}" destId="{C6446385-C9C1-44D6-AEF7-F054B90061C2}" srcOrd="1" destOrd="0" presId="urn:microsoft.com/office/officeart/2005/8/layout/pyramid1"/>
    <dgm:cxn modelId="{A058C281-E5FE-47E7-8287-698E3D8C3DD3}" srcId="{AA843B99-1A5D-41EB-8BCF-4BC72EB54B60}" destId="{A03D4AE6-D01F-46D7-967C-82FD7EC088FC}" srcOrd="0" destOrd="0" parTransId="{32D4400C-B868-4A80-9E34-77BFA394ADBA}" sibTransId="{B7153FD1-957A-475D-8E76-0DE79ABD6644}"/>
    <dgm:cxn modelId="{322F9FB9-ADB8-4E05-AD1A-95B8E5EA044F}" type="presOf" srcId="{0C83F57C-AE1F-4EBA-8E65-F07E88086642}" destId="{FDD75C2C-22DF-4FE3-9AA3-C67825CD1DBF}" srcOrd="1" destOrd="0" presId="urn:microsoft.com/office/officeart/2005/8/layout/pyramid1"/>
    <dgm:cxn modelId="{63C49D6F-D0CF-4CB7-B4C9-F2756F527E7F}" type="presOf" srcId="{0C83F57C-AE1F-4EBA-8E65-F07E88086642}" destId="{E1F96E44-79DA-46A0-A3DC-66AC5E0A1507}" srcOrd="0" destOrd="0" presId="urn:microsoft.com/office/officeart/2005/8/layout/pyramid1"/>
    <dgm:cxn modelId="{74291B8C-930F-4A0E-86D7-1310D2A4D0B9}" type="presOf" srcId="{A03D4AE6-D01F-46D7-967C-82FD7EC088FC}" destId="{97691A8D-9940-4A3E-A88E-5CED7A80CFB9}" srcOrd="1" destOrd="0" presId="urn:microsoft.com/office/officeart/2005/8/layout/pyramid1"/>
    <dgm:cxn modelId="{D0C6967B-5C93-4186-ACD3-3797C66F34A1}" srcId="{AA843B99-1A5D-41EB-8BCF-4BC72EB54B60}" destId="{0C83F57C-AE1F-4EBA-8E65-F07E88086642}" srcOrd="1" destOrd="0" parTransId="{7302ABF1-4DB7-4DDC-9A5D-CB14EE709FEC}" sibTransId="{E5CCB71D-54C7-4D2C-A548-EC119FA912F8}"/>
    <dgm:cxn modelId="{6111BB30-6B90-4B74-9902-B16BC221D9AC}" srcId="{AA843B99-1A5D-41EB-8BCF-4BC72EB54B60}" destId="{298363FA-0DE1-4B3A-B3B4-93365970C8F9}" srcOrd="3" destOrd="0" parTransId="{341E0580-347F-4524-B8B1-CC6EA723A786}" sibTransId="{C7E855EE-FCBC-4A37-97E1-3AD596A0A0F6}"/>
    <dgm:cxn modelId="{7C050564-B52A-496B-97A7-9BCC48150AE4}" srcId="{AA843B99-1A5D-41EB-8BCF-4BC72EB54B60}" destId="{EA18E2E0-70E3-4AC3-94B8-0404796D5DB8}" srcOrd="6" destOrd="0" parTransId="{15BECB74-B4AB-43F0-A72D-B833BBF6B9E1}" sibTransId="{D37587E2-EEE7-40D4-B646-A1023900F764}"/>
    <dgm:cxn modelId="{356B3CC6-6B53-43AD-A7AE-C248B12D978C}" type="presOf" srcId="{AA843B99-1A5D-41EB-8BCF-4BC72EB54B60}" destId="{5CB5ACE0-60CC-46ED-9341-4FAF460078BC}" srcOrd="0" destOrd="0" presId="urn:microsoft.com/office/officeart/2005/8/layout/pyramid1"/>
    <dgm:cxn modelId="{3EBF2AC6-1DCF-4390-AEDB-5080A8816F40}" type="presOf" srcId="{88768C58-CDB1-4ED2-80C5-8B7A847919D0}" destId="{8B0C9F3F-3326-4C1D-B522-AA3FAEC25FC6}" srcOrd="0" destOrd="0" presId="urn:microsoft.com/office/officeart/2005/8/layout/pyramid1"/>
    <dgm:cxn modelId="{223DC517-DB20-449D-9D21-20741AAC3D93}" type="presParOf" srcId="{5CB5ACE0-60CC-46ED-9341-4FAF460078BC}" destId="{6C2A3B52-B314-4F9E-9C46-CF5F7F2A7D5C}" srcOrd="0" destOrd="0" presId="urn:microsoft.com/office/officeart/2005/8/layout/pyramid1"/>
    <dgm:cxn modelId="{D1D137F6-D8DB-43C8-8499-95C1308349B4}" type="presParOf" srcId="{6C2A3B52-B314-4F9E-9C46-CF5F7F2A7D5C}" destId="{010AA4EF-A1F5-4228-A4F6-23BBC702E416}" srcOrd="0" destOrd="0" presId="urn:microsoft.com/office/officeart/2005/8/layout/pyramid1"/>
    <dgm:cxn modelId="{342CEF48-CF09-4AC1-BA31-43F29B366A6E}" type="presParOf" srcId="{6C2A3B52-B314-4F9E-9C46-CF5F7F2A7D5C}" destId="{97691A8D-9940-4A3E-A88E-5CED7A80CFB9}" srcOrd="1" destOrd="0" presId="urn:microsoft.com/office/officeart/2005/8/layout/pyramid1"/>
    <dgm:cxn modelId="{F09AD3BC-54AA-41B1-91C2-AFF4DBB8A049}" type="presParOf" srcId="{5CB5ACE0-60CC-46ED-9341-4FAF460078BC}" destId="{A269D686-0366-4D57-ACF4-B8794C2C0711}" srcOrd="1" destOrd="0" presId="urn:microsoft.com/office/officeart/2005/8/layout/pyramid1"/>
    <dgm:cxn modelId="{1E0A15D1-4543-44A4-8936-33EC6F92F69E}" type="presParOf" srcId="{A269D686-0366-4D57-ACF4-B8794C2C0711}" destId="{E1F96E44-79DA-46A0-A3DC-66AC5E0A1507}" srcOrd="0" destOrd="0" presId="urn:microsoft.com/office/officeart/2005/8/layout/pyramid1"/>
    <dgm:cxn modelId="{B436E6DA-95EB-45F1-8D5E-61BE79528978}" type="presParOf" srcId="{A269D686-0366-4D57-ACF4-B8794C2C0711}" destId="{FDD75C2C-22DF-4FE3-9AA3-C67825CD1DBF}" srcOrd="1" destOrd="0" presId="urn:microsoft.com/office/officeart/2005/8/layout/pyramid1"/>
    <dgm:cxn modelId="{403A32F7-5219-41C5-B83E-FFD59655E3B6}" type="presParOf" srcId="{5CB5ACE0-60CC-46ED-9341-4FAF460078BC}" destId="{831E2AFA-B3D2-4F4A-99B9-173F46049096}" srcOrd="2" destOrd="0" presId="urn:microsoft.com/office/officeart/2005/8/layout/pyramid1"/>
    <dgm:cxn modelId="{9AD1C4FF-D0F2-4BB9-BBE7-CB7371EDEADC}" type="presParOf" srcId="{831E2AFA-B3D2-4F4A-99B9-173F46049096}" destId="{A98874C9-8FB7-4C93-8438-5F88903D1A1B}" srcOrd="0" destOrd="0" presId="urn:microsoft.com/office/officeart/2005/8/layout/pyramid1"/>
    <dgm:cxn modelId="{13D3CE32-78CF-4192-A1CD-A31C0E4D0D4E}" type="presParOf" srcId="{831E2AFA-B3D2-4F4A-99B9-173F46049096}" destId="{3CA9E7BF-3288-4855-81B2-A21F16643F43}" srcOrd="1" destOrd="0" presId="urn:microsoft.com/office/officeart/2005/8/layout/pyramid1"/>
    <dgm:cxn modelId="{9002F775-2E81-4BAD-8089-5076C5EA8492}" type="presParOf" srcId="{5CB5ACE0-60CC-46ED-9341-4FAF460078BC}" destId="{2FEFB7C0-F175-4E75-A595-8D4D9A22CAF0}" srcOrd="3" destOrd="0" presId="urn:microsoft.com/office/officeart/2005/8/layout/pyramid1"/>
    <dgm:cxn modelId="{A0ABDD80-DF64-4BD4-8FAC-C6B0732B4D7B}" type="presParOf" srcId="{2FEFB7C0-F175-4E75-A595-8D4D9A22CAF0}" destId="{FF9EF85A-CFBC-46BA-B245-745FBD5F49B6}" srcOrd="0" destOrd="0" presId="urn:microsoft.com/office/officeart/2005/8/layout/pyramid1"/>
    <dgm:cxn modelId="{9E7E49A9-81CC-404B-97AD-B87ACAB1901E}" type="presParOf" srcId="{2FEFB7C0-F175-4E75-A595-8D4D9A22CAF0}" destId="{E93D9279-6397-4BA5-9890-603A28C356B2}" srcOrd="1" destOrd="0" presId="urn:microsoft.com/office/officeart/2005/8/layout/pyramid1"/>
    <dgm:cxn modelId="{CB57C956-4EFA-4096-8940-FAB78D8436D3}" type="presParOf" srcId="{5CB5ACE0-60CC-46ED-9341-4FAF460078BC}" destId="{F67F2B22-851A-4D37-AC16-D46B5B7E957A}" srcOrd="4" destOrd="0" presId="urn:microsoft.com/office/officeart/2005/8/layout/pyramid1"/>
    <dgm:cxn modelId="{B7C58FA3-0066-4AA5-AEC4-0D98CD8E356A}" type="presParOf" srcId="{F67F2B22-851A-4D37-AC16-D46B5B7E957A}" destId="{485C69F6-095A-4820-8D3E-29EBD35F1B89}" srcOrd="0" destOrd="0" presId="urn:microsoft.com/office/officeart/2005/8/layout/pyramid1"/>
    <dgm:cxn modelId="{D1D4381D-ED22-4BB0-AEBE-E3849882B7BF}" type="presParOf" srcId="{F67F2B22-851A-4D37-AC16-D46B5B7E957A}" destId="{E233AA12-5A12-44D9-A77C-24E025CCA4D8}" srcOrd="1" destOrd="0" presId="urn:microsoft.com/office/officeart/2005/8/layout/pyramid1"/>
    <dgm:cxn modelId="{0070009E-A5D9-4B82-A643-67D9BEE48DED}" type="presParOf" srcId="{5CB5ACE0-60CC-46ED-9341-4FAF460078BC}" destId="{499E95D0-C09C-4720-BDB0-5B5BBE0AEAE2}" srcOrd="5" destOrd="0" presId="urn:microsoft.com/office/officeart/2005/8/layout/pyramid1"/>
    <dgm:cxn modelId="{E1C35EF1-C5D7-41EC-9BE2-46D830CCDE3E}" type="presParOf" srcId="{499E95D0-C09C-4720-BDB0-5B5BBE0AEAE2}" destId="{8B0C9F3F-3326-4C1D-B522-AA3FAEC25FC6}" srcOrd="0" destOrd="0" presId="urn:microsoft.com/office/officeart/2005/8/layout/pyramid1"/>
    <dgm:cxn modelId="{DF50D0AE-8193-422D-A4E8-FE5AE7356F23}" type="presParOf" srcId="{499E95D0-C09C-4720-BDB0-5B5BBE0AEAE2}" destId="{CB77F059-3556-4778-90F0-25F6B283F2A6}" srcOrd="1" destOrd="0" presId="urn:microsoft.com/office/officeart/2005/8/layout/pyramid1"/>
    <dgm:cxn modelId="{BF0BBB02-F9C1-40DB-BA3F-069A2EFE7758}" type="presParOf" srcId="{5CB5ACE0-60CC-46ED-9341-4FAF460078BC}" destId="{6D23E816-85A3-4707-A906-CAF3E318930F}" srcOrd="6" destOrd="0" presId="urn:microsoft.com/office/officeart/2005/8/layout/pyramid1"/>
    <dgm:cxn modelId="{17F07BDF-7770-4CCB-BEEE-4F3D27D99591}" type="presParOf" srcId="{6D23E816-85A3-4707-A906-CAF3E318930F}" destId="{561F8DFD-79F4-4F71-A281-DEBCE2AECBC2}" srcOrd="0" destOrd="0" presId="urn:microsoft.com/office/officeart/2005/8/layout/pyramid1"/>
    <dgm:cxn modelId="{0E36DA58-E2AF-4B16-8934-C66BFD71839B}" type="presParOf" srcId="{6D23E816-85A3-4707-A906-CAF3E318930F}" destId="{C6446385-C9C1-44D6-AEF7-F054B90061C2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71DF12-1476-4DDA-A4DE-D70A680717DA}">
      <dsp:nvSpPr>
        <dsp:cNvPr id="0" name=""/>
        <dsp:cNvSpPr/>
      </dsp:nvSpPr>
      <dsp:spPr>
        <a:xfrm>
          <a:off x="637270" y="0"/>
          <a:ext cx="7222402" cy="4752528"/>
        </a:xfrm>
        <a:prstGeom prst="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8B5372-507A-4FEB-ACCA-AE892CFCC446}">
      <dsp:nvSpPr>
        <dsp:cNvPr id="0" name=""/>
        <dsp:cNvSpPr/>
      </dsp:nvSpPr>
      <dsp:spPr>
        <a:xfrm>
          <a:off x="5151" y="1425758"/>
          <a:ext cx="2653520" cy="1901011"/>
        </a:xfrm>
        <a:prstGeom prst="roundRect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900" kern="1200" dirty="0" smtClean="0"/>
            <a:t>ZÁMĚR</a:t>
          </a:r>
          <a:endParaRPr lang="cs-CZ" sz="3900" kern="1200" dirty="0"/>
        </a:p>
      </dsp:txBody>
      <dsp:txXfrm>
        <a:off x="97951" y="1518558"/>
        <a:ext cx="2467920" cy="1715411"/>
      </dsp:txXfrm>
    </dsp:sp>
    <dsp:sp modelId="{F9A26245-ACC7-4D9E-B291-9C2B5C5A4D64}">
      <dsp:nvSpPr>
        <dsp:cNvPr id="0" name=""/>
        <dsp:cNvSpPr/>
      </dsp:nvSpPr>
      <dsp:spPr>
        <a:xfrm>
          <a:off x="2921711" y="1425758"/>
          <a:ext cx="2653520" cy="1901011"/>
        </a:xfrm>
        <a:prstGeom prst="roundRect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900" kern="1200" dirty="0" smtClean="0"/>
            <a:t>PROGRAM</a:t>
          </a:r>
          <a:endParaRPr lang="cs-CZ" sz="3900" kern="1200" dirty="0"/>
        </a:p>
      </dsp:txBody>
      <dsp:txXfrm>
        <a:off x="3014511" y="1518558"/>
        <a:ext cx="2467920" cy="1715411"/>
      </dsp:txXfrm>
    </dsp:sp>
    <dsp:sp modelId="{7FE7092F-D801-43D3-8916-EDF6E2267609}">
      <dsp:nvSpPr>
        <dsp:cNvPr id="0" name=""/>
        <dsp:cNvSpPr/>
      </dsp:nvSpPr>
      <dsp:spPr>
        <a:xfrm>
          <a:off x="5838272" y="1425758"/>
          <a:ext cx="2653520" cy="1901011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900" kern="1200" dirty="0" smtClean="0"/>
            <a:t>REFLEXE</a:t>
          </a:r>
          <a:endParaRPr lang="cs-CZ" sz="3900" kern="1200" dirty="0"/>
        </a:p>
      </dsp:txBody>
      <dsp:txXfrm>
        <a:off x="5931072" y="1518558"/>
        <a:ext cx="2467920" cy="17154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84B53A-DFAA-4915-BF48-EA89124CE789}">
      <dsp:nvSpPr>
        <dsp:cNvPr id="0" name=""/>
        <dsp:cNvSpPr/>
      </dsp:nvSpPr>
      <dsp:spPr>
        <a:xfrm>
          <a:off x="0" y="0"/>
          <a:ext cx="9133656" cy="1447360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5400" kern="1200" dirty="0" smtClean="0"/>
            <a:t>ZÁMĚR PROGRAMU / ZAKÁZKA</a:t>
          </a:r>
        </a:p>
      </dsp:txBody>
      <dsp:txXfrm>
        <a:off x="0" y="0"/>
        <a:ext cx="9133656" cy="1447360"/>
      </dsp:txXfrm>
    </dsp:sp>
    <dsp:sp modelId="{446ADD84-0A5D-471E-9A6D-ED2B5E63B550}">
      <dsp:nvSpPr>
        <dsp:cNvPr id="0" name=""/>
        <dsp:cNvSpPr/>
      </dsp:nvSpPr>
      <dsp:spPr>
        <a:xfrm>
          <a:off x="3258" y="1447360"/>
          <a:ext cx="1987629" cy="303945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600" kern="1200" dirty="0" smtClean="0"/>
            <a:t>ÚČASTNICKÁ SKUPINA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600" kern="1200" dirty="0" smtClean="0"/>
            <a:t>(počet, věk, pohlaví, … další důležité údaje)</a:t>
          </a:r>
          <a:endParaRPr lang="cs-CZ" sz="2600" kern="1200" dirty="0"/>
        </a:p>
      </dsp:txBody>
      <dsp:txXfrm>
        <a:off x="3258" y="1447360"/>
        <a:ext cx="1987629" cy="3039457"/>
      </dsp:txXfrm>
    </dsp:sp>
    <dsp:sp modelId="{B621BAF4-2016-47C4-A8D8-C61986492AA2}">
      <dsp:nvSpPr>
        <dsp:cNvPr id="0" name=""/>
        <dsp:cNvSpPr/>
      </dsp:nvSpPr>
      <dsp:spPr>
        <a:xfrm>
          <a:off x="1990887" y="1447360"/>
          <a:ext cx="2612259" cy="3039457"/>
        </a:xfrm>
        <a:prstGeom prst="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600" kern="1200" dirty="0" smtClean="0"/>
            <a:t>MÍSTO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600" kern="1200" dirty="0" smtClean="0"/>
            <a:t>(kde to bude)</a:t>
          </a:r>
          <a:endParaRPr lang="cs-CZ" sz="2600" kern="1200" dirty="0"/>
        </a:p>
      </dsp:txBody>
      <dsp:txXfrm>
        <a:off x="1990887" y="1447360"/>
        <a:ext cx="2612259" cy="3039457"/>
      </dsp:txXfrm>
    </dsp:sp>
    <dsp:sp modelId="{8DACB1AE-A5DC-4361-B237-6627997F739D}">
      <dsp:nvSpPr>
        <dsp:cNvPr id="0" name=""/>
        <dsp:cNvSpPr/>
      </dsp:nvSpPr>
      <dsp:spPr>
        <a:xfrm>
          <a:off x="4603147" y="1447360"/>
          <a:ext cx="2461985" cy="3039457"/>
        </a:xfrm>
        <a:prstGeom prst="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600" kern="1200" dirty="0" smtClean="0"/>
            <a:t>ČAS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600" kern="1200" dirty="0" smtClean="0"/>
            <a:t>(termín, délka programu)</a:t>
          </a:r>
          <a:endParaRPr lang="cs-CZ" sz="2600" kern="1200" dirty="0"/>
        </a:p>
      </dsp:txBody>
      <dsp:txXfrm>
        <a:off x="4603147" y="1447360"/>
        <a:ext cx="2461985" cy="3039457"/>
      </dsp:txXfrm>
    </dsp:sp>
    <dsp:sp modelId="{4A9E3B30-F573-42B1-946E-766254487A04}">
      <dsp:nvSpPr>
        <dsp:cNvPr id="0" name=""/>
        <dsp:cNvSpPr/>
      </dsp:nvSpPr>
      <dsp:spPr>
        <a:xfrm>
          <a:off x="7065132" y="1447360"/>
          <a:ext cx="2065265" cy="3039457"/>
        </a:xfrm>
        <a:prstGeom prst="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600" kern="1200" dirty="0" smtClean="0"/>
            <a:t>ZDROJE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600" kern="1200" dirty="0" smtClean="0"/>
            <a:t>(materiál, finance, lektoři)</a:t>
          </a:r>
          <a:endParaRPr lang="cs-CZ" sz="2600" kern="1200" dirty="0"/>
        </a:p>
      </dsp:txBody>
      <dsp:txXfrm>
        <a:off x="7065132" y="1447360"/>
        <a:ext cx="2065265" cy="3039457"/>
      </dsp:txXfrm>
    </dsp:sp>
    <dsp:sp modelId="{C57340D1-D134-4FF9-B5B9-E82BC4ED1B00}">
      <dsp:nvSpPr>
        <dsp:cNvPr id="0" name=""/>
        <dsp:cNvSpPr/>
      </dsp:nvSpPr>
      <dsp:spPr>
        <a:xfrm>
          <a:off x="0" y="4486818"/>
          <a:ext cx="9133656" cy="337717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CF1BD7-BBCE-4601-A0EF-E182DC729C62}">
      <dsp:nvSpPr>
        <dsp:cNvPr id="0" name=""/>
        <dsp:cNvSpPr/>
      </dsp:nvSpPr>
      <dsp:spPr>
        <a:xfrm rot="5400000">
          <a:off x="-197494" y="201025"/>
          <a:ext cx="1316630" cy="921641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/>
            <a:t>1. krok</a:t>
          </a:r>
        </a:p>
      </dsp:txBody>
      <dsp:txXfrm rot="-5400000">
        <a:off x="1" y="464352"/>
        <a:ext cx="921641" cy="394989"/>
      </dsp:txXfrm>
    </dsp:sp>
    <dsp:sp modelId="{F2D488AB-D29C-4634-811C-ECD37090EADD}">
      <dsp:nvSpPr>
        <dsp:cNvPr id="0" name=""/>
        <dsp:cNvSpPr/>
      </dsp:nvSpPr>
      <dsp:spPr>
        <a:xfrm rot="5400000">
          <a:off x="3998490" y="-3073318"/>
          <a:ext cx="855809" cy="700950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Char char="••"/>
          </a:pPr>
          <a:r>
            <a:rPr lang="cs-CZ" sz="2000" b="1" kern="1200" dirty="0"/>
            <a:t>Slovní spojení </a:t>
          </a:r>
          <a:r>
            <a:rPr lang="cs-CZ" sz="2000" kern="1200" dirty="0"/>
            <a:t>vyjadřující na, co se program/lekce zaměří (2-3 slova).</a:t>
          </a:r>
        </a:p>
      </dsp:txBody>
      <dsp:txXfrm rot="-5400000">
        <a:off x="921641" y="45308"/>
        <a:ext cx="6967731" cy="772255"/>
      </dsp:txXfrm>
    </dsp:sp>
    <dsp:sp modelId="{A252FB56-765F-4212-BE4A-36A9835A08E0}">
      <dsp:nvSpPr>
        <dsp:cNvPr id="0" name=""/>
        <dsp:cNvSpPr/>
      </dsp:nvSpPr>
      <dsp:spPr>
        <a:xfrm rot="5400000">
          <a:off x="-197494" y="1319585"/>
          <a:ext cx="1316630" cy="921641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/>
            <a:t>2. krok</a:t>
          </a:r>
        </a:p>
      </dsp:txBody>
      <dsp:txXfrm rot="-5400000">
        <a:off x="1" y="1582912"/>
        <a:ext cx="921641" cy="394989"/>
      </dsp:txXfrm>
    </dsp:sp>
    <dsp:sp modelId="{0A988B62-7497-4FD0-95FC-40F0CAC2F21A}">
      <dsp:nvSpPr>
        <dsp:cNvPr id="0" name=""/>
        <dsp:cNvSpPr/>
      </dsp:nvSpPr>
      <dsp:spPr>
        <a:xfrm rot="5400000">
          <a:off x="3998490" y="-1954758"/>
          <a:ext cx="855809" cy="700950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Char char="••"/>
          </a:pPr>
          <a:r>
            <a:rPr lang="cs-CZ" sz="2000" b="1" kern="1200" dirty="0"/>
            <a:t>Položit si otázku </a:t>
          </a:r>
          <a:r>
            <a:rPr lang="cs-CZ" sz="2000" kern="1200" dirty="0"/>
            <a:t>- V čem je problém či potřeba? Proč by to mělo účastníka vůbec zajímat?</a:t>
          </a:r>
        </a:p>
      </dsp:txBody>
      <dsp:txXfrm rot="-5400000">
        <a:off x="921641" y="1163868"/>
        <a:ext cx="6967731" cy="772255"/>
      </dsp:txXfrm>
    </dsp:sp>
    <dsp:sp modelId="{9704E9A9-CBE5-444E-A602-93F991B660AD}">
      <dsp:nvSpPr>
        <dsp:cNvPr id="0" name=""/>
        <dsp:cNvSpPr/>
      </dsp:nvSpPr>
      <dsp:spPr>
        <a:xfrm rot="5400000">
          <a:off x="-197494" y="2438145"/>
          <a:ext cx="1316630" cy="921641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/>
            <a:t>3. krok</a:t>
          </a:r>
        </a:p>
      </dsp:txBody>
      <dsp:txXfrm rot="-5400000">
        <a:off x="1" y="2701472"/>
        <a:ext cx="921641" cy="394989"/>
      </dsp:txXfrm>
    </dsp:sp>
    <dsp:sp modelId="{8EC67746-77DC-40B8-8F5A-F8D38078EC07}">
      <dsp:nvSpPr>
        <dsp:cNvPr id="0" name=""/>
        <dsp:cNvSpPr/>
      </dsp:nvSpPr>
      <dsp:spPr>
        <a:xfrm rot="5400000">
          <a:off x="3998490" y="-836198"/>
          <a:ext cx="855809" cy="700950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Char char="••"/>
          </a:pPr>
          <a:r>
            <a:rPr lang="cs-CZ" sz="2000" b="1" kern="1200" dirty="0"/>
            <a:t>Hlavní myšlenka </a:t>
          </a:r>
          <a:r>
            <a:rPr lang="cs-CZ" sz="2000" kern="1200" dirty="0"/>
            <a:t>– rozvinout popis tématu do jedné věty, která říká s jakou myšlenkou by účastník měl z programu odcházet, co by si měl pamatovat až všechny detaily zapomene.</a:t>
          </a:r>
        </a:p>
      </dsp:txBody>
      <dsp:txXfrm rot="-5400000">
        <a:off x="921641" y="2282428"/>
        <a:ext cx="6967731" cy="77225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9D4969-9CA8-42FB-B913-B7D710058C4F}">
      <dsp:nvSpPr>
        <dsp:cNvPr id="0" name=""/>
        <dsp:cNvSpPr/>
      </dsp:nvSpPr>
      <dsp:spPr>
        <a:xfrm>
          <a:off x="2003197" y="909715"/>
          <a:ext cx="1908605" cy="1908605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/>
            <a:t>Kompetence k ...</a:t>
          </a:r>
        </a:p>
      </dsp:txBody>
      <dsp:txXfrm>
        <a:off x="2282706" y="1189224"/>
        <a:ext cx="1349587" cy="1349587"/>
      </dsp:txXfrm>
    </dsp:sp>
    <dsp:sp modelId="{EF9BB52E-7DB0-4FFB-993F-006595EB9DC7}">
      <dsp:nvSpPr>
        <dsp:cNvPr id="0" name=""/>
        <dsp:cNvSpPr/>
      </dsp:nvSpPr>
      <dsp:spPr>
        <a:xfrm>
          <a:off x="2480348" y="145140"/>
          <a:ext cx="954302" cy="954302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kern="1200"/>
            <a:t>Znalosti</a:t>
          </a:r>
        </a:p>
      </dsp:txBody>
      <dsp:txXfrm>
        <a:off x="2620102" y="284894"/>
        <a:ext cx="674794" cy="674794"/>
      </dsp:txXfrm>
    </dsp:sp>
    <dsp:sp modelId="{EE2E29E6-03E5-4FBC-8B29-618F1105D134}">
      <dsp:nvSpPr>
        <dsp:cNvPr id="0" name=""/>
        <dsp:cNvSpPr/>
      </dsp:nvSpPr>
      <dsp:spPr>
        <a:xfrm>
          <a:off x="3555715" y="2007730"/>
          <a:ext cx="954302" cy="954302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kern="1200"/>
            <a:t>Dovednosti</a:t>
          </a:r>
        </a:p>
      </dsp:txBody>
      <dsp:txXfrm>
        <a:off x="3695469" y="2147484"/>
        <a:ext cx="674794" cy="674794"/>
      </dsp:txXfrm>
    </dsp:sp>
    <dsp:sp modelId="{89887233-01B0-45CE-926D-021F9A150EE0}">
      <dsp:nvSpPr>
        <dsp:cNvPr id="0" name=""/>
        <dsp:cNvSpPr/>
      </dsp:nvSpPr>
      <dsp:spPr>
        <a:xfrm>
          <a:off x="1404981" y="2007730"/>
          <a:ext cx="954302" cy="954302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kern="1200"/>
            <a:t>Postoje</a:t>
          </a:r>
        </a:p>
      </dsp:txBody>
      <dsp:txXfrm>
        <a:off x="1544735" y="2147484"/>
        <a:ext cx="674794" cy="67479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FC4C93-D926-4B30-850D-FE3E0954E010}">
      <dsp:nvSpPr>
        <dsp:cNvPr id="0" name=""/>
        <dsp:cNvSpPr/>
      </dsp:nvSpPr>
      <dsp:spPr>
        <a:xfrm>
          <a:off x="3059826" y="0"/>
          <a:ext cx="3024347" cy="1608178"/>
        </a:xfrm>
        <a:prstGeom prst="trapezoid">
          <a:avLst>
            <a:gd name="adj" fmla="val 94766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50000"/>
            </a:lnSpc>
            <a:spcBef>
              <a:spcPct val="0"/>
            </a:spcBef>
            <a:spcAft>
              <a:spcPts val="0"/>
            </a:spcAft>
          </a:pPr>
          <a:endParaRPr lang="cs-CZ" sz="4400" kern="1200" dirty="0" smtClean="0">
            <a:latin typeface="Hind Regular" pitchFamily="2" charset="-18"/>
            <a:cs typeface="Hind Regular" pitchFamily="2" charset="-18"/>
          </a:endParaRPr>
        </a:p>
        <a:p>
          <a:pPr lvl="0" algn="ctr" defTabSz="1955800">
            <a:lnSpc>
              <a:spcPct val="50000"/>
            </a:lnSpc>
            <a:spcBef>
              <a:spcPct val="0"/>
            </a:spcBef>
            <a:spcAft>
              <a:spcPts val="0"/>
            </a:spcAft>
          </a:pPr>
          <a:endParaRPr lang="cs-CZ" sz="4400" kern="1200" dirty="0" smtClean="0">
            <a:latin typeface="Hind Regular" pitchFamily="2" charset="-18"/>
            <a:cs typeface="Hind Regular" pitchFamily="2" charset="-18"/>
          </a:endParaRPr>
        </a:p>
        <a:p>
          <a:pPr lvl="0" algn="ctr" defTabSz="1955800">
            <a:lnSpc>
              <a:spcPct val="50000"/>
            </a:lnSpc>
            <a:spcBef>
              <a:spcPct val="0"/>
            </a:spcBef>
            <a:spcAft>
              <a:spcPts val="0"/>
            </a:spcAft>
          </a:pPr>
          <a:r>
            <a:rPr lang="cs-CZ" sz="4400" kern="1200" dirty="0" smtClean="0">
              <a:latin typeface="Hind Regular" pitchFamily="2" charset="-18"/>
              <a:cs typeface="Hind Regular" pitchFamily="2" charset="-18"/>
            </a:rPr>
            <a:t>Umí </a:t>
          </a:r>
        </a:p>
        <a:p>
          <a:pPr lvl="0" algn="ctr" defTabSz="1955800">
            <a:lnSpc>
              <a:spcPct val="50000"/>
            </a:lnSpc>
            <a:spcBef>
              <a:spcPct val="0"/>
            </a:spcBef>
            <a:spcAft>
              <a:spcPts val="0"/>
            </a:spcAft>
          </a:pPr>
          <a:r>
            <a:rPr lang="cs-CZ" sz="4400" kern="1200" dirty="0" smtClean="0">
              <a:latin typeface="Hind Regular" pitchFamily="2" charset="-18"/>
              <a:cs typeface="Hind Regular" pitchFamily="2" charset="-18"/>
            </a:rPr>
            <a:t>použít</a:t>
          </a:r>
          <a:endParaRPr lang="cs-CZ" sz="4400" kern="1200" dirty="0">
            <a:latin typeface="Hind Regular" pitchFamily="2" charset="-18"/>
            <a:cs typeface="Hind Regular" pitchFamily="2" charset="-18"/>
          </a:endParaRPr>
        </a:p>
      </dsp:txBody>
      <dsp:txXfrm>
        <a:off x="3059826" y="0"/>
        <a:ext cx="3024347" cy="1608178"/>
      </dsp:txXfrm>
    </dsp:sp>
    <dsp:sp modelId="{4282B946-B4BB-4A19-AB3F-BEC002C1D186}">
      <dsp:nvSpPr>
        <dsp:cNvPr id="0" name=""/>
        <dsp:cNvSpPr/>
      </dsp:nvSpPr>
      <dsp:spPr>
        <a:xfrm>
          <a:off x="1524000" y="1608178"/>
          <a:ext cx="6095999" cy="1608178"/>
        </a:xfrm>
        <a:prstGeom prst="trapezoid">
          <a:avLst>
            <a:gd name="adj" fmla="val 94766"/>
          </a:avLst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0" tIns="69850" rIns="698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5500" kern="1200" dirty="0" smtClean="0">
              <a:latin typeface="Hind Regular" pitchFamily="2" charset="-18"/>
              <a:cs typeface="Hind Regular" pitchFamily="2" charset="-18"/>
            </a:rPr>
            <a:t>Hlubší vhled</a:t>
          </a:r>
          <a:endParaRPr lang="cs-CZ" sz="5500" kern="1200" dirty="0">
            <a:latin typeface="Hind Regular" pitchFamily="2" charset="-18"/>
            <a:cs typeface="Hind Regular" pitchFamily="2" charset="-18"/>
          </a:endParaRPr>
        </a:p>
      </dsp:txBody>
      <dsp:txXfrm>
        <a:off x="2590800" y="1608178"/>
        <a:ext cx="3962400" cy="1608178"/>
      </dsp:txXfrm>
    </dsp:sp>
    <dsp:sp modelId="{C63D60D2-AD1C-4D0F-BD20-C9D949116A68}">
      <dsp:nvSpPr>
        <dsp:cNvPr id="0" name=""/>
        <dsp:cNvSpPr/>
      </dsp:nvSpPr>
      <dsp:spPr>
        <a:xfrm>
          <a:off x="0" y="3216357"/>
          <a:ext cx="9144000" cy="1608178"/>
        </a:xfrm>
        <a:prstGeom prst="trapezoid">
          <a:avLst>
            <a:gd name="adj" fmla="val 94766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0" tIns="69850" rIns="698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5500" kern="1200" dirty="0" smtClean="0">
              <a:latin typeface="Hind Regular" pitchFamily="2" charset="-18"/>
              <a:cs typeface="Hind Regular" pitchFamily="2" charset="-18"/>
            </a:rPr>
            <a:t>Má povědomí</a:t>
          </a:r>
          <a:endParaRPr lang="cs-CZ" sz="5500" kern="1200" dirty="0">
            <a:latin typeface="Hind Regular" pitchFamily="2" charset="-18"/>
            <a:cs typeface="Hind Regular" pitchFamily="2" charset="-18"/>
          </a:endParaRPr>
        </a:p>
      </dsp:txBody>
      <dsp:txXfrm>
        <a:off x="1600199" y="3216357"/>
        <a:ext cx="5943600" cy="160817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1585AB-4216-4AFC-A72F-C04F00C475ED}">
      <dsp:nvSpPr>
        <dsp:cNvPr id="0" name=""/>
        <dsp:cNvSpPr/>
      </dsp:nvSpPr>
      <dsp:spPr>
        <a:xfrm rot="10800000">
          <a:off x="0" y="1012056"/>
          <a:ext cx="2615952" cy="2615952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3000" kern="1200" dirty="0"/>
        </a:p>
      </dsp:txBody>
      <dsp:txXfrm>
        <a:off x="653988" y="1469848"/>
        <a:ext cx="1307976" cy="215816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0AA4EF-A1F5-4228-A4F6-23BBC702E416}">
      <dsp:nvSpPr>
        <dsp:cNvPr id="0" name=""/>
        <dsp:cNvSpPr/>
      </dsp:nvSpPr>
      <dsp:spPr>
        <a:xfrm>
          <a:off x="3399064" y="0"/>
          <a:ext cx="1133021" cy="632051"/>
        </a:xfrm>
        <a:prstGeom prst="trapezoid">
          <a:avLst>
            <a:gd name="adj" fmla="val 8963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100" kern="1200" dirty="0" smtClean="0"/>
            <a:t>Forma</a:t>
          </a:r>
          <a:endParaRPr lang="cs-CZ" sz="3100" kern="1200" dirty="0"/>
        </a:p>
      </dsp:txBody>
      <dsp:txXfrm>
        <a:off x="3399064" y="0"/>
        <a:ext cx="1133021" cy="632051"/>
      </dsp:txXfrm>
    </dsp:sp>
    <dsp:sp modelId="{E1F96E44-79DA-46A0-A3DC-66AC5E0A1507}">
      <dsp:nvSpPr>
        <dsp:cNvPr id="0" name=""/>
        <dsp:cNvSpPr/>
      </dsp:nvSpPr>
      <dsp:spPr>
        <a:xfrm>
          <a:off x="2832553" y="632051"/>
          <a:ext cx="2266042" cy="632051"/>
        </a:xfrm>
        <a:prstGeom prst="trapezoid">
          <a:avLst>
            <a:gd name="adj" fmla="val 89630"/>
          </a:avLst>
        </a:prstGeom>
        <a:solidFill>
          <a:schemeClr val="accent2">
            <a:hueOff val="780253"/>
            <a:satOff val="-973"/>
            <a:lumOff val="22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100" kern="1200" dirty="0" smtClean="0"/>
            <a:t>Pravidla</a:t>
          </a:r>
          <a:endParaRPr lang="cs-CZ" sz="3100" kern="1200" dirty="0"/>
        </a:p>
      </dsp:txBody>
      <dsp:txXfrm>
        <a:off x="3229111" y="632051"/>
        <a:ext cx="1472927" cy="632051"/>
      </dsp:txXfrm>
    </dsp:sp>
    <dsp:sp modelId="{A98874C9-8FB7-4C93-8438-5F88903D1A1B}">
      <dsp:nvSpPr>
        <dsp:cNvPr id="0" name=""/>
        <dsp:cNvSpPr/>
      </dsp:nvSpPr>
      <dsp:spPr>
        <a:xfrm>
          <a:off x="2266042" y="1264103"/>
          <a:ext cx="3399064" cy="632051"/>
        </a:xfrm>
        <a:prstGeom prst="trapezoid">
          <a:avLst>
            <a:gd name="adj" fmla="val 89630"/>
          </a:avLst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100" kern="1200" dirty="0" smtClean="0"/>
            <a:t>Herní cíl</a:t>
          </a:r>
          <a:endParaRPr lang="cs-CZ" sz="3100" kern="1200" dirty="0"/>
        </a:p>
      </dsp:txBody>
      <dsp:txXfrm>
        <a:off x="2860879" y="1264103"/>
        <a:ext cx="2209391" cy="632051"/>
      </dsp:txXfrm>
    </dsp:sp>
    <dsp:sp modelId="{FF9EF85A-CFBC-46BA-B245-745FBD5F49B6}">
      <dsp:nvSpPr>
        <dsp:cNvPr id="0" name=""/>
        <dsp:cNvSpPr/>
      </dsp:nvSpPr>
      <dsp:spPr>
        <a:xfrm>
          <a:off x="1699532" y="1896155"/>
          <a:ext cx="4532085" cy="632051"/>
        </a:xfrm>
        <a:prstGeom prst="trapezoid">
          <a:avLst>
            <a:gd name="adj" fmla="val 89630"/>
          </a:avLst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100" kern="1200" dirty="0" smtClean="0"/>
            <a:t>Herní princip</a:t>
          </a:r>
          <a:endParaRPr lang="cs-CZ" sz="3100" kern="1200" dirty="0"/>
        </a:p>
      </dsp:txBody>
      <dsp:txXfrm>
        <a:off x="2492647" y="1896155"/>
        <a:ext cx="2945855" cy="632051"/>
      </dsp:txXfrm>
    </dsp:sp>
    <dsp:sp modelId="{485C69F6-095A-4820-8D3E-29EBD35F1B89}">
      <dsp:nvSpPr>
        <dsp:cNvPr id="0" name=""/>
        <dsp:cNvSpPr/>
      </dsp:nvSpPr>
      <dsp:spPr>
        <a:xfrm>
          <a:off x="1133021" y="2528206"/>
          <a:ext cx="5665107" cy="632051"/>
        </a:xfrm>
        <a:prstGeom prst="trapezoid">
          <a:avLst>
            <a:gd name="adj" fmla="val 89630"/>
          </a:avLst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100" kern="1200" dirty="0" smtClean="0"/>
            <a:t>Pedagogický cíl</a:t>
          </a:r>
          <a:endParaRPr lang="cs-CZ" sz="3100" kern="1200" dirty="0"/>
        </a:p>
      </dsp:txBody>
      <dsp:txXfrm>
        <a:off x="2124415" y="2528206"/>
        <a:ext cx="3682319" cy="632051"/>
      </dsp:txXfrm>
    </dsp:sp>
    <dsp:sp modelId="{8B0C9F3F-3326-4C1D-B522-AA3FAEC25FC6}">
      <dsp:nvSpPr>
        <dsp:cNvPr id="0" name=""/>
        <dsp:cNvSpPr/>
      </dsp:nvSpPr>
      <dsp:spPr>
        <a:xfrm>
          <a:off x="566510" y="3160258"/>
          <a:ext cx="6798128" cy="632051"/>
        </a:xfrm>
        <a:prstGeom prst="trapezoid">
          <a:avLst>
            <a:gd name="adj" fmla="val 89630"/>
          </a:avLst>
        </a:prstGeom>
        <a:solidFill>
          <a:schemeClr val="accent2">
            <a:hueOff val="3901266"/>
            <a:satOff val="-4866"/>
            <a:lumOff val="114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100" kern="1200" dirty="0" smtClean="0"/>
            <a:t>Téma</a:t>
          </a:r>
          <a:endParaRPr lang="cs-CZ" sz="3100" kern="1200" dirty="0"/>
        </a:p>
      </dsp:txBody>
      <dsp:txXfrm>
        <a:off x="1756183" y="3160258"/>
        <a:ext cx="4418783" cy="632051"/>
      </dsp:txXfrm>
    </dsp:sp>
    <dsp:sp modelId="{561F8DFD-79F4-4F71-A281-DEBCE2AECBC2}">
      <dsp:nvSpPr>
        <dsp:cNvPr id="0" name=""/>
        <dsp:cNvSpPr/>
      </dsp:nvSpPr>
      <dsp:spPr>
        <a:xfrm>
          <a:off x="0" y="3792310"/>
          <a:ext cx="7931150" cy="632051"/>
        </a:xfrm>
        <a:prstGeom prst="trapezoid">
          <a:avLst>
            <a:gd name="adj" fmla="val 8963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100" kern="1200" dirty="0" smtClean="0"/>
            <a:t>Záměr – Vstupní informace</a:t>
          </a:r>
          <a:endParaRPr lang="cs-CZ" sz="3100" kern="1200" dirty="0"/>
        </a:p>
      </dsp:txBody>
      <dsp:txXfrm>
        <a:off x="1387951" y="3792310"/>
        <a:ext cx="5155247" cy="6320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D55BB9-894C-40C9-86A7-F2C95FCBA8BC}" type="datetimeFigureOut">
              <a:rPr lang="cs-CZ" smtClean="0"/>
              <a:pPr/>
              <a:t>25.03.2019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AA4E33-8944-489A-9842-0B217D5C3D3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A4E33-8944-489A-9842-0B217D5C3D34}" type="slidenum">
              <a:rPr lang="cs-CZ" smtClean="0"/>
              <a:pPr/>
              <a:t>1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 userDrawn="1"/>
        </p:nvSpPr>
        <p:spPr>
          <a:xfrm>
            <a:off x="0" y="0"/>
            <a:ext cx="9144000" cy="180000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DF07A-6E79-4080-B8FF-F08A2AE475B2}" type="datetime1">
              <a:rPr lang="cs-CZ" smtClean="0"/>
              <a:pPr/>
              <a:t>25.03.2019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/>
            </a:lvl1pPr>
          </a:lstStyle>
          <a:p>
            <a:fld id="{62E37861-9CFB-4DB0-8326-6C6A95B08EB6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TextovéPole 6"/>
          <p:cNvSpPr txBox="1"/>
          <p:nvPr userDrawn="1"/>
        </p:nvSpPr>
        <p:spPr>
          <a:xfrm>
            <a:off x="2123728" y="404664"/>
            <a:ext cx="64807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ln>
                  <a:noFill/>
                </a:ln>
                <a:latin typeface="Hind Regular" pitchFamily="2" charset="-18"/>
                <a:cs typeface="Hind Regular" pitchFamily="2" charset="-18"/>
              </a:rPr>
              <a:t>Jabok – Vyšší odborná škola</a:t>
            </a:r>
          </a:p>
          <a:p>
            <a:r>
              <a:rPr lang="cs-CZ" sz="3200" b="1" dirty="0" smtClean="0">
                <a:ln>
                  <a:noFill/>
                </a:ln>
                <a:latin typeface="Hind Regular" pitchFamily="2" charset="-18"/>
                <a:cs typeface="Hind Regular" pitchFamily="2" charset="-18"/>
              </a:rPr>
              <a:t>sociálně pedagogická a teologická</a:t>
            </a:r>
            <a:endParaRPr lang="cs-CZ" sz="3200" b="1" dirty="0">
              <a:ln>
                <a:noFill/>
              </a:ln>
              <a:latin typeface="Hind Regular" pitchFamily="2" charset="-18"/>
              <a:cs typeface="Hind Regular" pitchFamily="2" charset="-18"/>
            </a:endParaRPr>
          </a:p>
        </p:txBody>
      </p:sp>
      <p:pic>
        <p:nvPicPr>
          <p:cNvPr id="8" name="Obrázek 7" descr="ostre kraje 04 - oranzova-bila - hind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7504" y="116632"/>
            <a:ext cx="1622606" cy="15590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988840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755576" y="3429000"/>
            <a:ext cx="7931224" cy="269716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5A004-CFBA-4FA5-8FB2-067C3D35D6A6}" type="datetime1">
              <a:rPr lang="cs-CZ" smtClean="0"/>
              <a:pPr/>
              <a:t>25.03.2019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37861-9CFB-4DB0-8326-6C6A95B08EB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Obdélník 6"/>
          <p:cNvSpPr/>
          <p:nvPr userDrawn="1"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Zástupný symbol pro číslo snímku 5"/>
          <p:cNvSpPr txBox="1">
            <a:spLocks/>
          </p:cNvSpPr>
          <p:nvPr userDrawn="1"/>
        </p:nvSpPr>
        <p:spPr>
          <a:xfrm>
            <a:off x="8468816" y="6381328"/>
            <a:ext cx="5760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/>
                </a:solidFill>
                <a:latin typeface="Hind Regular" pitchFamily="2" charset="-18"/>
                <a:cs typeface="Hind Regular" pitchFamily="2" charset="-18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5633A1-5521-476C-9400-8F170BE21740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ind Regular" pitchFamily="2" charset="-18"/>
                <a:ea typeface="+mn-ea"/>
                <a:cs typeface="Hind Regular" pitchFamily="2" charset="-18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ind Regular" pitchFamily="2" charset="-18"/>
              <a:ea typeface="+mn-ea"/>
              <a:cs typeface="Hind Regular" pitchFamily="2" charset="-18"/>
            </a:endParaRPr>
          </a:p>
        </p:txBody>
      </p:sp>
      <p:pic>
        <p:nvPicPr>
          <p:cNvPr id="11" name="Obrázek 10" descr="ostre kraje 04 - oranzova-bila - hind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7504" y="6201466"/>
            <a:ext cx="683299" cy="656534"/>
          </a:xfrm>
          <a:prstGeom prst="rect">
            <a:avLst/>
          </a:prstGeom>
        </p:spPr>
      </p:pic>
      <p:sp>
        <p:nvSpPr>
          <p:cNvPr id="12" name="TextovéPole 11"/>
          <p:cNvSpPr txBox="1"/>
          <p:nvPr userDrawn="1"/>
        </p:nvSpPr>
        <p:spPr>
          <a:xfrm>
            <a:off x="827584" y="6279703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kern="1200" dirty="0" smtClean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Jabok – Vyšší odborná škola sociálně pedagogická a teologická</a:t>
            </a:r>
            <a:endParaRPr lang="cs-CZ" sz="1200" kern="1200" dirty="0" smtClean="0">
              <a:ln>
                <a:noFill/>
              </a:ln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kern="1200" dirty="0" err="1" smtClean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Salmovská</a:t>
            </a:r>
            <a:r>
              <a:rPr lang="cs-CZ" sz="1200" kern="1200" dirty="0" smtClean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 8, 120 00 Praha 2, tel.: +420 211 222 440, fax: 211 222 441, e-mail: </a:t>
            </a:r>
            <a:r>
              <a:rPr lang="cs-CZ" sz="1200" u="none" kern="1200" dirty="0" smtClean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jabok@</a:t>
            </a:r>
            <a:r>
              <a:rPr lang="cs-CZ" sz="1200" u="none" kern="1200" dirty="0" err="1" smtClean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jabok.cz</a:t>
            </a:r>
            <a:r>
              <a:rPr lang="cs-CZ" sz="1200" kern="1200" dirty="0" smtClean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, www.</a:t>
            </a:r>
            <a:r>
              <a:rPr lang="cs-CZ" sz="1200" kern="1200" dirty="0" err="1" smtClean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jabok.cz</a:t>
            </a:r>
            <a:endParaRPr lang="cs-CZ" sz="1200" kern="1200" dirty="0" smtClean="0">
              <a:ln>
                <a:noFill/>
              </a:ln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1988840"/>
            <a:ext cx="2057400" cy="4137323"/>
          </a:xfrm>
        </p:spPr>
        <p:txBody>
          <a:bodyPr vert="eaVert"/>
          <a:lstStyle>
            <a:lvl1pPr>
              <a:defRPr>
                <a:latin typeface="Hind Regular" pitchFamily="2" charset="-18"/>
                <a:cs typeface="Hind Regular" pitchFamily="2" charset="-18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988840"/>
            <a:ext cx="6019800" cy="4137323"/>
          </a:xfrm>
        </p:spPr>
        <p:txBody>
          <a:bodyPr vert="eaVert"/>
          <a:lstStyle>
            <a:lvl1pPr>
              <a:defRPr>
                <a:latin typeface="Hind Regular" pitchFamily="2" charset="-18"/>
                <a:cs typeface="Hind Regular" pitchFamily="2" charset="-18"/>
              </a:defRPr>
            </a:lvl1pPr>
            <a:lvl2pPr>
              <a:defRPr>
                <a:latin typeface="Hind Regular" pitchFamily="2" charset="-18"/>
                <a:cs typeface="Hind Regular" pitchFamily="2" charset="-18"/>
              </a:defRPr>
            </a:lvl2pPr>
            <a:lvl3pPr>
              <a:defRPr>
                <a:latin typeface="Hind Regular" pitchFamily="2" charset="-18"/>
                <a:cs typeface="Hind Regular" pitchFamily="2" charset="-18"/>
              </a:defRPr>
            </a:lvl3pPr>
            <a:lvl4pPr>
              <a:defRPr>
                <a:latin typeface="Hind Regular" pitchFamily="2" charset="-18"/>
                <a:cs typeface="Hind Regular" pitchFamily="2" charset="-18"/>
              </a:defRPr>
            </a:lvl4pPr>
            <a:lvl5pPr>
              <a:defRPr>
                <a:latin typeface="Hind Regular" pitchFamily="2" charset="-18"/>
                <a:cs typeface="Hind Regular" pitchFamily="2" charset="-18"/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20E26-9174-499D-B705-DE662C564A54}" type="datetime1">
              <a:rPr lang="cs-CZ" smtClean="0"/>
              <a:pPr/>
              <a:t>25.03.2019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37861-9CFB-4DB0-8326-6C6A95B08EB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Obdélník 6"/>
          <p:cNvSpPr/>
          <p:nvPr userDrawn="1"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Zástupný symbol pro číslo snímku 5"/>
          <p:cNvSpPr txBox="1">
            <a:spLocks/>
          </p:cNvSpPr>
          <p:nvPr userDrawn="1"/>
        </p:nvSpPr>
        <p:spPr>
          <a:xfrm>
            <a:off x="8468816" y="6381328"/>
            <a:ext cx="5760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/>
                </a:solidFill>
                <a:latin typeface="Hind Regular" pitchFamily="2" charset="-18"/>
                <a:cs typeface="Hind Regular" pitchFamily="2" charset="-18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5633A1-5521-476C-9400-8F170BE21740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ind Regular" pitchFamily="2" charset="-18"/>
                <a:ea typeface="+mn-ea"/>
                <a:cs typeface="Hind Regular" pitchFamily="2" charset="-18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ind Regular" pitchFamily="2" charset="-18"/>
              <a:ea typeface="+mn-ea"/>
              <a:cs typeface="Hind Regular" pitchFamily="2" charset="-18"/>
            </a:endParaRPr>
          </a:p>
        </p:txBody>
      </p:sp>
      <p:pic>
        <p:nvPicPr>
          <p:cNvPr id="11" name="Obrázek 10" descr="ostre kraje 04 - oranzova-bila - hind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7504" y="6201466"/>
            <a:ext cx="683299" cy="656534"/>
          </a:xfrm>
          <a:prstGeom prst="rect">
            <a:avLst/>
          </a:prstGeom>
        </p:spPr>
      </p:pic>
      <p:sp>
        <p:nvSpPr>
          <p:cNvPr id="12" name="TextovéPole 11"/>
          <p:cNvSpPr txBox="1"/>
          <p:nvPr userDrawn="1"/>
        </p:nvSpPr>
        <p:spPr>
          <a:xfrm>
            <a:off x="827584" y="6279703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kern="1200" dirty="0" smtClean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Jabok – Vyšší odborná škola sociálně pedagogická a teologická</a:t>
            </a:r>
            <a:endParaRPr lang="cs-CZ" sz="1200" kern="1200" dirty="0" smtClean="0">
              <a:ln>
                <a:noFill/>
              </a:ln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kern="1200" dirty="0" err="1" smtClean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Salmovská</a:t>
            </a:r>
            <a:r>
              <a:rPr lang="cs-CZ" sz="1200" kern="1200" dirty="0" smtClean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 8, 120 00 Praha 2, tel.: +420 211 222 440, fax: 211 222 441, e-mail: </a:t>
            </a:r>
            <a:r>
              <a:rPr lang="cs-CZ" sz="1200" u="none" kern="1200" dirty="0" smtClean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jabok@</a:t>
            </a:r>
            <a:r>
              <a:rPr lang="cs-CZ" sz="1200" u="none" kern="1200" dirty="0" err="1" smtClean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jabok.cz</a:t>
            </a:r>
            <a:r>
              <a:rPr lang="cs-CZ" sz="1200" kern="1200" dirty="0" smtClean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, www.</a:t>
            </a:r>
            <a:r>
              <a:rPr lang="cs-CZ" sz="1200" kern="1200" dirty="0" err="1" smtClean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jabok.cz</a:t>
            </a:r>
            <a:endParaRPr lang="cs-CZ" sz="1200" kern="1200" dirty="0" smtClean="0">
              <a:ln>
                <a:noFill/>
              </a:ln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25760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5576" y="1556792"/>
            <a:ext cx="7931224" cy="4425355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95868-CED5-4E66-8BD5-1C354C845F4A}" type="datetime1">
              <a:rPr lang="cs-CZ" smtClean="0"/>
              <a:pPr/>
              <a:t>25.03.2019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37861-9CFB-4DB0-8326-6C6A95B08EB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Obdélník 6"/>
          <p:cNvSpPr/>
          <p:nvPr userDrawn="1"/>
        </p:nvSpPr>
        <p:spPr>
          <a:xfrm>
            <a:off x="0" y="6192688"/>
            <a:ext cx="9144000" cy="692696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Obrázek 7" descr="ostre kraje 04 - oranzova-bila - hind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7504" y="6201466"/>
            <a:ext cx="683299" cy="656534"/>
          </a:xfrm>
          <a:prstGeom prst="rect">
            <a:avLst/>
          </a:prstGeom>
        </p:spPr>
      </p:pic>
      <p:sp>
        <p:nvSpPr>
          <p:cNvPr id="9" name="TextovéPole 8"/>
          <p:cNvSpPr txBox="1"/>
          <p:nvPr userDrawn="1"/>
        </p:nvSpPr>
        <p:spPr>
          <a:xfrm>
            <a:off x="827584" y="6279703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kern="1200" dirty="0" smtClean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Jabok – Vyšší odborná škola sociálně pedagogická a teologická</a:t>
            </a:r>
            <a:endParaRPr lang="cs-CZ" sz="1200" kern="1200" dirty="0" smtClean="0">
              <a:ln>
                <a:noFill/>
              </a:ln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kern="1200" dirty="0" err="1" smtClean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Salmovská</a:t>
            </a:r>
            <a:r>
              <a:rPr lang="cs-CZ" sz="1200" kern="1200" dirty="0" smtClean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 8, 120 00 Praha 2, tel.: +420 211 222 440, fax: 211</a:t>
            </a:r>
            <a:r>
              <a:rPr lang="cs-CZ" sz="1200" kern="1200" baseline="0" dirty="0" smtClean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 222 441</a:t>
            </a:r>
            <a:r>
              <a:rPr lang="cs-CZ" sz="1200" kern="1200" dirty="0" smtClean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, e-mail: </a:t>
            </a:r>
            <a:r>
              <a:rPr lang="cs-CZ" sz="1200" u="none" kern="1200" dirty="0" smtClean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jabok@</a:t>
            </a:r>
            <a:r>
              <a:rPr lang="cs-CZ" sz="1200" u="none" kern="1200" dirty="0" err="1" smtClean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jabok.cz</a:t>
            </a:r>
            <a:r>
              <a:rPr lang="cs-CZ" sz="1200" kern="1200" dirty="0" smtClean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, www.</a:t>
            </a:r>
            <a:r>
              <a:rPr lang="cs-CZ" sz="1200" kern="1200" dirty="0" err="1" smtClean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jabok.cz</a:t>
            </a:r>
            <a:endParaRPr lang="cs-CZ" sz="1200" kern="1200" dirty="0" smtClean="0">
              <a:ln>
                <a:noFill/>
              </a:ln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Zástupný symbol pro číslo snímku 5"/>
          <p:cNvSpPr txBox="1">
            <a:spLocks/>
          </p:cNvSpPr>
          <p:nvPr userDrawn="1"/>
        </p:nvSpPr>
        <p:spPr>
          <a:xfrm>
            <a:off x="8468816" y="6381328"/>
            <a:ext cx="5760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/>
                </a:solidFill>
                <a:latin typeface="Hind Regular" pitchFamily="2" charset="-18"/>
                <a:cs typeface="Hind Regular" pitchFamily="2" charset="-18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5633A1-5521-476C-9400-8F170BE21740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ind Regular" pitchFamily="2" charset="-18"/>
                <a:ea typeface="+mn-ea"/>
                <a:cs typeface="Hind Regular" pitchFamily="2" charset="-18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ind Regular" pitchFamily="2" charset="-18"/>
              <a:ea typeface="+mn-ea"/>
              <a:cs typeface="Hind Regular" pitchFamily="2" charset="-18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Hind Regular" pitchFamily="2" charset="-18"/>
                <a:cs typeface="Hind Regular" pitchFamily="2" charset="-18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58A2B-68A3-4A3D-9F4C-E8056E8430B7}" type="datetime1">
              <a:rPr lang="cs-CZ" smtClean="0"/>
              <a:pPr/>
              <a:t>25.03.2019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37861-9CFB-4DB0-8326-6C6A95B08EB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Obdélník 6"/>
          <p:cNvSpPr/>
          <p:nvPr userDrawn="1"/>
        </p:nvSpPr>
        <p:spPr>
          <a:xfrm>
            <a:off x="0" y="6192688"/>
            <a:ext cx="9144000" cy="692696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Zástupný symbol pro číslo snímku 5"/>
          <p:cNvSpPr txBox="1">
            <a:spLocks/>
          </p:cNvSpPr>
          <p:nvPr userDrawn="1"/>
        </p:nvSpPr>
        <p:spPr>
          <a:xfrm>
            <a:off x="8468816" y="6381328"/>
            <a:ext cx="5760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/>
                </a:solidFill>
                <a:latin typeface="Hind Regular" pitchFamily="2" charset="-18"/>
                <a:cs typeface="Hind Regular" pitchFamily="2" charset="-18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5633A1-5521-476C-9400-8F170BE21740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ind Regular" pitchFamily="2" charset="-18"/>
                <a:ea typeface="+mn-ea"/>
                <a:cs typeface="Hind Regular" pitchFamily="2" charset="-18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ind Regular" pitchFamily="2" charset="-18"/>
              <a:ea typeface="+mn-ea"/>
              <a:cs typeface="Hind Regular" pitchFamily="2" charset="-18"/>
            </a:endParaRPr>
          </a:p>
        </p:txBody>
      </p:sp>
      <p:pic>
        <p:nvPicPr>
          <p:cNvPr id="11" name="Obrázek 10" descr="ostre kraje 04 - oranzova-bila - hind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7504" y="6201466"/>
            <a:ext cx="683299" cy="656534"/>
          </a:xfrm>
          <a:prstGeom prst="rect">
            <a:avLst/>
          </a:prstGeom>
        </p:spPr>
      </p:pic>
      <p:sp>
        <p:nvSpPr>
          <p:cNvPr id="12" name="TextovéPole 11"/>
          <p:cNvSpPr txBox="1"/>
          <p:nvPr userDrawn="1"/>
        </p:nvSpPr>
        <p:spPr>
          <a:xfrm>
            <a:off x="827584" y="6279703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kern="1200" dirty="0" smtClean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Jabok – Vyšší odborná škola sociálně pedagogická a teologická</a:t>
            </a:r>
            <a:endParaRPr lang="cs-CZ" sz="1200" kern="1200" dirty="0" smtClean="0">
              <a:ln>
                <a:noFill/>
              </a:ln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kern="1200" dirty="0" err="1" smtClean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Salmovská</a:t>
            </a:r>
            <a:r>
              <a:rPr lang="cs-CZ" sz="1200" kern="1200" dirty="0" smtClean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 8, 120 00 Praha 2, tel.: +420 211 222 440, fax: 211 222 441, e-mail: </a:t>
            </a:r>
            <a:r>
              <a:rPr lang="cs-CZ" sz="1200" u="none" kern="1200" dirty="0" smtClean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jabok@</a:t>
            </a:r>
            <a:r>
              <a:rPr lang="cs-CZ" sz="1200" u="none" kern="1200" dirty="0" err="1" smtClean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jabok.cz</a:t>
            </a:r>
            <a:r>
              <a:rPr lang="cs-CZ" sz="1200" kern="1200" dirty="0" smtClean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, www.</a:t>
            </a:r>
            <a:r>
              <a:rPr lang="cs-CZ" sz="1200" kern="1200" dirty="0" err="1" smtClean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jabok.cz</a:t>
            </a:r>
            <a:endParaRPr lang="cs-CZ" sz="1200" kern="1200" dirty="0" smtClean="0">
              <a:ln>
                <a:noFill/>
              </a:ln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925960"/>
            <a:ext cx="8229600" cy="1143000"/>
          </a:xfrm>
        </p:spPr>
        <p:txBody>
          <a:bodyPr/>
          <a:lstStyle>
            <a:lvl1pPr>
              <a:defRPr>
                <a:latin typeface="Hind Regular" pitchFamily="2" charset="-18"/>
                <a:cs typeface="Hind Regular" pitchFamily="2" charset="-18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3212976"/>
            <a:ext cx="4038600" cy="2913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3212976"/>
            <a:ext cx="4038600" cy="2913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279D9-3FD7-4645-AC9B-6923869270A0}" type="datetime1">
              <a:rPr lang="cs-CZ" smtClean="0"/>
              <a:pPr/>
              <a:t>25.03.2019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37861-9CFB-4DB0-8326-6C6A95B08EB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Obdélník 7"/>
          <p:cNvSpPr/>
          <p:nvPr userDrawn="1"/>
        </p:nvSpPr>
        <p:spPr>
          <a:xfrm>
            <a:off x="0" y="6192688"/>
            <a:ext cx="9144000" cy="692696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Zástupný symbol pro číslo snímku 5"/>
          <p:cNvSpPr txBox="1">
            <a:spLocks/>
          </p:cNvSpPr>
          <p:nvPr userDrawn="1"/>
        </p:nvSpPr>
        <p:spPr>
          <a:xfrm>
            <a:off x="8468816" y="6381328"/>
            <a:ext cx="5760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/>
                </a:solidFill>
                <a:latin typeface="Hind Regular" pitchFamily="2" charset="-18"/>
                <a:cs typeface="Hind Regular" pitchFamily="2" charset="-18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5633A1-5521-476C-9400-8F170BE21740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ind Regular" pitchFamily="2" charset="-18"/>
                <a:ea typeface="+mn-ea"/>
                <a:cs typeface="Hind Regular" pitchFamily="2" charset="-18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ind Regular" pitchFamily="2" charset="-18"/>
              <a:ea typeface="+mn-ea"/>
              <a:cs typeface="Hind Regular" pitchFamily="2" charset="-18"/>
            </a:endParaRPr>
          </a:p>
        </p:txBody>
      </p:sp>
      <p:pic>
        <p:nvPicPr>
          <p:cNvPr id="12" name="Obrázek 11" descr="ostre kraje 04 - oranzova-bila - hind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7504" y="6201466"/>
            <a:ext cx="683299" cy="656534"/>
          </a:xfrm>
          <a:prstGeom prst="rect">
            <a:avLst/>
          </a:prstGeom>
        </p:spPr>
      </p:pic>
      <p:sp>
        <p:nvSpPr>
          <p:cNvPr id="13" name="TextovéPole 12"/>
          <p:cNvSpPr txBox="1"/>
          <p:nvPr userDrawn="1"/>
        </p:nvSpPr>
        <p:spPr>
          <a:xfrm>
            <a:off x="827584" y="6279703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kern="1200" dirty="0" smtClean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Jabok – Vyšší odborná škola sociálně pedagogická a teologická</a:t>
            </a:r>
            <a:endParaRPr lang="cs-CZ" sz="1200" kern="1200" dirty="0" smtClean="0">
              <a:ln>
                <a:noFill/>
              </a:ln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kern="1200" dirty="0" err="1" smtClean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Salmovská</a:t>
            </a:r>
            <a:r>
              <a:rPr lang="cs-CZ" sz="1200" kern="1200" dirty="0" smtClean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 8, 120 00 Praha 2, tel.: +420 211 222 440, fax:</a:t>
            </a:r>
            <a:r>
              <a:rPr lang="cs-CZ" sz="1200" kern="1200" baseline="0" dirty="0" smtClean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 211 222 441</a:t>
            </a:r>
            <a:r>
              <a:rPr lang="cs-CZ" sz="1200" kern="1200" dirty="0" smtClean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, e-mail: </a:t>
            </a:r>
            <a:r>
              <a:rPr lang="cs-CZ" sz="1200" u="none" kern="1200" dirty="0" smtClean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jabok@</a:t>
            </a:r>
            <a:r>
              <a:rPr lang="cs-CZ" sz="1200" u="none" kern="1200" dirty="0" err="1" smtClean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jabok.cz</a:t>
            </a:r>
            <a:r>
              <a:rPr lang="cs-CZ" sz="1200" kern="1200" dirty="0" smtClean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, www.</a:t>
            </a:r>
            <a:r>
              <a:rPr lang="cs-CZ" sz="1200" kern="1200" dirty="0" err="1" smtClean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jabok.cz</a:t>
            </a:r>
            <a:endParaRPr lang="cs-CZ" sz="1200" kern="1200" dirty="0" smtClean="0">
              <a:ln>
                <a:noFill/>
              </a:ln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8803"/>
            <a:ext cx="8229600" cy="1143000"/>
          </a:xfrm>
        </p:spPr>
        <p:txBody>
          <a:bodyPr/>
          <a:lstStyle>
            <a:lvl1pPr>
              <a:defRPr>
                <a:latin typeface="Hind Regular" pitchFamily="2" charset="-18"/>
                <a:cs typeface="Hind Regular" pitchFamily="2" charset="-18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3149278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3933056"/>
            <a:ext cx="4040188" cy="219310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3149278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3933056"/>
            <a:ext cx="4041775" cy="219310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17C25-CDFF-4D31-BD03-8352FDF218E5}" type="datetime1">
              <a:rPr lang="cs-CZ" smtClean="0"/>
              <a:pPr/>
              <a:t>25.03.2019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37861-9CFB-4DB0-8326-6C6A95B08EB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Obdélník 9"/>
          <p:cNvSpPr/>
          <p:nvPr userDrawn="1"/>
        </p:nvSpPr>
        <p:spPr>
          <a:xfrm>
            <a:off x="0" y="6192688"/>
            <a:ext cx="9144000" cy="692696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Zástupný symbol pro číslo snímku 5"/>
          <p:cNvSpPr txBox="1">
            <a:spLocks/>
          </p:cNvSpPr>
          <p:nvPr userDrawn="1"/>
        </p:nvSpPr>
        <p:spPr>
          <a:xfrm>
            <a:off x="8468816" y="6381328"/>
            <a:ext cx="5760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/>
                </a:solidFill>
                <a:latin typeface="Hind Regular" pitchFamily="2" charset="-18"/>
                <a:cs typeface="Hind Regular" pitchFamily="2" charset="-18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5633A1-5521-476C-9400-8F170BE21740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ind Regular" pitchFamily="2" charset="-18"/>
                <a:ea typeface="+mn-ea"/>
                <a:cs typeface="Hind Regular" pitchFamily="2" charset="-18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ind Regular" pitchFamily="2" charset="-18"/>
              <a:ea typeface="+mn-ea"/>
              <a:cs typeface="Hind Regular" pitchFamily="2" charset="-18"/>
            </a:endParaRPr>
          </a:p>
        </p:txBody>
      </p:sp>
      <p:pic>
        <p:nvPicPr>
          <p:cNvPr id="14" name="Obrázek 13" descr="ostre kraje 04 - oranzova-bila - hind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7504" y="6201466"/>
            <a:ext cx="683299" cy="656534"/>
          </a:xfrm>
          <a:prstGeom prst="rect">
            <a:avLst/>
          </a:prstGeom>
        </p:spPr>
      </p:pic>
      <p:sp>
        <p:nvSpPr>
          <p:cNvPr id="15" name="TextovéPole 14"/>
          <p:cNvSpPr txBox="1"/>
          <p:nvPr userDrawn="1"/>
        </p:nvSpPr>
        <p:spPr>
          <a:xfrm>
            <a:off x="827584" y="6279703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kern="1200" dirty="0" smtClean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Jabok – Vyšší odborná škola sociálně pedagogická a teologická</a:t>
            </a:r>
            <a:endParaRPr lang="cs-CZ" sz="1200" kern="1200" dirty="0" smtClean="0">
              <a:ln>
                <a:noFill/>
              </a:ln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kern="1200" dirty="0" err="1" smtClean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Salmovská</a:t>
            </a:r>
            <a:r>
              <a:rPr lang="cs-CZ" sz="1200" kern="1200" dirty="0" smtClean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 8, 120 00 Praha 2, tel.: +420 211 222 440, fax: 211 222 441, e-mail: </a:t>
            </a:r>
            <a:r>
              <a:rPr lang="cs-CZ" sz="1200" u="none" kern="1200" dirty="0" smtClean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jabok@</a:t>
            </a:r>
            <a:r>
              <a:rPr lang="cs-CZ" sz="1200" u="none" kern="1200" dirty="0" err="1" smtClean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jabok.cz</a:t>
            </a:r>
            <a:r>
              <a:rPr lang="cs-CZ" sz="1200" kern="1200" dirty="0" smtClean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, www.</a:t>
            </a:r>
            <a:r>
              <a:rPr lang="cs-CZ" sz="1200" kern="1200" dirty="0" err="1" smtClean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jabok.cz</a:t>
            </a:r>
            <a:endParaRPr lang="cs-CZ" sz="1200" kern="1200" dirty="0" smtClean="0">
              <a:ln>
                <a:noFill/>
              </a:ln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988840"/>
            <a:ext cx="8229600" cy="1143000"/>
          </a:xfrm>
        </p:spPr>
        <p:txBody>
          <a:bodyPr/>
          <a:lstStyle>
            <a:lvl1pPr>
              <a:defRPr>
                <a:latin typeface="Hind Regular" pitchFamily="2" charset="-18"/>
                <a:cs typeface="Hind Regular" pitchFamily="2" charset="-18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F3138-C6AC-4E7C-ACFD-072F0A2DBB47}" type="datetime1">
              <a:rPr lang="cs-CZ" smtClean="0"/>
              <a:pPr/>
              <a:t>25.03.2019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37861-9CFB-4DB0-8326-6C6A95B08EB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Obdélník 5"/>
          <p:cNvSpPr/>
          <p:nvPr userDrawn="1"/>
        </p:nvSpPr>
        <p:spPr>
          <a:xfrm>
            <a:off x="0" y="6192688"/>
            <a:ext cx="9144000" cy="692696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Zástupný symbol pro číslo snímku 5"/>
          <p:cNvSpPr txBox="1">
            <a:spLocks/>
          </p:cNvSpPr>
          <p:nvPr userDrawn="1"/>
        </p:nvSpPr>
        <p:spPr>
          <a:xfrm>
            <a:off x="8468816" y="6381328"/>
            <a:ext cx="5760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/>
                </a:solidFill>
                <a:latin typeface="Hind Regular" pitchFamily="2" charset="-18"/>
                <a:cs typeface="Hind Regular" pitchFamily="2" charset="-18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5633A1-5521-476C-9400-8F170BE21740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ind Regular" pitchFamily="2" charset="-18"/>
                <a:ea typeface="+mn-ea"/>
                <a:cs typeface="Hind Regular" pitchFamily="2" charset="-18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ind Regular" pitchFamily="2" charset="-18"/>
              <a:ea typeface="+mn-ea"/>
              <a:cs typeface="Hind Regular" pitchFamily="2" charset="-18"/>
            </a:endParaRPr>
          </a:p>
        </p:txBody>
      </p:sp>
      <p:pic>
        <p:nvPicPr>
          <p:cNvPr id="10" name="Obrázek 9" descr="ostre kraje 04 - oranzova-bila - hind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7504" y="6201466"/>
            <a:ext cx="683299" cy="656534"/>
          </a:xfrm>
          <a:prstGeom prst="rect">
            <a:avLst/>
          </a:prstGeom>
        </p:spPr>
      </p:pic>
      <p:sp>
        <p:nvSpPr>
          <p:cNvPr id="11" name="TextovéPole 10"/>
          <p:cNvSpPr txBox="1"/>
          <p:nvPr userDrawn="1"/>
        </p:nvSpPr>
        <p:spPr>
          <a:xfrm>
            <a:off x="827584" y="6279703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kern="1200" dirty="0" smtClean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Jabok – Vyšší odborná škola sociálně pedagogická a teologická</a:t>
            </a:r>
            <a:endParaRPr lang="cs-CZ" sz="1200" kern="1200" dirty="0" smtClean="0">
              <a:ln>
                <a:noFill/>
              </a:ln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kern="1200" dirty="0" err="1" smtClean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Salmovská</a:t>
            </a:r>
            <a:r>
              <a:rPr lang="cs-CZ" sz="1200" kern="1200" dirty="0" smtClean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 8, 120 00 Praha 2, tel.: +420 211 222 440, fax: 211 222 441, e-mail: </a:t>
            </a:r>
            <a:r>
              <a:rPr lang="cs-CZ" sz="1200" u="none" kern="1200" dirty="0" smtClean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jabok@</a:t>
            </a:r>
            <a:r>
              <a:rPr lang="cs-CZ" sz="1200" u="none" kern="1200" dirty="0" err="1" smtClean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jabok.cz</a:t>
            </a:r>
            <a:r>
              <a:rPr lang="cs-CZ" sz="1200" kern="1200" dirty="0" smtClean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, www.</a:t>
            </a:r>
            <a:r>
              <a:rPr lang="cs-CZ" sz="1200" kern="1200" dirty="0" err="1" smtClean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jabok.cz</a:t>
            </a:r>
            <a:endParaRPr lang="cs-CZ" sz="1200" kern="1200" dirty="0" smtClean="0">
              <a:ln>
                <a:noFill/>
              </a:ln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4A2F9-F10D-461B-8BE9-7BCD41AB4117}" type="datetime1">
              <a:rPr lang="cs-CZ" smtClean="0"/>
              <a:pPr/>
              <a:t>25.03.2019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37861-9CFB-4DB0-8326-6C6A95B08EB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" name="Obdélník 4"/>
          <p:cNvSpPr/>
          <p:nvPr userDrawn="1"/>
        </p:nvSpPr>
        <p:spPr>
          <a:xfrm>
            <a:off x="0" y="6192688"/>
            <a:ext cx="9144000" cy="692696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Zástupný symbol pro číslo snímku 5"/>
          <p:cNvSpPr txBox="1">
            <a:spLocks/>
          </p:cNvSpPr>
          <p:nvPr userDrawn="1"/>
        </p:nvSpPr>
        <p:spPr>
          <a:xfrm>
            <a:off x="8468816" y="6376243"/>
            <a:ext cx="5760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/>
                </a:solidFill>
                <a:latin typeface="Hind Regular" pitchFamily="2" charset="-18"/>
                <a:cs typeface="Hind Regular" pitchFamily="2" charset="-18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5633A1-5521-476C-9400-8F170BE21740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ind Regular" pitchFamily="2" charset="-18"/>
                <a:ea typeface="+mn-ea"/>
                <a:cs typeface="Hind Regular" pitchFamily="2" charset="-18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ind Regular" pitchFamily="2" charset="-18"/>
              <a:ea typeface="+mn-ea"/>
              <a:cs typeface="Hind Regular" pitchFamily="2" charset="-18"/>
            </a:endParaRPr>
          </a:p>
        </p:txBody>
      </p:sp>
      <p:pic>
        <p:nvPicPr>
          <p:cNvPr id="9" name="Obrázek 8" descr="ostre kraje 04 - oranzova-bila - hind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7504" y="6228850"/>
            <a:ext cx="683299" cy="656534"/>
          </a:xfrm>
          <a:prstGeom prst="rect">
            <a:avLst/>
          </a:prstGeom>
        </p:spPr>
      </p:pic>
      <p:sp>
        <p:nvSpPr>
          <p:cNvPr id="10" name="TextovéPole 9"/>
          <p:cNvSpPr txBox="1"/>
          <p:nvPr userDrawn="1"/>
        </p:nvSpPr>
        <p:spPr>
          <a:xfrm>
            <a:off x="827584" y="6279703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kern="1200" dirty="0" smtClean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Jabok – Vyšší odborná škola sociálně pedagogická a teologická</a:t>
            </a:r>
            <a:endParaRPr lang="cs-CZ" sz="1200" kern="1200" dirty="0" smtClean="0">
              <a:ln>
                <a:noFill/>
              </a:ln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kern="1200" dirty="0" err="1" smtClean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Salmovská</a:t>
            </a:r>
            <a:r>
              <a:rPr lang="cs-CZ" sz="1200" kern="1200" dirty="0" smtClean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 8, 120 00 Praha 2, tel.: +420 211 222 440, fax: 211 222 441, e-mail: </a:t>
            </a:r>
            <a:r>
              <a:rPr lang="cs-CZ" sz="1200" u="none" kern="1200" dirty="0" smtClean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jabok@</a:t>
            </a:r>
            <a:r>
              <a:rPr lang="cs-CZ" sz="1200" u="none" kern="1200" dirty="0" err="1" smtClean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jabok.cz</a:t>
            </a:r>
            <a:r>
              <a:rPr lang="cs-CZ" sz="1200" kern="1200" dirty="0" smtClean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, www.</a:t>
            </a:r>
            <a:r>
              <a:rPr lang="cs-CZ" sz="1200" kern="1200" dirty="0" err="1" smtClean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jabok.cz</a:t>
            </a:r>
            <a:endParaRPr lang="cs-CZ" sz="1200" kern="1200" dirty="0" smtClean="0">
              <a:ln>
                <a:noFill/>
              </a:ln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90691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1916832"/>
            <a:ext cx="5111750" cy="420933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3212976"/>
            <a:ext cx="3008313" cy="29131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66B8B-2047-42BC-8EBE-CC5B3D692D58}" type="datetime1">
              <a:rPr lang="cs-CZ" smtClean="0"/>
              <a:pPr/>
              <a:t>25.03.2019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37861-9CFB-4DB0-8326-6C6A95B08EB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Obdélník 7"/>
          <p:cNvSpPr/>
          <p:nvPr userDrawn="1"/>
        </p:nvSpPr>
        <p:spPr>
          <a:xfrm>
            <a:off x="0" y="6192688"/>
            <a:ext cx="9144000" cy="692696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Zástupný symbol pro číslo snímku 5"/>
          <p:cNvSpPr txBox="1">
            <a:spLocks/>
          </p:cNvSpPr>
          <p:nvPr userDrawn="1"/>
        </p:nvSpPr>
        <p:spPr>
          <a:xfrm>
            <a:off x="8468816" y="6381328"/>
            <a:ext cx="5760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/>
                </a:solidFill>
                <a:latin typeface="Hind Regular" pitchFamily="2" charset="-18"/>
                <a:cs typeface="Hind Regular" pitchFamily="2" charset="-18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5633A1-5521-476C-9400-8F170BE21740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ind Regular" pitchFamily="2" charset="-18"/>
                <a:ea typeface="+mn-ea"/>
                <a:cs typeface="Hind Regular" pitchFamily="2" charset="-18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ind Regular" pitchFamily="2" charset="-18"/>
              <a:ea typeface="+mn-ea"/>
              <a:cs typeface="Hind Regular" pitchFamily="2" charset="-18"/>
            </a:endParaRPr>
          </a:p>
        </p:txBody>
      </p:sp>
      <p:pic>
        <p:nvPicPr>
          <p:cNvPr id="12" name="Obrázek 11" descr="ostre kraje 04 - oranzova-bila - hind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7504" y="6201466"/>
            <a:ext cx="683299" cy="656534"/>
          </a:xfrm>
          <a:prstGeom prst="rect">
            <a:avLst/>
          </a:prstGeom>
        </p:spPr>
      </p:pic>
      <p:sp>
        <p:nvSpPr>
          <p:cNvPr id="13" name="TextovéPole 12"/>
          <p:cNvSpPr txBox="1"/>
          <p:nvPr userDrawn="1"/>
        </p:nvSpPr>
        <p:spPr>
          <a:xfrm>
            <a:off x="827584" y="6279703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kern="1200" dirty="0" smtClean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Jabok – Vyšší odborná škola sociálně pedagogická a teologická</a:t>
            </a:r>
            <a:endParaRPr lang="cs-CZ" sz="1200" kern="1200" dirty="0" smtClean="0">
              <a:ln>
                <a:noFill/>
              </a:ln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kern="1200" dirty="0" err="1" smtClean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Salmovská</a:t>
            </a:r>
            <a:r>
              <a:rPr lang="cs-CZ" sz="1200" kern="1200" dirty="0" smtClean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 8, 120 00 Praha 2, tel.: +420 211 222 440, fax: 211 222 441, e-mail: </a:t>
            </a:r>
            <a:r>
              <a:rPr lang="cs-CZ" sz="1200" u="none" kern="1200" dirty="0" smtClean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jabok@</a:t>
            </a:r>
            <a:r>
              <a:rPr lang="cs-CZ" sz="1200" u="none" kern="1200" dirty="0" err="1" smtClean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jabok.cz</a:t>
            </a:r>
            <a:r>
              <a:rPr lang="cs-CZ" sz="1200" kern="1200" dirty="0" smtClean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, www.</a:t>
            </a:r>
            <a:r>
              <a:rPr lang="cs-CZ" sz="1200" kern="1200" dirty="0" err="1" smtClean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jabok.cz</a:t>
            </a:r>
            <a:endParaRPr lang="cs-CZ" sz="1200" kern="1200" dirty="0" smtClean="0">
              <a:ln>
                <a:noFill/>
              </a:ln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1988839"/>
            <a:ext cx="5486400" cy="273873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D13A0-B4E5-40BF-B296-22F83BF8E6F2}" type="datetime1">
              <a:rPr lang="cs-CZ" smtClean="0"/>
              <a:pPr/>
              <a:t>25.03.2019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37861-9CFB-4DB0-8326-6C6A95B08EB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Obdélník 7"/>
          <p:cNvSpPr/>
          <p:nvPr userDrawn="1"/>
        </p:nvSpPr>
        <p:spPr>
          <a:xfrm>
            <a:off x="0" y="6192688"/>
            <a:ext cx="9144000" cy="692696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Zástupný symbol pro číslo snímku 5"/>
          <p:cNvSpPr txBox="1">
            <a:spLocks/>
          </p:cNvSpPr>
          <p:nvPr userDrawn="1"/>
        </p:nvSpPr>
        <p:spPr>
          <a:xfrm>
            <a:off x="8468816" y="6381328"/>
            <a:ext cx="5760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/>
                </a:solidFill>
                <a:latin typeface="Hind Regular" pitchFamily="2" charset="-18"/>
                <a:cs typeface="Hind Regular" pitchFamily="2" charset="-18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5633A1-5521-476C-9400-8F170BE21740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ind Regular" pitchFamily="2" charset="-18"/>
                <a:ea typeface="+mn-ea"/>
                <a:cs typeface="Hind Regular" pitchFamily="2" charset="-18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ind Regular" pitchFamily="2" charset="-18"/>
              <a:ea typeface="+mn-ea"/>
              <a:cs typeface="Hind Regular" pitchFamily="2" charset="-18"/>
            </a:endParaRPr>
          </a:p>
        </p:txBody>
      </p:sp>
      <p:pic>
        <p:nvPicPr>
          <p:cNvPr id="12" name="Obrázek 11" descr="ostre kraje 04 - oranzova-bila - hind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7504" y="6201466"/>
            <a:ext cx="683299" cy="656534"/>
          </a:xfrm>
          <a:prstGeom prst="rect">
            <a:avLst/>
          </a:prstGeom>
        </p:spPr>
      </p:pic>
      <p:sp>
        <p:nvSpPr>
          <p:cNvPr id="13" name="TextovéPole 12"/>
          <p:cNvSpPr txBox="1"/>
          <p:nvPr userDrawn="1"/>
        </p:nvSpPr>
        <p:spPr>
          <a:xfrm>
            <a:off x="827584" y="6279703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kern="1200" dirty="0" smtClean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Jabok – Vyšší odborná škola sociálně pedagogická a teologická</a:t>
            </a:r>
            <a:endParaRPr lang="cs-CZ" sz="1200" kern="1200" dirty="0" smtClean="0">
              <a:ln>
                <a:noFill/>
              </a:ln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kern="1200" dirty="0" err="1" smtClean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Salmovská</a:t>
            </a:r>
            <a:r>
              <a:rPr lang="cs-CZ" sz="1200" kern="1200" dirty="0" smtClean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 8, 120 00 Praha 2, tel.: +420 211 222 440, fax: 211 222 441, e-mail: </a:t>
            </a:r>
            <a:r>
              <a:rPr lang="cs-CZ" sz="1200" u="none" kern="1200" dirty="0" smtClean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jabok@</a:t>
            </a:r>
            <a:r>
              <a:rPr lang="cs-CZ" sz="1200" u="none" kern="1200" dirty="0" err="1" smtClean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jabok.cz</a:t>
            </a:r>
            <a:r>
              <a:rPr lang="cs-CZ" sz="1200" kern="1200" dirty="0" smtClean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, www.</a:t>
            </a:r>
            <a:r>
              <a:rPr lang="cs-CZ" sz="1200" kern="1200" dirty="0" err="1" smtClean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jabok.cz</a:t>
            </a:r>
            <a:endParaRPr lang="cs-CZ" sz="1200" kern="1200" dirty="0" smtClean="0">
              <a:ln>
                <a:noFill/>
              </a:ln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0" y="1340768"/>
            <a:ext cx="1800000" cy="5517232"/>
          </a:xfrm>
          <a:prstGeom prst="rect">
            <a:avLst/>
          </a:prstGeom>
          <a:solidFill>
            <a:srgbClr val="FFF0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539552" y="12576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55576" y="1628800"/>
            <a:ext cx="7931224" cy="449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Hind Regular" pitchFamily="2" charset="-18"/>
                <a:cs typeface="Hind Regular" pitchFamily="2" charset="-18"/>
              </a:defRPr>
            </a:lvl1pPr>
          </a:lstStyle>
          <a:p>
            <a:fld id="{0BAD67C4-88C0-4D58-BDB1-CB5413CC0912}" type="datetime1">
              <a:rPr lang="cs-CZ" smtClean="0"/>
              <a:pPr/>
              <a:t>25.03.2019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Hind Regular" pitchFamily="2" charset="-18"/>
                <a:cs typeface="Hind Regular" pitchFamily="2" charset="-18"/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316416" y="6356350"/>
            <a:ext cx="5760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/>
                </a:solidFill>
                <a:latin typeface="Hind Regular" pitchFamily="2" charset="-18"/>
                <a:cs typeface="Hind Regular" pitchFamily="2" charset="-18"/>
              </a:defRPr>
            </a:lvl1pPr>
          </a:lstStyle>
          <a:p>
            <a:fld id="{6A5633A1-5521-476C-9400-8F170BE2174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3500" kern="1200" baseline="0">
          <a:solidFill>
            <a:schemeClr val="tx1"/>
          </a:solidFill>
          <a:latin typeface="Hind Bold" pitchFamily="2" charset="-18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 baseline="0">
          <a:solidFill>
            <a:schemeClr val="tx1"/>
          </a:solidFill>
          <a:latin typeface="Hind Regular" pitchFamily="2" charset="-18"/>
          <a:ea typeface="+mn-ea"/>
          <a:cs typeface="Hind Regular" pitchFamily="2" charset="-18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 baseline="0">
          <a:solidFill>
            <a:schemeClr val="tx1"/>
          </a:solidFill>
          <a:latin typeface="Hind Regular" pitchFamily="2" charset="-18"/>
          <a:ea typeface="+mn-ea"/>
          <a:cs typeface="Hind Regular" pitchFamily="2" charset="-18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 baseline="0">
          <a:solidFill>
            <a:schemeClr val="tx1"/>
          </a:solidFill>
          <a:latin typeface="Hind Regular" pitchFamily="2" charset="-18"/>
          <a:ea typeface="+mn-ea"/>
          <a:cs typeface="Hind Regular" pitchFamily="2" charset="-18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 baseline="0">
          <a:solidFill>
            <a:schemeClr val="tx1"/>
          </a:solidFill>
          <a:latin typeface="Hind Regular" pitchFamily="2" charset="-18"/>
          <a:ea typeface="+mn-ea"/>
          <a:cs typeface="Hind Regular" pitchFamily="2" charset="-18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 baseline="0">
          <a:solidFill>
            <a:schemeClr val="tx1"/>
          </a:solidFill>
          <a:latin typeface="Hind Regular" pitchFamily="2" charset="-18"/>
          <a:ea typeface="+mn-ea"/>
          <a:cs typeface="Hind Regular" pitchFamily="2" charset="-18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2924944"/>
            <a:ext cx="7772400" cy="1470025"/>
          </a:xfrm>
        </p:spPr>
        <p:txBody>
          <a:bodyPr/>
          <a:lstStyle/>
          <a:p>
            <a:r>
              <a:rPr lang="cs-CZ" b="1" dirty="0" smtClean="0"/>
              <a:t>V582</a:t>
            </a:r>
            <a:r>
              <a:rPr lang="cs-CZ" dirty="0" smtClean="0"/>
              <a:t> Zkušenostně reflektivní přístupy v pedagogice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31640" y="5301208"/>
            <a:ext cx="6400800" cy="1129680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Michal Pařízek</a:t>
            </a:r>
            <a:endParaRPr lang="cs-CZ" dirty="0"/>
          </a:p>
          <a:p>
            <a:r>
              <a:rPr lang="cs-CZ" dirty="0" smtClean="0"/>
              <a:t>(Pavel Kaplan)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CÍL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image2.png"/>
          <p:cNvPicPr>
            <a:picLocks noGrp="1"/>
          </p:cNvPicPr>
          <p:nvPr>
            <p:ph idx="1"/>
          </p:nvPr>
        </p:nvPicPr>
        <p:blipFill>
          <a:blip r:embed="rId2" cstate="print"/>
          <a:srcRect l="1887" t="11642" b="7430"/>
          <a:stretch>
            <a:fillRect/>
          </a:stretch>
        </p:blipFill>
        <p:spPr>
          <a:xfrm>
            <a:off x="1835696" y="1340768"/>
            <a:ext cx="7056784" cy="2736304"/>
          </a:xfrm>
          <a:prstGeom prst="rect">
            <a:avLst/>
          </a:prstGeom>
          <a:ln/>
        </p:spPr>
      </p:pic>
      <p:sp>
        <p:nvSpPr>
          <p:cNvPr id="6" name="Obdélník 5"/>
          <p:cNvSpPr/>
          <p:nvPr/>
        </p:nvSpPr>
        <p:spPr>
          <a:xfrm>
            <a:off x="1763688" y="4160934"/>
            <a:ext cx="7308304" cy="17903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just">
              <a:lnSpc>
                <a:spcPct val="107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cs-CZ" sz="1200" b="1" dirty="0">
                <a:latin typeface="Arial" panose="020B0604020202020204" pitchFamily="34" charset="0"/>
                <a:ea typeface="DynaGroteskRE"/>
                <a:cs typeface="Times New Roman" panose="02020603050405020304" pitchFamily="18" charset="0"/>
              </a:rPr>
              <a:t>Často se používá pro stanovení cíle pomůcka SMART</a:t>
            </a:r>
            <a:endParaRPr lang="cs-CZ" sz="1100" b="1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1143000" lvl="2" indent="-228600" algn="just">
              <a:lnSpc>
                <a:spcPts val="1680"/>
              </a:lnSpc>
              <a:spcAft>
                <a:spcPts val="800"/>
              </a:spcAft>
              <a:buFont typeface="Wingdings" panose="05000000000000000000" pitchFamily="2" charset="2"/>
              <a:buChar char=""/>
            </a:pPr>
            <a:r>
              <a:rPr lang="cs-CZ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 – specifický: Čím přesněji je definován, tím snadněji se bude plnit.</a:t>
            </a:r>
            <a:endParaRPr lang="cs-CZ" sz="11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143000" lvl="2" indent="-228600" algn="just">
              <a:lnSpc>
                <a:spcPts val="1680"/>
              </a:lnSpc>
              <a:spcAft>
                <a:spcPts val="800"/>
              </a:spcAft>
              <a:buFont typeface="Wingdings" panose="05000000000000000000" pitchFamily="2" charset="2"/>
              <a:buChar char=""/>
            </a:pPr>
            <a:r>
              <a:rPr lang="cs-CZ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 – měřitelný: splnění cíle musí být možné změřit. </a:t>
            </a:r>
            <a:endParaRPr lang="cs-CZ" sz="11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143000" lvl="2" indent="-228600" algn="just">
              <a:lnSpc>
                <a:spcPts val="1680"/>
              </a:lnSpc>
              <a:spcAft>
                <a:spcPts val="800"/>
              </a:spcAft>
              <a:buFont typeface="Wingdings" panose="05000000000000000000" pitchFamily="2" charset="2"/>
              <a:buChar char=""/>
            </a:pPr>
            <a:r>
              <a:rPr lang="cs-CZ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 – akceptovaný: přijatelný pro účastníka programu.</a:t>
            </a:r>
            <a:endParaRPr lang="cs-CZ" sz="11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143000" lvl="2" indent="-228600" algn="just">
              <a:lnSpc>
                <a:spcPts val="1680"/>
              </a:lnSpc>
              <a:spcAft>
                <a:spcPts val="800"/>
              </a:spcAft>
              <a:buFont typeface="Wingdings" panose="05000000000000000000" pitchFamily="2" charset="2"/>
              <a:buChar char=""/>
            </a:pPr>
            <a:r>
              <a:rPr lang="cs-CZ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R – reálný: Musí být možné ho splnit v reálném čase.</a:t>
            </a:r>
            <a:endParaRPr lang="cs-CZ" sz="11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143000" lvl="2" indent="-228600" algn="just">
              <a:lnSpc>
                <a:spcPts val="1680"/>
              </a:lnSpc>
              <a:spcAft>
                <a:spcPts val="800"/>
              </a:spcAft>
              <a:buFont typeface="Wingdings" panose="05000000000000000000" pitchFamily="2" charset="2"/>
              <a:buChar char=""/>
            </a:pPr>
            <a:r>
              <a:rPr lang="cs-CZ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 – termínovaný: do kdy se to stane?</a:t>
            </a:r>
            <a:endParaRPr lang="cs-CZ" sz="1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70712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CÍL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b="1" dirty="0"/>
              <a:t>Časté chyby při vymezování cíle výuky: </a:t>
            </a:r>
            <a:endParaRPr lang="cs-CZ" dirty="0"/>
          </a:p>
          <a:p>
            <a:pPr lvl="0"/>
            <a:r>
              <a:rPr lang="cs-CZ" dirty="0"/>
              <a:t>záměna cíle s tématem učební hodiny (například: „Ohmův zákon“; „Pythagorova věta“)</a:t>
            </a:r>
          </a:p>
          <a:p>
            <a:pPr lvl="0"/>
            <a:r>
              <a:rPr lang="cs-CZ" dirty="0"/>
              <a:t>záměna cíle s popisem činnosti učitele (například: „Předvést činnost vodní turbíny“)</a:t>
            </a:r>
          </a:p>
          <a:p>
            <a:pPr lvl="0"/>
            <a:r>
              <a:rPr lang="cs-CZ" dirty="0"/>
              <a:t>záměna cíle s prostředky výuky (například: „Řešit úlohy na Ohmův zákon“)</a:t>
            </a:r>
          </a:p>
          <a:p>
            <a:pPr lvl="0"/>
            <a:r>
              <a:rPr lang="cs-CZ" dirty="0"/>
              <a:t>cíle jsou vyjádřeny příliš obecně (například: „Ovládat základní matematické operace“) </a:t>
            </a:r>
          </a:p>
          <a:p>
            <a:pPr lvl="0"/>
            <a:r>
              <a:rPr lang="cs-CZ" dirty="0"/>
              <a:t>cíle připouštějí různé interpretace (například: „Žák je připravený na laboratorní úlohu“) 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74505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Anatomie aktivity</a:t>
            </a:r>
            <a:endParaRPr lang="cs-CZ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</p:nvPr>
        </p:nvGraphicFramePr>
        <p:xfrm>
          <a:off x="755650" y="1557338"/>
          <a:ext cx="7931150" cy="4424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61F8DFD-79F4-4F71-A281-DEBCE2AECB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graphicEl>
                                              <a:dgm id="{561F8DFD-79F4-4F71-A281-DEBCE2AECB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B0C9F3F-3326-4C1D-B522-AA3FAEC25F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graphicEl>
                                              <a:dgm id="{8B0C9F3F-3326-4C1D-B522-AA3FAEC25F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85C69F6-095A-4820-8D3E-29EBD35F1B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graphicEl>
                                              <a:dgm id="{485C69F6-095A-4820-8D3E-29EBD35F1B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F9EF85A-CFBC-46BA-B245-745FBD5F49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graphicEl>
                                              <a:dgm id="{FF9EF85A-CFBC-46BA-B245-745FBD5F49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98874C9-8FB7-4C93-8438-5F88903D1A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graphicEl>
                                              <a:dgm id="{A98874C9-8FB7-4C93-8438-5F88903D1A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1F96E44-79DA-46A0-A3DC-66AC5E0A15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>
                                            <p:graphicEl>
                                              <a:dgm id="{E1F96E44-79DA-46A0-A3DC-66AC5E0A15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10AA4EF-A1F5-4228-A4F6-23BBC702E4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">
                                            <p:graphicEl>
                                              <a:dgm id="{010AA4EF-A1F5-4228-A4F6-23BBC702E4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lvlOne" rev="1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Zážitková pedagogika – zkušenostně reflektivní přístup jako metoda</a:t>
            </a:r>
            <a:endParaRPr lang="cs-CZ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</p:nvPr>
        </p:nvGraphicFramePr>
        <p:xfrm>
          <a:off x="395536" y="1412776"/>
          <a:ext cx="8496944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2195736" y="5589240"/>
            <a:ext cx="3059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latin typeface="Hind Regular" pitchFamily="2" charset="-18"/>
                <a:cs typeface="Hind Regular" pitchFamily="2" charset="-18"/>
              </a:rPr>
              <a:t>K tomu se vrátíme</a:t>
            </a:r>
            <a:endParaRPr lang="cs-CZ" sz="2800" dirty="0">
              <a:latin typeface="Hind Regular" pitchFamily="2" charset="-18"/>
              <a:cs typeface="Hind Regular" pitchFamily="2" charset="-18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C71DF12-1476-4DDA-A4DE-D70A680717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graphicEl>
                                              <a:dgm id="{7C71DF12-1476-4DDA-A4DE-D70A680717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A8B5372-507A-4FEB-ACCA-AE892CFCC4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graphicEl>
                                              <a:dgm id="{6A8B5372-507A-4FEB-ACCA-AE892CFCC4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9A26245-ACC7-4D9E-B291-9C2B5C5A4D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graphicEl>
                                              <a:dgm id="{F9A26245-ACC7-4D9E-B291-9C2B5C5A4D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FE7092F-D801-43D3-8916-EDF6E22676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graphicEl>
                                              <a:dgm id="{7FE7092F-D801-43D3-8916-EDF6E22676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 smtClean="0"/>
              <a:t>Co potřebujeme vědět / znát, abychom mohli začít organizovat aktivitu/výukovou lekci?</a:t>
            </a:r>
            <a:endParaRPr lang="cs-CZ" sz="2800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5807337"/>
              </p:ext>
            </p:extLst>
          </p:nvPr>
        </p:nvGraphicFramePr>
        <p:xfrm>
          <a:off x="10344" y="1299608"/>
          <a:ext cx="9133656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57340D1-D134-4FF9-B5B9-E82BC4ED1B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graphicEl>
                                              <a:dgm id="{C57340D1-D134-4FF9-B5B9-E82BC4ED1B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184B53A-DFAA-4915-BF48-EA89124CE7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graphicEl>
                                              <a:dgm id="{2184B53A-DFAA-4915-BF48-EA89124CE7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46ADD84-0A5D-471E-9A6D-ED2B5E63B5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graphicEl>
                                              <a:dgm id="{446ADD84-0A5D-471E-9A6D-ED2B5E63B5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621BAF4-2016-47C4-A8D8-C61986492A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>
                                            <p:graphicEl>
                                              <a:dgm id="{B621BAF4-2016-47C4-A8D8-C61986492A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DACB1AE-A5DC-4361-B237-6627997F73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>
                                            <p:graphicEl>
                                              <a:dgm id="{8DACB1AE-A5DC-4361-B237-6627997F73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A9E3B30-F573-42B1-946E-766254487A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">
                                            <p:graphicEl>
                                              <a:dgm id="{4A9E3B30-F573-42B1-946E-766254487A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b="1" dirty="0" smtClean="0"/>
              <a:t>TÉMA</a:t>
            </a:r>
            <a:endParaRPr lang="cs-CZ" sz="4000" b="1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8472315"/>
              </p:ext>
            </p:extLst>
          </p:nvPr>
        </p:nvGraphicFramePr>
        <p:xfrm>
          <a:off x="755650" y="2420888"/>
          <a:ext cx="7931150" cy="3560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ovéPole 5"/>
          <p:cNvSpPr txBox="1"/>
          <p:nvPr/>
        </p:nvSpPr>
        <p:spPr>
          <a:xfrm>
            <a:off x="1115616" y="1556792"/>
            <a:ext cx="70567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cs-CZ" sz="2400" b="1" dirty="0"/>
              <a:t>Rámuje lektorovi, na jakém hřišti se pohybuje.</a:t>
            </a:r>
          </a:p>
          <a:p>
            <a:pPr lvl="0"/>
            <a:r>
              <a:rPr lang="cs-CZ" sz="2400" b="1" dirty="0"/>
              <a:t>Může se stanovovat ve třech postupných krocích:</a:t>
            </a:r>
          </a:p>
          <a:p>
            <a:r>
              <a:rPr lang="cs-CZ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6892560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CÍL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b="1" u="sng" dirty="0"/>
              <a:t>Cíle vzdělávání:</a:t>
            </a:r>
            <a:endParaRPr lang="cs-CZ" dirty="0"/>
          </a:p>
          <a:p>
            <a:pPr lvl="0"/>
            <a:r>
              <a:rPr lang="cs-CZ" dirty="0"/>
              <a:t>Záměr, očekávání, ideální představa o tom, kam by mělo vzdělávání (a v rámci tohoto procesu probíhající učení žáka, studenta…) dospět</a:t>
            </a:r>
            <a:r>
              <a:rPr lang="cs-CZ" dirty="0" smtClean="0"/>
              <a:t>.</a:t>
            </a:r>
          </a:p>
          <a:p>
            <a:pPr marL="0" lvl="0" indent="0">
              <a:buNone/>
            </a:pPr>
            <a:r>
              <a:rPr lang="cs-CZ" dirty="0"/>
              <a:t> </a:t>
            </a:r>
          </a:p>
          <a:p>
            <a:pPr lvl="0"/>
            <a:r>
              <a:rPr lang="cs-CZ" dirty="0"/>
              <a:t>Dají se formulovat pro různé subjekty: </a:t>
            </a:r>
            <a:r>
              <a:rPr lang="cs-CZ" dirty="0" smtClean="0"/>
              <a:t>jedince </a:t>
            </a:r>
            <a:r>
              <a:rPr lang="cs-CZ" dirty="0"/>
              <a:t>(např. učitel</a:t>
            </a:r>
            <a:r>
              <a:rPr lang="cs-CZ" dirty="0" smtClean="0"/>
              <a:t>, </a:t>
            </a:r>
            <a:r>
              <a:rPr lang="cs-CZ" dirty="0"/>
              <a:t>žák…), skupiny, instituce …,</a:t>
            </a:r>
          </a:p>
          <a:p>
            <a:pPr marL="0" indent="0">
              <a:buNone/>
            </a:pPr>
            <a:endParaRPr lang="cs-CZ" dirty="0"/>
          </a:p>
          <a:p>
            <a:pPr lvl="0"/>
            <a:r>
              <a:rPr lang="cs-CZ" dirty="0"/>
              <a:t>Vždy se cíle vzdělávání vztahují k učícímu se subjektu: vyjadřují očekávání (ideál, požadavek) vůči výsledkům, jichž by měl subjekt svým učením dosáhnout.</a:t>
            </a:r>
          </a:p>
          <a:p>
            <a:pPr marL="0" indent="0">
              <a:buNone/>
            </a:pPr>
            <a:r>
              <a:rPr lang="cs-CZ" dirty="0"/>
              <a:t> </a:t>
            </a:r>
          </a:p>
          <a:p>
            <a:r>
              <a:rPr lang="cs-CZ" dirty="0"/>
              <a:t> </a:t>
            </a:r>
            <a:r>
              <a:rPr lang="cs-CZ" i="1" dirty="0"/>
              <a:t>„Řekni žákům, co se naučí, nauč je, co jsi jim slíbil, a vyzkoušej je z toho, co jsi vyučoval.“ (Pasch, M.: Od vzdělávacího programu k vyučovací hodině. Praha: Portál 1998). </a:t>
            </a:r>
          </a:p>
          <a:p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36150720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CÍL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5576" y="1556793"/>
            <a:ext cx="7931224" cy="1800200"/>
          </a:xfrm>
        </p:spPr>
        <p:txBody>
          <a:bodyPr>
            <a:normAutofit fontScale="62500" lnSpcReduction="20000"/>
          </a:bodyPr>
          <a:lstStyle/>
          <a:p>
            <a:r>
              <a:rPr lang="cs-CZ" dirty="0"/>
              <a:t>Cíl:</a:t>
            </a:r>
          </a:p>
          <a:p>
            <a:pPr lvl="0"/>
            <a:r>
              <a:rPr lang="cs-CZ" dirty="0"/>
              <a:t>Dobře stanovený </a:t>
            </a:r>
            <a:r>
              <a:rPr lang="cs-CZ" dirty="0" smtClean="0"/>
              <a:t>cíl </a:t>
            </a:r>
            <a:r>
              <a:rPr lang="cs-CZ" dirty="0"/>
              <a:t>je třeba formulovat pomocí slovesa (tedy co má účastník dělat, dozvědět se, vyzkoušet si, zažít…) a </a:t>
            </a:r>
            <a:r>
              <a:rPr lang="cs-CZ" b="1" dirty="0"/>
              <a:t>jasně vymezit, jedná‑li se o rozvoj znalosti, dovednosti či postojů</a:t>
            </a:r>
            <a:r>
              <a:rPr lang="cs-CZ" dirty="0"/>
              <a:t>.</a:t>
            </a:r>
          </a:p>
          <a:p>
            <a:pPr lvl="0"/>
            <a:r>
              <a:rPr lang="cs-CZ" dirty="0"/>
              <a:t>Kompetence k ...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165437172"/>
              </p:ext>
            </p:extLst>
          </p:nvPr>
        </p:nvGraphicFramePr>
        <p:xfrm>
          <a:off x="1763688" y="3068960"/>
          <a:ext cx="5915000" cy="31071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853018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Náročnost cílů</a:t>
            </a:r>
            <a:endParaRPr lang="cs-CZ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</p:nvPr>
        </p:nvGraphicFramePr>
        <p:xfrm>
          <a:off x="0" y="1340768"/>
          <a:ext cx="9144000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179512" y="1412776"/>
            <a:ext cx="27363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latin typeface="Hind Regular" pitchFamily="2" charset="-18"/>
                <a:cs typeface="Hind Regular" pitchFamily="2" charset="-18"/>
              </a:rPr>
              <a:t>Cíle stanovujeme slovesem.</a:t>
            </a:r>
          </a:p>
          <a:p>
            <a:r>
              <a:rPr lang="cs-CZ" sz="2400" dirty="0" smtClean="0">
                <a:latin typeface="Hind Regular" pitchFamily="2" charset="-18"/>
                <a:cs typeface="Hind Regular" pitchFamily="2" charset="-18"/>
              </a:rPr>
              <a:t>Je dobré, když jsou směřované na kompetence účastníků.</a:t>
            </a:r>
            <a:endParaRPr lang="cs-CZ" sz="2400" dirty="0">
              <a:latin typeface="Hind Regular" pitchFamily="2" charset="-18"/>
              <a:cs typeface="Hind Regular" pitchFamily="2" charset="-18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7380312" y="1556792"/>
            <a:ext cx="176368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latin typeface="Hind Regular" pitchFamily="2" charset="-18"/>
                <a:cs typeface="Hind Regular" pitchFamily="2" charset="-18"/>
              </a:rPr>
              <a:t>Popíše, vysvětlí, použije, obhájí, posoudí, klasifikuje,        </a:t>
            </a:r>
          </a:p>
          <a:p>
            <a:r>
              <a:rPr lang="cs-CZ" sz="2800" dirty="0" smtClean="0">
                <a:latin typeface="Hind Regular" pitchFamily="2" charset="-18"/>
                <a:cs typeface="Hind Regular" pitchFamily="2" charset="-18"/>
              </a:rPr>
              <a:t>       atd.</a:t>
            </a:r>
            <a:endParaRPr lang="cs-CZ" sz="2800" dirty="0">
              <a:latin typeface="Hind Regular" pitchFamily="2" charset="-18"/>
              <a:cs typeface="Hind Regular" pitchFamily="2" charset="-18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268760"/>
          </a:xfrm>
        </p:spPr>
        <p:txBody>
          <a:bodyPr/>
          <a:lstStyle/>
          <a:p>
            <a:r>
              <a:rPr lang="cs-CZ" b="1" dirty="0" smtClean="0"/>
              <a:t>Revidovaná </a:t>
            </a:r>
            <a:r>
              <a:rPr lang="cs-CZ" b="1" dirty="0" err="1" smtClean="0"/>
              <a:t>Bloomova</a:t>
            </a:r>
            <a:r>
              <a:rPr lang="cs-CZ" b="1" dirty="0" smtClean="0"/>
              <a:t> taxonomie pedagogických cílů</a:t>
            </a:r>
            <a:endParaRPr lang="cs-CZ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</p:nvPr>
        </p:nvGraphicFramePr>
        <p:xfrm>
          <a:off x="107504" y="1491139"/>
          <a:ext cx="8856983" cy="4424361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20980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17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28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28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828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38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4486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84727">
                <a:tc>
                  <a:txBody>
                    <a:bodyPr/>
                    <a:lstStyle/>
                    <a:p>
                      <a:endParaRPr lang="cs-CZ" sz="1600" dirty="0">
                        <a:latin typeface="Hind Medium" pitchFamily="2" charset="-18"/>
                        <a:cs typeface="Hind Medium" pitchFamily="2" charset="-18"/>
                      </a:endParaRPr>
                    </a:p>
                  </a:txBody>
                  <a:tcPr marL="0" marR="0" marT="0" marB="0"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cs-CZ" sz="1600"/>
                        <a:t>DIMENZE KOGNITIVNÍHO PROCESU</a:t>
                      </a:r>
                      <a:endParaRPr lang="cs-CZ" sz="1600">
                        <a:latin typeface="Hind Medium" pitchFamily="2" charset="-18"/>
                        <a:cs typeface="Hind Medium" pitchFamily="2" charset="-18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9454">
                <a:tc>
                  <a:txBody>
                    <a:bodyPr/>
                    <a:lstStyle/>
                    <a:p>
                      <a:r>
                        <a:rPr lang="cs-CZ" sz="1600" dirty="0"/>
                        <a:t>ZNALOSTNÍ DIMENZE</a:t>
                      </a:r>
                      <a:endParaRPr lang="cs-CZ" sz="1600" dirty="0">
                        <a:latin typeface="Hind Medium" pitchFamily="2" charset="-18"/>
                        <a:cs typeface="Hind Medium" pitchFamily="2" charset="-18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>
                          <a:latin typeface="Hind Medium" pitchFamily="2" charset="-18"/>
                          <a:cs typeface="Hind Medium" pitchFamily="2" charset="-18"/>
                        </a:rPr>
                        <a:t>1.</a:t>
                      </a:r>
                    </a:p>
                    <a:p>
                      <a:pPr algn="ctr"/>
                      <a:r>
                        <a:rPr lang="cs-CZ" sz="1600" b="1" dirty="0">
                          <a:latin typeface="Hind Medium" pitchFamily="2" charset="-18"/>
                          <a:cs typeface="Hind Medium" pitchFamily="2" charset="-18"/>
                        </a:rPr>
                        <a:t>Zapamatovat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>
                          <a:latin typeface="Hind Medium" pitchFamily="2" charset="-18"/>
                          <a:cs typeface="Hind Medium" pitchFamily="2" charset="-18"/>
                        </a:rPr>
                        <a:t>2.</a:t>
                      </a:r>
                    </a:p>
                    <a:p>
                      <a:pPr algn="ctr"/>
                      <a:r>
                        <a:rPr lang="cs-CZ" sz="1600" b="1" dirty="0">
                          <a:latin typeface="Hind Medium" pitchFamily="2" charset="-18"/>
                          <a:cs typeface="Hind Medium" pitchFamily="2" charset="-18"/>
                        </a:rPr>
                        <a:t> Rozumět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>
                          <a:latin typeface="Hind Medium" pitchFamily="2" charset="-18"/>
                          <a:cs typeface="Hind Medium" pitchFamily="2" charset="-18"/>
                        </a:rPr>
                        <a:t>3.</a:t>
                      </a:r>
                    </a:p>
                    <a:p>
                      <a:pPr algn="ctr"/>
                      <a:r>
                        <a:rPr lang="cs-CZ" sz="1600" b="1" dirty="0">
                          <a:latin typeface="Hind Medium" pitchFamily="2" charset="-18"/>
                          <a:cs typeface="Hind Medium" pitchFamily="2" charset="-18"/>
                        </a:rPr>
                        <a:t>Aplikovat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>
                          <a:latin typeface="Hind Medium" pitchFamily="2" charset="-18"/>
                          <a:cs typeface="Hind Medium" pitchFamily="2" charset="-18"/>
                        </a:rPr>
                        <a:t>4.</a:t>
                      </a:r>
                    </a:p>
                    <a:p>
                      <a:pPr algn="ctr"/>
                      <a:r>
                        <a:rPr lang="cs-CZ" sz="1600" b="1" dirty="0">
                          <a:latin typeface="Hind Medium" pitchFamily="2" charset="-18"/>
                          <a:cs typeface="Hind Medium" pitchFamily="2" charset="-18"/>
                        </a:rPr>
                        <a:t>Analyzovat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>
                          <a:latin typeface="Hind Medium" pitchFamily="2" charset="-18"/>
                          <a:cs typeface="Hind Medium" pitchFamily="2" charset="-18"/>
                        </a:rPr>
                        <a:t>5.</a:t>
                      </a:r>
                    </a:p>
                    <a:p>
                      <a:pPr algn="ctr"/>
                      <a:r>
                        <a:rPr lang="cs-CZ" sz="1600" b="1">
                          <a:latin typeface="Hind Medium" pitchFamily="2" charset="-18"/>
                          <a:cs typeface="Hind Medium" pitchFamily="2" charset="-18"/>
                        </a:rPr>
                        <a:t>Hodnotit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>
                          <a:latin typeface="Hind Medium" pitchFamily="2" charset="-18"/>
                          <a:cs typeface="Hind Medium" pitchFamily="2" charset="-18"/>
                        </a:rPr>
                        <a:t>6.</a:t>
                      </a:r>
                    </a:p>
                    <a:p>
                      <a:pPr algn="ctr"/>
                      <a:r>
                        <a:rPr lang="cs-CZ" sz="1600" b="1" dirty="0">
                          <a:latin typeface="Hind Medium" pitchFamily="2" charset="-18"/>
                          <a:cs typeface="Hind Medium" pitchFamily="2" charset="-18"/>
                        </a:rPr>
                        <a:t>Tvořit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1818">
                <a:tc>
                  <a:txBody>
                    <a:bodyPr/>
                    <a:lstStyle/>
                    <a:p>
                      <a:r>
                        <a:rPr lang="cs-CZ" sz="1600" b="1" dirty="0">
                          <a:latin typeface="Hind Medium" pitchFamily="2" charset="-18"/>
                          <a:cs typeface="Hind Medium" pitchFamily="2" charset="-18"/>
                        </a:rPr>
                        <a:t>A.</a:t>
                      </a:r>
                    </a:p>
                    <a:p>
                      <a:r>
                        <a:rPr lang="cs-CZ" sz="1600" b="1" dirty="0">
                          <a:latin typeface="Hind Medium" pitchFamily="2" charset="-18"/>
                          <a:cs typeface="Hind Medium" pitchFamily="2" charset="-18"/>
                        </a:rPr>
                        <a:t>Znalost faktů</a:t>
                      </a:r>
                    </a:p>
                    <a:p>
                      <a:r>
                        <a:rPr lang="cs-CZ" sz="1600" b="1" dirty="0">
                          <a:latin typeface="Hind Medium" pitchFamily="2" charset="-18"/>
                          <a:cs typeface="Hind Medium" pitchFamily="2" charset="-18"/>
                        </a:rPr>
                        <a:t>(faktuální znalost)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 </a:t>
                      </a:r>
                      <a:endParaRPr lang="cs-CZ" sz="1600" dirty="0">
                        <a:latin typeface="Hind Medium" pitchFamily="2" charset="-18"/>
                        <a:cs typeface="Hind Medium" pitchFamily="2" charset="-18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 </a:t>
                      </a:r>
                      <a:endParaRPr lang="cs-CZ" sz="1600" dirty="0">
                        <a:latin typeface="Hind Medium" pitchFamily="2" charset="-18"/>
                        <a:cs typeface="Hind Medium" pitchFamily="2" charset="-18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cs-CZ" sz="1600"/>
                        <a:t> </a:t>
                      </a:r>
                      <a:endParaRPr lang="cs-CZ" sz="1600">
                        <a:latin typeface="Hind Medium" pitchFamily="2" charset="-18"/>
                        <a:cs typeface="Hind Medium" pitchFamily="2" charset="-18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cs-CZ" sz="1600"/>
                        <a:t> </a:t>
                      </a:r>
                      <a:endParaRPr lang="cs-CZ" sz="1600">
                        <a:latin typeface="Hind Medium" pitchFamily="2" charset="-18"/>
                        <a:cs typeface="Hind Medium" pitchFamily="2" charset="-18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cs-CZ" sz="1600"/>
                        <a:t> </a:t>
                      </a:r>
                      <a:endParaRPr lang="cs-CZ" sz="1600">
                        <a:latin typeface="Hind Medium" pitchFamily="2" charset="-18"/>
                        <a:cs typeface="Hind Medium" pitchFamily="2" charset="-18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cs-CZ" sz="1600"/>
                        <a:t> </a:t>
                      </a:r>
                      <a:endParaRPr lang="cs-CZ" sz="1600">
                        <a:latin typeface="Hind Medium" pitchFamily="2" charset="-18"/>
                        <a:cs typeface="Hind Medium" pitchFamily="2" charset="-18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9454">
                <a:tc>
                  <a:txBody>
                    <a:bodyPr/>
                    <a:lstStyle/>
                    <a:p>
                      <a:r>
                        <a:rPr lang="cs-CZ" sz="1600" b="1">
                          <a:latin typeface="Hind Medium" pitchFamily="2" charset="-18"/>
                          <a:cs typeface="Hind Medium" pitchFamily="2" charset="-18"/>
                        </a:rPr>
                        <a:t>B.</a:t>
                      </a:r>
                    </a:p>
                    <a:p>
                      <a:r>
                        <a:rPr lang="cs-CZ" sz="1600" b="1">
                          <a:latin typeface="Hind Medium" pitchFamily="2" charset="-18"/>
                          <a:cs typeface="Hind Medium" pitchFamily="2" charset="-18"/>
                        </a:rPr>
                        <a:t>Konceptuální znalost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 </a:t>
                      </a:r>
                      <a:endParaRPr lang="cs-CZ" sz="1600" dirty="0">
                        <a:latin typeface="Hind Medium" pitchFamily="2" charset="-18"/>
                        <a:cs typeface="Hind Medium" pitchFamily="2" charset="-18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cs-CZ" sz="1600"/>
                        <a:t> </a:t>
                      </a:r>
                      <a:endParaRPr lang="cs-CZ" sz="1600">
                        <a:latin typeface="Hind Medium" pitchFamily="2" charset="-18"/>
                        <a:cs typeface="Hind Medium" pitchFamily="2" charset="-18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cs-CZ" sz="1600"/>
                        <a:t> </a:t>
                      </a:r>
                      <a:endParaRPr lang="cs-CZ" sz="1600">
                        <a:latin typeface="Hind Medium" pitchFamily="2" charset="-18"/>
                        <a:cs typeface="Hind Medium" pitchFamily="2" charset="-18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cs-CZ" sz="1600"/>
                        <a:t> </a:t>
                      </a:r>
                      <a:endParaRPr lang="cs-CZ" sz="1600">
                        <a:latin typeface="Hind Medium" pitchFamily="2" charset="-18"/>
                        <a:cs typeface="Hind Medium" pitchFamily="2" charset="-18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cs-CZ" sz="1600"/>
                        <a:t> </a:t>
                      </a:r>
                      <a:endParaRPr lang="cs-CZ" sz="1600">
                        <a:latin typeface="Hind Medium" pitchFamily="2" charset="-18"/>
                        <a:cs typeface="Hind Medium" pitchFamily="2" charset="-18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cs-CZ" sz="1600"/>
                        <a:t> </a:t>
                      </a:r>
                      <a:endParaRPr lang="cs-CZ" sz="1600">
                        <a:latin typeface="Hind Medium" pitchFamily="2" charset="-18"/>
                        <a:cs typeface="Hind Medium" pitchFamily="2" charset="-18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9454">
                <a:tc>
                  <a:txBody>
                    <a:bodyPr/>
                    <a:lstStyle/>
                    <a:p>
                      <a:r>
                        <a:rPr lang="cs-CZ" sz="1600" b="1">
                          <a:latin typeface="Hind Medium" pitchFamily="2" charset="-18"/>
                          <a:cs typeface="Hind Medium" pitchFamily="2" charset="-18"/>
                        </a:rPr>
                        <a:t>C.</a:t>
                      </a:r>
                    </a:p>
                    <a:p>
                      <a:r>
                        <a:rPr lang="cs-CZ" sz="1600" b="1">
                          <a:latin typeface="Hind Medium" pitchFamily="2" charset="-18"/>
                          <a:cs typeface="Hind Medium" pitchFamily="2" charset="-18"/>
                        </a:rPr>
                        <a:t>Procedurální znalost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 </a:t>
                      </a:r>
                      <a:endParaRPr lang="cs-CZ" sz="1600" dirty="0">
                        <a:latin typeface="Hind Medium" pitchFamily="2" charset="-18"/>
                        <a:cs typeface="Hind Medium" pitchFamily="2" charset="-18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 </a:t>
                      </a:r>
                      <a:endParaRPr lang="cs-CZ" sz="1600" dirty="0">
                        <a:latin typeface="Hind Medium" pitchFamily="2" charset="-18"/>
                        <a:cs typeface="Hind Medium" pitchFamily="2" charset="-18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 </a:t>
                      </a:r>
                      <a:endParaRPr lang="cs-CZ" sz="1600" dirty="0">
                        <a:latin typeface="Hind Medium" pitchFamily="2" charset="-18"/>
                        <a:cs typeface="Hind Medium" pitchFamily="2" charset="-18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cs-CZ" sz="1600"/>
                        <a:t> </a:t>
                      </a:r>
                      <a:endParaRPr lang="cs-CZ" sz="1600">
                        <a:latin typeface="Hind Medium" pitchFamily="2" charset="-18"/>
                        <a:cs typeface="Hind Medium" pitchFamily="2" charset="-18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cs-CZ" sz="1600"/>
                        <a:t> </a:t>
                      </a:r>
                      <a:endParaRPr lang="cs-CZ" sz="1600">
                        <a:latin typeface="Hind Medium" pitchFamily="2" charset="-18"/>
                        <a:cs typeface="Hind Medium" pitchFamily="2" charset="-18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cs-CZ" sz="1600"/>
                        <a:t> </a:t>
                      </a:r>
                      <a:endParaRPr lang="cs-CZ" sz="1600">
                        <a:latin typeface="Hind Medium" pitchFamily="2" charset="-18"/>
                        <a:cs typeface="Hind Medium" pitchFamily="2" charset="-18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9454">
                <a:tc>
                  <a:txBody>
                    <a:bodyPr/>
                    <a:lstStyle/>
                    <a:p>
                      <a:r>
                        <a:rPr lang="cs-CZ" sz="1600" b="1" dirty="0">
                          <a:latin typeface="Hind Medium" pitchFamily="2" charset="-18"/>
                          <a:cs typeface="Hind Medium" pitchFamily="2" charset="-18"/>
                        </a:rPr>
                        <a:t>D.</a:t>
                      </a:r>
                    </a:p>
                    <a:p>
                      <a:r>
                        <a:rPr lang="cs-CZ" sz="1600" b="1" dirty="0" err="1">
                          <a:latin typeface="Hind Medium" pitchFamily="2" charset="-18"/>
                          <a:cs typeface="Hind Medium" pitchFamily="2" charset="-18"/>
                        </a:rPr>
                        <a:t>Metakognitivní</a:t>
                      </a:r>
                      <a:r>
                        <a:rPr lang="cs-CZ" sz="1600" b="1" dirty="0">
                          <a:latin typeface="Hind Medium" pitchFamily="2" charset="-18"/>
                          <a:cs typeface="Hind Medium" pitchFamily="2" charset="-18"/>
                        </a:rPr>
                        <a:t> znalost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 </a:t>
                      </a:r>
                      <a:endParaRPr lang="cs-CZ" sz="1600" dirty="0">
                        <a:latin typeface="Hind Medium" pitchFamily="2" charset="-18"/>
                        <a:cs typeface="Hind Medium" pitchFamily="2" charset="-18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cs-CZ" sz="1600"/>
                        <a:t> </a:t>
                      </a:r>
                      <a:endParaRPr lang="cs-CZ" sz="1600">
                        <a:latin typeface="Hind Medium" pitchFamily="2" charset="-18"/>
                        <a:cs typeface="Hind Medium" pitchFamily="2" charset="-18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cs-CZ" sz="1600"/>
                        <a:t> </a:t>
                      </a:r>
                      <a:endParaRPr lang="cs-CZ" sz="1600">
                        <a:latin typeface="Hind Medium" pitchFamily="2" charset="-18"/>
                        <a:cs typeface="Hind Medium" pitchFamily="2" charset="-18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cs-CZ" sz="1600"/>
                        <a:t> </a:t>
                      </a:r>
                      <a:endParaRPr lang="cs-CZ" sz="1600">
                        <a:latin typeface="Hind Medium" pitchFamily="2" charset="-18"/>
                        <a:cs typeface="Hind Medium" pitchFamily="2" charset="-18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cs-CZ" sz="1600"/>
                        <a:t> </a:t>
                      </a:r>
                      <a:endParaRPr lang="cs-CZ" sz="1600">
                        <a:latin typeface="Hind Medium" pitchFamily="2" charset="-18"/>
                        <a:cs typeface="Hind Medium" pitchFamily="2" charset="-18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 </a:t>
                      </a:r>
                      <a:endParaRPr lang="cs-CZ" sz="1600" dirty="0">
                        <a:latin typeface="Hind Medium" pitchFamily="2" charset="-18"/>
                        <a:cs typeface="Hind Medium" pitchFamily="2" charset="-18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2771800" y="2996952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chemeClr val="bg1">
                    <a:lumMod val="65000"/>
                  </a:schemeClr>
                </a:solidFill>
                <a:latin typeface="Hind Regular" pitchFamily="2" charset="-18"/>
                <a:cs typeface="Hind Regular" pitchFamily="2" charset="-18"/>
              </a:rPr>
              <a:t>Základní prvky z dané oblasti, terminologie</a:t>
            </a:r>
            <a:endParaRPr lang="cs-CZ" b="1" dirty="0">
              <a:solidFill>
                <a:schemeClr val="bg1">
                  <a:lumMod val="65000"/>
                </a:schemeClr>
              </a:solidFill>
              <a:latin typeface="Hind Regular" pitchFamily="2" charset="-18"/>
              <a:cs typeface="Hind Regular" pitchFamily="2" charset="-18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2771800" y="3789040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chemeClr val="bg1">
                    <a:lumMod val="65000"/>
                  </a:schemeClr>
                </a:solidFill>
                <a:latin typeface="Hind Regular" pitchFamily="2" charset="-18"/>
                <a:cs typeface="Hind Regular" pitchFamily="2" charset="-18"/>
              </a:rPr>
              <a:t>Vzájemné vztahy, klasifikace, kategorizace, principy, teorie</a:t>
            </a:r>
            <a:endParaRPr lang="cs-CZ" b="1" dirty="0">
              <a:solidFill>
                <a:schemeClr val="bg1">
                  <a:lumMod val="65000"/>
                </a:schemeClr>
              </a:solidFill>
              <a:latin typeface="Hind Regular" pitchFamily="2" charset="-18"/>
              <a:cs typeface="Hind Regular" pitchFamily="2" charset="-18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2771800" y="4581128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chemeClr val="bg1">
                    <a:lumMod val="65000"/>
                  </a:schemeClr>
                </a:solidFill>
                <a:latin typeface="Hind Regular" pitchFamily="2" charset="-18"/>
                <a:cs typeface="Hind Regular" pitchFamily="2" charset="-18"/>
              </a:rPr>
              <a:t>Jak něco dělat, kriteria používání dovedností, technik atd.</a:t>
            </a:r>
            <a:endParaRPr lang="cs-CZ" b="1" dirty="0">
              <a:solidFill>
                <a:schemeClr val="bg1">
                  <a:lumMod val="65000"/>
                </a:schemeClr>
              </a:solidFill>
              <a:latin typeface="Hind Regular" pitchFamily="2" charset="-18"/>
              <a:cs typeface="Hind Regular" pitchFamily="2" charset="-18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2771800" y="5301208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chemeClr val="bg1">
                    <a:lumMod val="65000"/>
                  </a:schemeClr>
                </a:solidFill>
                <a:latin typeface="Hind Regular" pitchFamily="2" charset="-18"/>
                <a:cs typeface="Hind Regular" pitchFamily="2" charset="-18"/>
              </a:rPr>
              <a:t>Jak poznáváme, myslíme, učíme se</a:t>
            </a:r>
            <a:endParaRPr lang="cs-CZ" b="1" dirty="0">
              <a:solidFill>
                <a:schemeClr val="bg1">
                  <a:lumMod val="65000"/>
                </a:schemeClr>
              </a:solidFill>
              <a:latin typeface="Hind Regular" pitchFamily="2" charset="-18"/>
              <a:cs typeface="Hind Regular" pitchFamily="2" charset="-18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Bloomova</a:t>
            </a:r>
            <a:r>
              <a:rPr lang="cs-CZ" dirty="0" smtClean="0"/>
              <a:t> taxonomie kognitivních cílů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340768"/>
            <a:ext cx="5868144" cy="4820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Diagram 6"/>
          <p:cNvGraphicFramePr/>
          <p:nvPr/>
        </p:nvGraphicFramePr>
        <p:xfrm>
          <a:off x="0" y="1484784"/>
          <a:ext cx="2615952" cy="4640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zentace - šablona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 - šablona</Template>
  <TotalTime>3649</TotalTime>
  <Words>489</Words>
  <Application>Microsoft Office PowerPoint</Application>
  <PresentationFormat>Předvádění na obrazovce (4:3)</PresentationFormat>
  <Paragraphs>132</Paragraphs>
  <Slides>12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10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23" baseType="lpstr">
      <vt:lpstr>Arial</vt:lpstr>
      <vt:lpstr>Calibri</vt:lpstr>
      <vt:lpstr>Cambria</vt:lpstr>
      <vt:lpstr>Courier New</vt:lpstr>
      <vt:lpstr>DynaGroteskRE</vt:lpstr>
      <vt:lpstr>Hind Bold</vt:lpstr>
      <vt:lpstr>Hind Medium</vt:lpstr>
      <vt:lpstr>Hind Regular</vt:lpstr>
      <vt:lpstr>Times New Roman</vt:lpstr>
      <vt:lpstr>Wingdings</vt:lpstr>
      <vt:lpstr>Prezentace - šablona</vt:lpstr>
      <vt:lpstr>V582 Zkušenostně reflektivní přístupy v pedagogice</vt:lpstr>
      <vt:lpstr>Zážitková pedagogika – zkušenostně reflektivní přístup jako metoda</vt:lpstr>
      <vt:lpstr>Co potřebujeme vědět / znát, abychom mohli začít organizovat aktivitu/výukovou lekci?</vt:lpstr>
      <vt:lpstr>TÉMA</vt:lpstr>
      <vt:lpstr>CÍL</vt:lpstr>
      <vt:lpstr>CÍL</vt:lpstr>
      <vt:lpstr>Náročnost cílů</vt:lpstr>
      <vt:lpstr>Revidovaná Bloomova taxonomie pedagogických cílů</vt:lpstr>
      <vt:lpstr>Bloomova taxonomie kognitivních cílů</vt:lpstr>
      <vt:lpstr>CÍL</vt:lpstr>
      <vt:lpstr>CÍL</vt:lpstr>
      <vt:lpstr>Anatomie aktivity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V582 Zkušenostně reflexivní přístupy v pedagogice</dc:title>
  <dc:creator>Parizek</dc:creator>
  <cp:lastModifiedBy>Pavel Kaplan</cp:lastModifiedBy>
  <cp:revision>44</cp:revision>
  <dcterms:created xsi:type="dcterms:W3CDTF">2018-02-08T22:12:11Z</dcterms:created>
  <dcterms:modified xsi:type="dcterms:W3CDTF">2019-03-25T09:55:49Z</dcterms:modified>
</cp:coreProperties>
</file>