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08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281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93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723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795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3572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661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032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142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6555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510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4690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16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00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76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09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9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86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945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93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7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9E9AF-ED34-48C2-8A45-2DA33F1DE624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43E0D-9067-4321-8ECD-BAA0533E8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92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asociacezt.cz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hrive.org.uk/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Historie zahradní terapie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Výběrový kurz Úvod do zahradní terapie, </a:t>
            </a:r>
            <a:r>
              <a:rPr lang="cs-CZ" b="1" dirty="0" smtClean="0"/>
              <a:t>29. </a:t>
            </a:r>
            <a:r>
              <a:rPr lang="cs-CZ" b="1" dirty="0" smtClean="0"/>
              <a:t>3. </a:t>
            </a:r>
            <a:r>
              <a:rPr lang="cs-CZ" b="1" dirty="0" smtClean="0"/>
              <a:t>2019, </a:t>
            </a:r>
            <a:r>
              <a:rPr lang="cs-CZ" b="1" dirty="0" smtClean="0"/>
              <a:t>VOŠ </a:t>
            </a:r>
            <a:r>
              <a:rPr lang="cs-CZ" b="1" dirty="0" err="1" smtClean="0"/>
              <a:t>Jabok</a:t>
            </a:r>
            <a:endParaRPr lang="cs-CZ" b="1" dirty="0" smtClean="0"/>
          </a:p>
          <a:p>
            <a:r>
              <a:rPr lang="cs-CZ" b="1" dirty="0" smtClean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718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polovina 20. století v </a:t>
            </a:r>
            <a:r>
              <a:rPr lang="cs-CZ" dirty="0" smtClean="0"/>
              <a:t>Evropě II 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80. léta 20. století – první publikace o zahradní terapii (1980, čtvrtletník </a:t>
            </a:r>
            <a:r>
              <a:rPr lang="cs-CZ" dirty="0" err="1" smtClean="0"/>
              <a:t>Growth</a:t>
            </a:r>
            <a:r>
              <a:rPr lang="cs-CZ" dirty="0" smtClean="0"/>
              <a:t> Point)</a:t>
            </a:r>
          </a:p>
          <a:p>
            <a:r>
              <a:rPr lang="cs-CZ" dirty="0" smtClean="0"/>
              <a:t>1871 - U Bodamského jezera první ukázková terapeutická zahrada, ostrov </a:t>
            </a:r>
            <a:r>
              <a:rPr lang="cs-CZ" dirty="0" err="1" smtClean="0"/>
              <a:t>Meinau</a:t>
            </a:r>
            <a:endParaRPr lang="cs-CZ" dirty="0" smtClean="0"/>
          </a:p>
          <a:p>
            <a:r>
              <a:rPr lang="cs-CZ" dirty="0" smtClean="0"/>
              <a:t>Postupně ZT poskytována v nemocnicích, kongresy, odborná sympozia, výzkumné projekty</a:t>
            </a:r>
          </a:p>
          <a:p>
            <a:r>
              <a:rPr lang="cs-CZ" dirty="0" smtClean="0"/>
              <a:t>Asociace v Nizozemí, Rakousku, Švýcarsku, Německu, Skandinávii – Green Care </a:t>
            </a:r>
          </a:p>
          <a:p>
            <a:r>
              <a:rPr lang="cs-CZ" dirty="0" smtClean="0"/>
              <a:t>Vzdělávací kurzy Vídeň, Mnichov, </a:t>
            </a:r>
            <a:r>
              <a:rPr lang="cs-CZ" dirty="0"/>
              <a:t>B</a:t>
            </a:r>
            <a:r>
              <a:rPr lang="cs-CZ" dirty="0" smtClean="0"/>
              <a:t>ologna</a:t>
            </a:r>
          </a:p>
          <a:p>
            <a:pPr marL="0" indent="0">
              <a:buNone/>
            </a:pPr>
            <a:endParaRPr lang="cs-CZ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269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Zahradní terapie v Česku </a:t>
            </a:r>
            <a:r>
              <a:rPr lang="cs-CZ" dirty="0" smtClean="0"/>
              <a:t>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Původně spojeno s péčí o psychicky nemocné (parky, zahrady)</a:t>
            </a:r>
          </a:p>
          <a:p>
            <a:r>
              <a:rPr lang="cs-CZ" dirty="0" smtClean="0"/>
              <a:t>Meziválečné období aktivní i receptivní ZT</a:t>
            </a:r>
          </a:p>
          <a:p>
            <a:r>
              <a:rPr lang="cs-CZ" dirty="0" err="1" smtClean="0"/>
              <a:t>Schreberovy</a:t>
            </a:r>
            <a:r>
              <a:rPr lang="cs-CZ" dirty="0" smtClean="0"/>
              <a:t> zahrádky v Brně (2,4 ha, </a:t>
            </a:r>
            <a:r>
              <a:rPr lang="cs-CZ" dirty="0"/>
              <a:t>bývalý hřbitov, </a:t>
            </a:r>
            <a:r>
              <a:rPr lang="cs-CZ" dirty="0" smtClean="0"/>
              <a:t>první zahrádkářská kolonie na území tehdejšího Rakouska-Uherska, pojmenované po zakladateli ortopedovi MUDr. D. G. M. </a:t>
            </a:r>
            <a:r>
              <a:rPr lang="cs-CZ" dirty="0" err="1" smtClean="0"/>
              <a:t>Schreberovi</a:t>
            </a:r>
            <a:r>
              <a:rPr lang="cs-CZ" dirty="0" smtClean="0"/>
              <a:t>, který </a:t>
            </a:r>
            <a:r>
              <a:rPr lang="cs-CZ" dirty="0"/>
              <a:t>prosazoval léčbu </a:t>
            </a:r>
            <a:r>
              <a:rPr lang="cs-CZ" dirty="0" smtClean="0"/>
              <a:t>svých pacientů pobytem </a:t>
            </a:r>
            <a:r>
              <a:rPr lang="cs-CZ" dirty="0"/>
              <a:t>na čerstvém vzduchu. </a:t>
            </a:r>
            <a:r>
              <a:rPr lang="cs-CZ" dirty="0" smtClean="0"/>
              <a:t>Přebudován v 2. pol. 20. stol. Na park, dnes s dětským hřištěm využíván k odpočinku obyvatel).</a:t>
            </a:r>
          </a:p>
          <a:p>
            <a:r>
              <a:rPr lang="cs-CZ" dirty="0" smtClean="0"/>
              <a:t>V období komunismu pracovní terapie, bez cílenosti na klienta, plánování a metodiky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48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Zahradní terapie v Česku </a:t>
            </a:r>
            <a:r>
              <a:rPr lang="cs-CZ" dirty="0" smtClean="0"/>
              <a:t>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 1989 pracovní terapie na ergoterapii, obor medicíny</a:t>
            </a:r>
          </a:p>
          <a:p>
            <a:r>
              <a:rPr lang="cs-CZ" dirty="0" smtClean="0"/>
              <a:t>Dnes vznikají smyslové zahrady, zahradně terapeutické prvky (komunitní zahrady, sociální farmy, pedagogické farmy, školní zahrady atd.)</a:t>
            </a:r>
          </a:p>
          <a:p>
            <a:r>
              <a:rPr lang="cs-CZ" dirty="0" smtClean="0"/>
              <a:t>Neexistuje obor zahradní terapie ani zastřešující organizace, bez metodik a dostupné literatury</a:t>
            </a:r>
          </a:p>
          <a:p>
            <a:r>
              <a:rPr lang="cs-CZ" dirty="0" smtClean="0"/>
              <a:t>Mezinárodní projekty</a:t>
            </a:r>
          </a:p>
          <a:p>
            <a:r>
              <a:rPr lang="cs-CZ" dirty="0" smtClean="0"/>
              <a:t>Nemocnice, Organizace poskytující sociální služby, školy, </a:t>
            </a:r>
            <a:r>
              <a:rPr lang="cs-CZ" dirty="0" smtClean="0"/>
              <a:t>NNO</a:t>
            </a:r>
          </a:p>
          <a:p>
            <a:r>
              <a:rPr lang="cs-CZ" dirty="0" smtClean="0"/>
              <a:t>2019 Asociace zahradní terapie, </a:t>
            </a:r>
            <a:r>
              <a:rPr lang="cs-CZ" dirty="0" err="1" smtClean="0"/>
              <a:t>z.s</a:t>
            </a:r>
            <a:r>
              <a:rPr lang="cs-CZ" smtClean="0"/>
              <a:t>.</a:t>
            </a:r>
            <a:endParaRPr lang="cs-CZ" dirty="0" smtClean="0"/>
          </a:p>
          <a:p>
            <a:r>
              <a:rPr lang="en-GB" dirty="0" smtClean="0">
                <a:hlinkClick r:id="rId2"/>
              </a:rPr>
              <a:t>http://asociacezt.cz/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411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 vzniku zahradní terapie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První zahrady se vznikem lidských sídel – samozásobitelství + léčivé byliny</a:t>
            </a:r>
          </a:p>
          <a:p>
            <a:r>
              <a:rPr lang="cs-CZ" dirty="0" smtClean="0"/>
              <a:t>Starověký Egypt – léčivé procházky duševně nemocných členů královské rodiny</a:t>
            </a:r>
          </a:p>
          <a:p>
            <a:r>
              <a:rPr lang="cs-CZ" dirty="0" err="1" smtClean="0"/>
              <a:t>Galén</a:t>
            </a:r>
            <a:r>
              <a:rPr lang="cs-CZ" dirty="0" smtClean="0"/>
              <a:t> z Pergamu (2. stol. n.l.) – ergoterapie</a:t>
            </a:r>
          </a:p>
          <a:p>
            <a:r>
              <a:rPr lang="cs-CZ" dirty="0" smtClean="0"/>
              <a:t>Klášterní zahrady (1. tis. n. l.), okrasné a parkové zahrady určeny k modlitbám, meditacím, relaxaci</a:t>
            </a:r>
          </a:p>
          <a:p>
            <a:r>
              <a:rPr lang="cs-CZ" dirty="0" smtClean="0"/>
              <a:t>15. stol. v nemocnici „</a:t>
            </a:r>
            <a:r>
              <a:rPr lang="cs-CZ" dirty="0" err="1" smtClean="0"/>
              <a:t>Urbis</a:t>
            </a:r>
            <a:r>
              <a:rPr lang="cs-CZ" dirty="0" smtClean="0"/>
              <a:t> et orbis“ v Zaragoze léčba systematickou prací i na poli</a:t>
            </a:r>
          </a:p>
          <a:p>
            <a:r>
              <a:rPr lang="cs-CZ" dirty="0" smtClean="0"/>
              <a:t>16. stol. léčba zemědělskou činností v některých německých klášterech, ale do 19. stol. </a:t>
            </a:r>
            <a:r>
              <a:rPr lang="cs-CZ" dirty="0"/>
              <a:t>o</a:t>
            </a:r>
            <a:r>
              <a:rPr lang="cs-CZ" dirty="0" smtClean="0"/>
              <a:t>becně bez kvalitní lékařské a terapeutické péče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06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profesionalizací zahradní terapie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konce 19. století v sociální práci nediferencované cílové skupiny</a:t>
            </a:r>
          </a:p>
          <a:p>
            <a:r>
              <a:rPr lang="cs-CZ" dirty="0" smtClean="0"/>
              <a:t>Společně vězni, prostitutky, duševně nemocní, politicky pronásledovaní</a:t>
            </a:r>
          </a:p>
          <a:p>
            <a:r>
              <a:rPr lang="cs-CZ" dirty="0" smtClean="0"/>
              <a:t>Práce v zemědělství a zahradě kolem nemocnic, věznic, blázinců, hospiců, hromadných ústavů atd. </a:t>
            </a:r>
          </a:p>
          <a:p>
            <a:r>
              <a:rPr lang="cs-CZ" dirty="0" smtClean="0"/>
              <a:t>Samozásobitelský účel a jako forma pracovní terapie</a:t>
            </a:r>
          </a:p>
          <a:p>
            <a:r>
              <a:rPr lang="cs-CZ" dirty="0" smtClean="0"/>
              <a:t>Vznik sociálních politik, vědecké poznatky, nové poznatky o terapii</a:t>
            </a:r>
          </a:p>
          <a:p>
            <a:r>
              <a:rPr lang="cs-CZ" dirty="0" smtClean="0"/>
              <a:t>Popsání cílových skupin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980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První krůčky </a:t>
            </a:r>
            <a:r>
              <a:rPr lang="cs-CZ" dirty="0" smtClean="0"/>
              <a:t>k zahradní terapii, USA</a:t>
            </a:r>
            <a:endParaRPr lang="en-GB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54" y="4081530"/>
            <a:ext cx="2143125" cy="2667000"/>
          </a:xfrm>
          <a:prstGeom prst="rect">
            <a:avLst/>
          </a:prstGeom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USA – psychiatrické reformní hnutí, Benjamin </a:t>
            </a:r>
            <a:r>
              <a:rPr lang="cs-CZ" dirty="0" err="1"/>
              <a:t>Rush</a:t>
            </a:r>
            <a:r>
              <a:rPr lang="cs-CZ" dirty="0"/>
              <a:t> (1746-1813), zakladatel americké psychiatrie a humánnějšího přístupu k pacientům s duševním onemocněním („rýpání v zemi je lék“, </a:t>
            </a:r>
            <a:r>
              <a:rPr lang="cs-CZ" dirty="0" smtClean="0"/>
              <a:t>1768, srov</a:t>
            </a:r>
            <a:r>
              <a:rPr lang="cs-CZ" dirty="0"/>
              <a:t>. Watson et al., 1960)</a:t>
            </a:r>
          </a:p>
          <a:p>
            <a:r>
              <a:rPr lang="cs-CZ" dirty="0" smtClean="0"/>
              <a:t>1813 </a:t>
            </a:r>
            <a:r>
              <a:rPr lang="cs-CZ" dirty="0"/>
              <a:t>ve Filadelfii první psychiatrické zařízení v USA – </a:t>
            </a:r>
            <a:r>
              <a:rPr lang="cs-CZ" dirty="0" err="1"/>
              <a:t>Friends</a:t>
            </a:r>
            <a:r>
              <a:rPr lang="cs-CZ" dirty="0"/>
              <a:t> </a:t>
            </a:r>
            <a:r>
              <a:rPr lang="cs-CZ" dirty="0" err="1"/>
              <a:t>Hospital</a:t>
            </a:r>
            <a:r>
              <a:rPr lang="cs-CZ" dirty="0"/>
              <a:t>, pěstování ovoce a zeleniny v parku, 1879 terapeutický skleník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79" y="1690688"/>
            <a:ext cx="3175002" cy="218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82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Zahradní terapie ve 20. století, USA I.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1917 první školení s prvky zahradnictví pro ošetřující personál, nemocnice </a:t>
            </a:r>
            <a:r>
              <a:rPr lang="cs-CZ" dirty="0" err="1" smtClean="0"/>
              <a:t>Bloomingdale</a:t>
            </a:r>
            <a:r>
              <a:rPr lang="cs-CZ" dirty="0" smtClean="0"/>
              <a:t> </a:t>
            </a:r>
            <a:r>
              <a:rPr lang="cs-CZ" dirty="0" err="1" smtClean="0"/>
              <a:t>Hospital</a:t>
            </a:r>
            <a:r>
              <a:rPr lang="cs-CZ" dirty="0" smtClean="0"/>
              <a:t> v New Yorku</a:t>
            </a:r>
          </a:p>
          <a:p>
            <a:r>
              <a:rPr lang="cs-CZ" dirty="0" smtClean="0"/>
              <a:t>Po 1. světové válce cílené zahradničení při péči o válečné veterány</a:t>
            </a:r>
          </a:p>
          <a:p>
            <a:r>
              <a:rPr lang="cs-CZ" dirty="0" smtClean="0"/>
              <a:t>Od 20. let 20. století ergoterapeutické příručky včetně zahradnických aktivit, od 40. let univerzitní kurzy</a:t>
            </a:r>
          </a:p>
          <a:p>
            <a:r>
              <a:rPr lang="cs-CZ" dirty="0" smtClean="0"/>
              <a:t>Po 2. světové válce etablování zahradnických činností v rehabilitačních a terapeutických programech</a:t>
            </a:r>
          </a:p>
          <a:p>
            <a:r>
              <a:rPr lang="cs-CZ" dirty="0" smtClean="0"/>
              <a:t>Tzv. „zahradnické kluby“ vedené dobrovolníky pro různé cílové skupiny, sociální prvek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8727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Zahradní terapie ve 20. </a:t>
            </a:r>
            <a:r>
              <a:rPr lang="cs-CZ" dirty="0" smtClean="0"/>
              <a:t>století, USA II.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1955 ZT samostatný studijní obor, Michigan </a:t>
            </a:r>
            <a:r>
              <a:rPr lang="cs-CZ" dirty="0" err="1" smtClean="0"/>
              <a:t>State</a:t>
            </a:r>
            <a:r>
              <a:rPr lang="cs-CZ" dirty="0" smtClean="0"/>
              <a:t> University</a:t>
            </a:r>
          </a:p>
          <a:p>
            <a:r>
              <a:rPr lang="cs-CZ" dirty="0" smtClean="0"/>
              <a:t>Od 50. let programy zahradní terapie pro tělesně postižené</a:t>
            </a:r>
          </a:p>
          <a:p>
            <a:r>
              <a:rPr lang="cs-CZ" dirty="0" smtClean="0"/>
              <a:t>1973 – AHTA (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Horticultural</a:t>
            </a:r>
            <a:r>
              <a:rPr lang="cs-CZ" dirty="0" smtClean="0"/>
              <a:t> </a:t>
            </a:r>
            <a:r>
              <a:rPr lang="cs-CZ" dirty="0" err="1" smtClean="0"/>
              <a:t>Therapy</a:t>
            </a:r>
            <a:r>
              <a:rPr lang="cs-CZ" dirty="0" smtClean="0"/>
              <a:t> </a:t>
            </a:r>
            <a:r>
              <a:rPr lang="cs-CZ" dirty="0" err="1" smtClean="0"/>
              <a:t>Association</a:t>
            </a:r>
            <a:r>
              <a:rPr lang="cs-CZ" dirty="0" smtClean="0"/>
              <a:t>), </a:t>
            </a:r>
            <a:r>
              <a:rPr lang="cs-CZ" i="1" dirty="0" err="1" smtClean="0"/>
              <a:t>Journal</a:t>
            </a:r>
            <a:r>
              <a:rPr lang="cs-CZ" i="1" dirty="0" smtClean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Therapeutic</a:t>
            </a:r>
            <a:r>
              <a:rPr lang="cs-CZ" i="1" dirty="0"/>
              <a:t> </a:t>
            </a:r>
            <a:r>
              <a:rPr lang="cs-CZ" i="1" dirty="0" err="1" smtClean="0"/>
              <a:t>Horticulture</a:t>
            </a:r>
            <a:endParaRPr lang="cs-CZ" i="1" dirty="0" smtClean="0"/>
          </a:p>
          <a:p>
            <a:r>
              <a:rPr lang="cs-CZ" dirty="0" smtClean="0"/>
              <a:t>1973 – </a:t>
            </a:r>
            <a:r>
              <a:rPr lang="cs-CZ" dirty="0" err="1" smtClean="0"/>
              <a:t>Dawn</a:t>
            </a:r>
            <a:r>
              <a:rPr lang="cs-CZ" dirty="0" smtClean="0"/>
              <a:t> </a:t>
            </a:r>
            <a:r>
              <a:rPr lang="cs-CZ" dirty="0" err="1" smtClean="0"/>
              <a:t>Farm</a:t>
            </a:r>
            <a:r>
              <a:rPr lang="cs-CZ" dirty="0" smtClean="0"/>
              <a:t> – drogově a alkoholově závislí</a:t>
            </a:r>
          </a:p>
          <a:p>
            <a:r>
              <a:rPr lang="cs-CZ" dirty="0" smtClean="0"/>
              <a:t>ZT funguje v </a:t>
            </a:r>
            <a:r>
              <a:rPr lang="cs-CZ" dirty="0"/>
              <a:t>K</a:t>
            </a:r>
            <a:r>
              <a:rPr lang="cs-CZ" dirty="0" smtClean="0"/>
              <a:t>anadě,  Austrálii</a:t>
            </a:r>
            <a:r>
              <a:rPr lang="cs-CZ" dirty="0"/>
              <a:t>, Japonsku, </a:t>
            </a:r>
            <a:r>
              <a:rPr lang="cs-CZ" dirty="0" smtClean="0"/>
              <a:t>Koreji, na Novém Zélandu atd.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82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Zahradní terapie v Evropě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Konec 18. stol. reformní hnutí v psychiatrii (choromyslní ne trestanci, ale pacienti)</a:t>
            </a:r>
          </a:p>
          <a:p>
            <a:r>
              <a:rPr lang="cs-CZ" dirty="0" smtClean="0"/>
              <a:t>Philippe </a:t>
            </a:r>
            <a:r>
              <a:rPr lang="cs-CZ" dirty="0" err="1" smtClean="0"/>
              <a:t>Pinel</a:t>
            </a:r>
            <a:r>
              <a:rPr lang="cs-CZ" dirty="0" smtClean="0"/>
              <a:t> (FR), Johann Christian </a:t>
            </a:r>
            <a:r>
              <a:rPr lang="cs-CZ" dirty="0" err="1"/>
              <a:t>R</a:t>
            </a:r>
            <a:r>
              <a:rPr lang="cs-CZ" dirty="0" err="1" smtClean="0"/>
              <a:t>eil</a:t>
            </a:r>
            <a:r>
              <a:rPr lang="cs-CZ" dirty="0" smtClean="0"/>
              <a:t> (GE) – zemědělská pracovní terapie 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81" y="3338864"/>
            <a:ext cx="2881087" cy="319800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851" y="3297576"/>
            <a:ext cx="2675988" cy="356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240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19. a 20. století v Evropě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Společně v ústavech sirotci, trestanci, tělesně i duševně nemocní</a:t>
            </a:r>
          </a:p>
          <a:p>
            <a:r>
              <a:rPr lang="cs-CZ" dirty="0" smtClean="0"/>
              <a:t>„</a:t>
            </a:r>
            <a:r>
              <a:rPr lang="cs-CZ" dirty="0" err="1" smtClean="0"/>
              <a:t>Agrikolní</a:t>
            </a:r>
            <a:r>
              <a:rPr lang="cs-CZ" dirty="0" smtClean="0"/>
              <a:t> kolonie“ v Německu (1850-1900), soběstačné zemědělské subjekty pro duševně nemocné</a:t>
            </a:r>
          </a:p>
          <a:p>
            <a:r>
              <a:rPr lang="cs-CZ" dirty="0" smtClean="0"/>
              <a:t>1936 v Anglii v katalogu léčebných metod pro osoby s tělesně a duševně postižené zahrnuty zahradnické aktivity</a:t>
            </a:r>
          </a:p>
          <a:p>
            <a:r>
              <a:rPr lang="cs-CZ" dirty="0" smtClean="0"/>
              <a:t>1940 – </a:t>
            </a:r>
            <a:r>
              <a:rPr lang="cs-CZ" dirty="0" err="1" smtClean="0"/>
              <a:t>Camphill</a:t>
            </a:r>
            <a:r>
              <a:rPr lang="cs-CZ" dirty="0" smtClean="0"/>
              <a:t> </a:t>
            </a:r>
            <a:r>
              <a:rPr lang="cs-CZ" dirty="0" err="1" smtClean="0"/>
              <a:t>Communities</a:t>
            </a:r>
            <a:r>
              <a:rPr lang="cs-CZ" dirty="0" smtClean="0"/>
              <a:t>, Skotsko, pro děti se zvláštními potřebami, dnes na 100 komunit ve 20 zemích, dospěli s těžším mentálním postižením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35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polovina 20. století v Evropě </a:t>
            </a:r>
            <a:r>
              <a:rPr lang="cs-CZ" dirty="0" smtClean="0"/>
              <a:t>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Důraz na psychofarmaka v léčbě, pasivní přijímání</a:t>
            </a:r>
          </a:p>
          <a:p>
            <a:r>
              <a:rPr lang="cs-CZ" dirty="0" smtClean="0"/>
              <a:t>Proti zneužívání práce, zemědělské jednotky zavírány</a:t>
            </a:r>
          </a:p>
          <a:p>
            <a:r>
              <a:rPr lang="cs-CZ" dirty="0" smtClean="0"/>
              <a:t>Od 70. let psychofarmaka a psychoterapie doplňovány o ergoterapii a zahradnickou činnost </a:t>
            </a:r>
          </a:p>
          <a:p>
            <a:r>
              <a:rPr lang="cs-CZ" dirty="0" smtClean="0"/>
              <a:t>1978 v Anglii Society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Horticultural</a:t>
            </a:r>
            <a:r>
              <a:rPr lang="cs-CZ" dirty="0" smtClean="0"/>
              <a:t> </a:t>
            </a:r>
            <a:r>
              <a:rPr lang="cs-CZ" dirty="0" err="1" smtClean="0"/>
              <a:t>Therapy</a:t>
            </a:r>
            <a:r>
              <a:rPr lang="cs-CZ" dirty="0" smtClean="0"/>
              <a:t> and </a:t>
            </a:r>
            <a:r>
              <a:rPr lang="cs-CZ" dirty="0" err="1" smtClean="0"/>
              <a:t>Rural</a:t>
            </a:r>
            <a:r>
              <a:rPr lang="cs-CZ" dirty="0" smtClean="0"/>
              <a:t> </a:t>
            </a:r>
            <a:r>
              <a:rPr lang="cs-CZ" dirty="0" err="1" smtClean="0"/>
              <a:t>Training</a:t>
            </a:r>
            <a:r>
              <a:rPr lang="cs-CZ" dirty="0" smtClean="0"/>
              <a:t>, dnes přední organizace pro školení a přednášky v zahradní terapii</a:t>
            </a:r>
          </a:p>
          <a:p>
            <a:r>
              <a:rPr lang="en-GB" dirty="0" smtClean="0">
                <a:hlinkClick r:id="rId2"/>
              </a:rPr>
              <a:t>https://www.thrive.org.uk/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927" y="4613697"/>
            <a:ext cx="3138789" cy="156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71021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1517</TotalTime>
  <Words>831</Words>
  <Application>Microsoft Office PowerPoint</Application>
  <PresentationFormat>Širokoúhlá obrazovka</PresentationFormat>
  <Paragraphs>65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Wingdings 2</vt:lpstr>
      <vt:lpstr>HDOfficeLightV0</vt:lpstr>
      <vt:lpstr>Motiv Office</vt:lpstr>
      <vt:lpstr>Historie zahradní terapie</vt:lpstr>
      <vt:lpstr>Historie vzniku zahradní terapie</vt:lpstr>
      <vt:lpstr>Před profesionalizací zahradní terapie</vt:lpstr>
      <vt:lpstr>První krůčky k zahradní terapii, USA</vt:lpstr>
      <vt:lpstr>Zahradní terapie ve 20. století, USA I.</vt:lpstr>
      <vt:lpstr>Zahradní terapie ve 20. století, USA II.</vt:lpstr>
      <vt:lpstr>Zahradní terapie v Evropě</vt:lpstr>
      <vt:lpstr>19. a 20. století v Evropě</vt:lpstr>
      <vt:lpstr>2. polovina 20. století v Evropě I</vt:lpstr>
      <vt:lpstr>2. polovina 20. století v Evropě II </vt:lpstr>
      <vt:lpstr>Zahradní terapie v Česku I</vt:lpstr>
      <vt:lpstr>Zahradní terapie v Česku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zahradní terapie</dc:title>
  <dc:creator>Uživatel systému Windows</dc:creator>
  <cp:lastModifiedBy>Eliška Hudcová</cp:lastModifiedBy>
  <cp:revision>21</cp:revision>
  <dcterms:created xsi:type="dcterms:W3CDTF">2018-03-21T20:20:01Z</dcterms:created>
  <dcterms:modified xsi:type="dcterms:W3CDTF">2019-03-22T09:04:37Z</dcterms:modified>
</cp:coreProperties>
</file>