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8" r:id="rId2"/>
    <p:sldId id="259" r:id="rId3"/>
    <p:sldId id="260" r:id="rId4"/>
    <p:sldId id="262" r:id="rId5"/>
    <p:sldId id="263" r:id="rId6"/>
    <p:sldId id="264" r:id="rId7"/>
    <p:sldId id="265" r:id="rId8"/>
    <p:sldId id="266" r:id="rId9"/>
    <p:sldId id="274" r:id="rId10"/>
    <p:sldId id="277" r:id="rId11"/>
    <p:sldId id="278" r:id="rId12"/>
  </p:sldIdLst>
  <p:sldSz cx="9144000" cy="5143500" type="screen16x9"/>
  <p:notesSz cx="6858000" cy="9144000"/>
  <p:embeddedFontLst>
    <p:embeddedFont>
      <p:font typeface="Lato" panose="020B0604020202020204" charset="-18"/>
      <p:regular r:id="rId14"/>
      <p:bold r:id="rId15"/>
      <p:italic r:id="rId16"/>
      <p:boldItalic r:id="rId17"/>
    </p:embeddedFont>
    <p:embeddedFont>
      <p:font typeface="Raleway" panose="020B0604020202020204" charset="-18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562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84161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Shape 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Shape 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Shape 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Shape 3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Shape 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Shape 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Shape 4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Shape 5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Shape 56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Shape 5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Shape 6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Shape 6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hape 7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Shape 7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Režim</a:t>
            </a: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/>
              <a:t>časový sled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/>
              <a:t>ohraničenost 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 l="5744" r="6017" b="18765"/>
          <a:stretch/>
        </p:blipFill>
        <p:spPr>
          <a:xfrm>
            <a:off x="2389800" y="727725"/>
            <a:ext cx="6754198" cy="3841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2970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Střídání činností,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ODPOČINEK</a:t>
            </a:r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811425" y="2573125"/>
            <a:ext cx="7606800" cy="17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/>
              <a:t>snoezelen</a:t>
            </a:r>
            <a:endParaRPr/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1700" y="1401775"/>
            <a:ext cx="4980876" cy="3183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Alternativní terapie</a:t>
            </a:r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/>
              <a:t>muzikoterapie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/>
              <a:t>animoterapie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/>
              <a:t>arteterapie</a:t>
            </a:r>
            <a:endParaRPr/>
          </a:p>
          <a:p>
            <a: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/>
              <a:t>činnostní/pracovní terapie</a:t>
            </a:r>
            <a:endParaRPr/>
          </a:p>
        </p:txBody>
      </p:sp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 t="25939" b="18190"/>
          <a:stretch/>
        </p:blipFill>
        <p:spPr>
          <a:xfrm>
            <a:off x="363175" y="3256850"/>
            <a:ext cx="2799850" cy="179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1283" y="1947676"/>
            <a:ext cx="2307289" cy="31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92826" y="491419"/>
            <a:ext cx="2307299" cy="384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18653"/>
            <a:ext cx="9143996" cy="3133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Příčina- následek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0700" y="794899"/>
            <a:ext cx="5268875" cy="3944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 idx="4294967295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100" y="175375"/>
            <a:ext cx="6741702" cy="4792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Struktura úkolů</a:t>
            </a:r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/>
              <a:t>jednodušší-&gt;složitější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/>
              <a:t>z L do P</a:t>
            </a:r>
            <a:endParaRPr/>
          </a:p>
          <a:p>
            <a: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 b="1"/>
              <a:t>míra dopomoci</a:t>
            </a:r>
            <a:endParaRPr b="1"/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8850" y="154388"/>
            <a:ext cx="3712600" cy="4834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925" y="253800"/>
            <a:ext cx="7327821" cy="4889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Komunikace</a:t>
            </a:r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/>
              <a:t>zásady komunikace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cs"/>
              <a:t>vymyslete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/>
              <a:t>AAK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cs"/>
              <a:t>piktogramy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cs"/>
              <a:t>předměty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cs"/>
              <a:t>znaky</a:t>
            </a:r>
            <a:endParaRPr/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326" y="174863"/>
            <a:ext cx="3814951" cy="4793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9150" y="999250"/>
            <a:ext cx="4123674" cy="370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Práce s emocemi, empatie, dotek</a:t>
            </a:r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cs"/>
              <a:t>Bazální stimulace</a:t>
            </a:r>
            <a:endParaRPr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5800" y="2078875"/>
            <a:ext cx="5330851" cy="299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</Words>
  <Application>Microsoft Office PowerPoint</Application>
  <PresentationFormat>Předvádění na obrazovce (16:9)</PresentationFormat>
  <Paragraphs>25</Paragraphs>
  <Slides>11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Lato</vt:lpstr>
      <vt:lpstr>Raleway</vt:lpstr>
      <vt:lpstr>Streamline</vt:lpstr>
      <vt:lpstr>Režim</vt:lpstr>
      <vt:lpstr>Prezentace aplikace PowerPoint</vt:lpstr>
      <vt:lpstr>Příčina- následek  </vt:lpstr>
      <vt:lpstr> </vt:lpstr>
      <vt:lpstr>Struktura úkolů</vt:lpstr>
      <vt:lpstr>Prezentace aplikace PowerPoint</vt:lpstr>
      <vt:lpstr>Komunikace</vt:lpstr>
      <vt:lpstr>Prezentace aplikace PowerPoint</vt:lpstr>
      <vt:lpstr>Práce s emocemi, empatie, dotek</vt:lpstr>
      <vt:lpstr>Střídání činností,  ODPOČINEK</vt:lpstr>
      <vt:lpstr>Alternativní terapie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Režim</dc:title>
  <cp:lastModifiedBy>gd</cp:lastModifiedBy>
  <cp:revision>1</cp:revision>
  <dcterms:modified xsi:type="dcterms:W3CDTF">2018-05-22T10:34:05Z</dcterms:modified>
</cp:coreProperties>
</file>