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A083-F30C-4716-BB5D-4AC770A7CE4A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BE22A-DFD5-4333-9CED-0524C5206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53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A083-F30C-4716-BB5D-4AC770A7CE4A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BE22A-DFD5-4333-9CED-0524C5206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399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A083-F30C-4716-BB5D-4AC770A7CE4A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BE22A-DFD5-4333-9CED-0524C5206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323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A083-F30C-4716-BB5D-4AC770A7CE4A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BE22A-DFD5-4333-9CED-0524C5206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90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A083-F30C-4716-BB5D-4AC770A7CE4A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BE22A-DFD5-4333-9CED-0524C5206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579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A083-F30C-4716-BB5D-4AC770A7CE4A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BE22A-DFD5-4333-9CED-0524C5206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07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A083-F30C-4716-BB5D-4AC770A7CE4A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BE22A-DFD5-4333-9CED-0524C5206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663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A083-F30C-4716-BB5D-4AC770A7CE4A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BE22A-DFD5-4333-9CED-0524C5206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93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A083-F30C-4716-BB5D-4AC770A7CE4A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BE22A-DFD5-4333-9CED-0524C5206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80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A083-F30C-4716-BB5D-4AC770A7CE4A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BE22A-DFD5-4333-9CED-0524C5206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81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5A083-F30C-4716-BB5D-4AC770A7CE4A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BE22A-DFD5-4333-9CED-0524C5206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635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5A083-F30C-4716-BB5D-4AC770A7CE4A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BE22A-DFD5-4333-9CED-0524C5206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700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Příklady dobré praxe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Výběrový kurz Úvod do zahradní terapie, 6. 4. 2018, VOŠ </a:t>
            </a:r>
            <a:r>
              <a:rPr lang="cs-CZ" dirty="0" err="1" smtClean="0"/>
              <a:t>Jabok</a:t>
            </a:r>
            <a:endParaRPr lang="cs-CZ" dirty="0" smtClean="0"/>
          </a:p>
          <a:p>
            <a:r>
              <a:rPr lang="cs-CZ" dirty="0" smtClean="0"/>
              <a:t>Eliška Hudcová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284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Příklady dobré praxe 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Lipka – školské zařízení pro environmentální vzdělávání, </a:t>
            </a:r>
            <a:r>
              <a:rPr lang="cs-CZ" dirty="0" err="1" smtClean="0"/>
              <a:t>p.o</a:t>
            </a:r>
            <a:r>
              <a:rPr lang="cs-CZ" dirty="0" smtClean="0"/>
              <a:t>.</a:t>
            </a:r>
          </a:p>
          <a:p>
            <a:r>
              <a:rPr lang="cs-CZ" dirty="0" smtClean="0"/>
              <a:t>CHALOUPKY o.p.s. školská zařízení pro zájmové a další vzdělávání</a:t>
            </a:r>
          </a:p>
          <a:p>
            <a:r>
              <a:rPr lang="cs-CZ" dirty="0" smtClean="0"/>
              <a:t>Domov seniorů Mistra Křišťana Prachatice</a:t>
            </a:r>
          </a:p>
          <a:p>
            <a:r>
              <a:rPr lang="pl-PL" dirty="0" smtClean="0"/>
              <a:t>Psychiatrická klinika FN Brno Bohunice</a:t>
            </a:r>
          </a:p>
          <a:p>
            <a:r>
              <a:rPr lang="pl-PL" dirty="0" smtClean="0"/>
              <a:t>Zámek Břežany, p.o., DOZP</a:t>
            </a:r>
          </a:p>
          <a:p>
            <a:r>
              <a:rPr lang="pl-PL" dirty="0" smtClean="0"/>
              <a:t>Domov Paprsek Velké Opatovice, p.o., DOZP, ChB</a:t>
            </a:r>
          </a:p>
          <a:p>
            <a:r>
              <a:rPr lang="pl-PL" dirty="0" smtClean="0"/>
              <a:t>Psychiatrická nemocnice Kosmonosy</a:t>
            </a:r>
          </a:p>
          <a:p>
            <a:r>
              <a:rPr lang="pl-PL" dirty="0" smtClean="0"/>
              <a:t>Domov na Zámku Nezamyslice, p.o.</a:t>
            </a:r>
          </a:p>
          <a:p>
            <a:r>
              <a:rPr lang="pl-PL" dirty="0" smtClean="0"/>
              <a:t>Domov pod Hradem, Žampach, p.o.</a:t>
            </a:r>
          </a:p>
          <a:p>
            <a:r>
              <a:rPr lang="pl-PL" dirty="0" smtClean="0"/>
              <a:t>Sdružení Splav, o.p.s. (MAS)</a:t>
            </a:r>
          </a:p>
          <a:p>
            <a:r>
              <a:rPr lang="pl-PL" dirty="0" smtClean="0"/>
              <a:t>KOKOZA, o.p.s.</a:t>
            </a:r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123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Příklady dobré praxe II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dirty="0" smtClean="0"/>
              <a:t>Centrum sociálních služeb Praha 2</a:t>
            </a:r>
          </a:p>
          <a:p>
            <a:r>
              <a:rPr lang="cs-CZ" dirty="0" smtClean="0"/>
              <a:t>ZŠ Arabská</a:t>
            </a:r>
          </a:p>
          <a:p>
            <a:r>
              <a:rPr lang="cs-CZ" dirty="0" smtClean="0"/>
              <a:t>Komunitní centrum Černý Most</a:t>
            </a:r>
          </a:p>
          <a:p>
            <a:r>
              <a:rPr lang="cs-CZ" dirty="0" smtClean="0"/>
              <a:t>Speciální škola Velká Bíteš</a:t>
            </a:r>
          </a:p>
          <a:p>
            <a:r>
              <a:rPr lang="cs-CZ" dirty="0" smtClean="0"/>
              <a:t>… a mnoho dalších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3011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Vzdělávání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Lipka, – školské zařízení pro environmentální vzdělávání, </a:t>
            </a:r>
            <a:r>
              <a:rPr lang="cs-CZ" dirty="0" err="1" smtClean="0"/>
              <a:t>p.o</a:t>
            </a:r>
            <a:r>
              <a:rPr lang="cs-CZ" dirty="0" smtClean="0"/>
              <a:t>.</a:t>
            </a:r>
          </a:p>
          <a:p>
            <a:r>
              <a:rPr lang="cs-CZ" dirty="0" smtClean="0"/>
              <a:t>CHALOUPKY, o.p.s.</a:t>
            </a:r>
          </a:p>
          <a:p>
            <a:r>
              <a:rPr lang="cs-CZ" dirty="0" smtClean="0"/>
              <a:t>MENDELU</a:t>
            </a:r>
          </a:p>
          <a:p>
            <a:r>
              <a:rPr lang="cs-CZ" dirty="0" smtClean="0"/>
              <a:t>VOŠ JABOK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18349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142</Words>
  <Application>Microsoft Office PowerPoint</Application>
  <PresentationFormat>Širokoúhlá obrazovka</PresentationFormat>
  <Paragraphs>26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Příklady dobré praxe</vt:lpstr>
      <vt:lpstr>Příklady dobré praxe I</vt:lpstr>
      <vt:lpstr>Příklady dobré praxe II</vt:lpstr>
      <vt:lpstr>Vzdělávání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Příklady dobré praxe</dc:title>
  <dc:creator>Uživatel systému Windows</dc:creator>
  <cp:lastModifiedBy>Uživatel systému Windows</cp:lastModifiedBy>
  <cp:revision>8</cp:revision>
  <dcterms:created xsi:type="dcterms:W3CDTF">2018-04-03T12:32:53Z</dcterms:created>
  <dcterms:modified xsi:type="dcterms:W3CDTF">2018-04-08T07:09:04Z</dcterms:modified>
</cp:coreProperties>
</file>