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9" r:id="rId4"/>
    <p:sldId id="290" r:id="rId5"/>
    <p:sldId id="273" r:id="rId6"/>
    <p:sldId id="271" r:id="rId7"/>
    <p:sldId id="272" r:id="rId8"/>
    <p:sldId id="274" r:id="rId9"/>
    <p:sldId id="275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56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03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01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9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61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08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0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6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69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26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29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F5F76-FB56-4465-901F-9A5BA4B539B7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C91A-54FB-4292-B93A-5F4E44A2CA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C</a:t>
            </a:r>
            <a:r>
              <a:rPr lang="cs-CZ" dirty="0" smtClean="0"/>
              <a:t>ílové skupiny v zahradní terapii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22213"/>
          </a:xfrm>
          <a:solidFill>
            <a:schemeClr val="bg1"/>
          </a:solidFill>
        </p:spPr>
        <p:txBody>
          <a:bodyPr/>
          <a:lstStyle/>
          <a:p>
            <a:r>
              <a:rPr lang="cs-CZ" dirty="0"/>
              <a:t>Výběrový kurz Úvod do zahradní terapie, 6. 4. 2018, VOŠ </a:t>
            </a:r>
            <a:r>
              <a:rPr lang="cs-CZ" dirty="0" err="1"/>
              <a:t>Jabok</a:t>
            </a:r>
            <a:endParaRPr lang="cs-CZ" dirty="0"/>
          </a:p>
          <a:p>
            <a:r>
              <a:rPr lang="cs-CZ" dirty="0"/>
              <a:t>Eliška Hudcová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92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Jedinci se smyslovým postižením - zrak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Stimulace jiných smyslů</a:t>
            </a:r>
          </a:p>
          <a:p>
            <a:r>
              <a:rPr lang="cs-CZ" dirty="0" smtClean="0"/>
              <a:t>Bezpečné prostředí, navigační systémy – Braillovo písmo</a:t>
            </a:r>
          </a:p>
          <a:p>
            <a:r>
              <a:rPr lang="cs-CZ" dirty="0" smtClean="0"/>
              <a:t>Barevné kontrasty (slabozraký)</a:t>
            </a:r>
          </a:p>
          <a:p>
            <a:r>
              <a:rPr lang="cs-CZ" dirty="0"/>
              <a:t>Zvukové prvky, echolokace (voda, </a:t>
            </a:r>
            <a:r>
              <a:rPr lang="cs-CZ" dirty="0" err="1"/>
              <a:t>dendrofony</a:t>
            </a:r>
            <a:r>
              <a:rPr lang="cs-CZ" dirty="0"/>
              <a:t>, zvonkohry)</a:t>
            </a:r>
          </a:p>
          <a:p>
            <a:r>
              <a:rPr lang="cs-CZ" dirty="0" smtClean="0"/>
              <a:t>Přehlednost a pořádek, pozor na trny, terénní nerovnosti, srázy, hrany</a:t>
            </a:r>
          </a:p>
          <a:p>
            <a:r>
              <a:rPr lang="cs-CZ" dirty="0" smtClean="0"/>
              <a:t>Orientační pomůcky na zahradě (zábradlí, studna, lavička,…)</a:t>
            </a:r>
          </a:p>
          <a:p>
            <a:r>
              <a:rPr lang="cs-CZ" dirty="0" smtClean="0"/>
              <a:t>Různé podlahové krytiny, obrubníky (nevidomý)</a:t>
            </a:r>
          </a:p>
          <a:p>
            <a:r>
              <a:rPr lang="cs-CZ" dirty="0" smtClean="0"/>
              <a:t>Velké předměty (velká nebo granulovaná semena)</a:t>
            </a:r>
          </a:p>
          <a:p>
            <a:r>
              <a:rPr lang="cs-CZ" dirty="0" smtClean="0"/>
              <a:t>Charakteristická vůně květin, textura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2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Jedinci s mentálním postižením a s autismem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Bezpečné prostředí zahrady</a:t>
            </a:r>
          </a:p>
          <a:p>
            <a:r>
              <a:rPr lang="cs-CZ" dirty="0"/>
              <a:t>M</a:t>
            </a:r>
            <a:r>
              <a:rPr lang="cs-CZ" dirty="0" smtClean="0"/>
              <a:t>izí vnější podněty, zklidnění, vlastní časový rámec a rytmus, nestrukturované činnosti, variabilita, smysluplnost</a:t>
            </a:r>
          </a:p>
          <a:p>
            <a:r>
              <a:rPr lang="cs-CZ" dirty="0" smtClean="0"/>
              <a:t>Odhadnout míru schopností</a:t>
            </a:r>
          </a:p>
          <a:p>
            <a:r>
              <a:rPr lang="cs-CZ" dirty="0" smtClean="0"/>
              <a:t>Praktická ukázka činností, názornost</a:t>
            </a:r>
          </a:p>
          <a:p>
            <a:r>
              <a:rPr lang="cs-CZ" dirty="0" smtClean="0"/>
              <a:t>Rozmanitost činností</a:t>
            </a:r>
          </a:p>
          <a:p>
            <a:r>
              <a:rPr lang="cs-CZ" dirty="0" smtClean="0"/>
              <a:t>Kratší časový rámec aktivit</a:t>
            </a:r>
          </a:p>
          <a:p>
            <a:r>
              <a:rPr lang="cs-CZ" dirty="0" smtClean="0"/>
              <a:t>Možnost relaxace</a:t>
            </a:r>
          </a:p>
          <a:p>
            <a:r>
              <a:rPr lang="cs-CZ" dirty="0" smtClean="0"/>
              <a:t>Spolupráce ve skupině</a:t>
            </a:r>
          </a:p>
          <a:p>
            <a:r>
              <a:rPr lang="cs-CZ" dirty="0" smtClean="0"/>
              <a:t>Oční kontakt, krátké věty, pomalá řeč</a:t>
            </a:r>
          </a:p>
          <a:p>
            <a:r>
              <a:rPr lang="cs-CZ" dirty="0" smtClean="0"/>
              <a:t>Dobrý plán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Jedinci ze skupin ohrožených sociálním vyloučením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</a:t>
            </a:r>
            <a:r>
              <a:rPr lang="cs-CZ" dirty="0" smtClean="0"/>
              <a:t>idé </a:t>
            </a:r>
            <a:r>
              <a:rPr lang="cs-CZ" dirty="0"/>
              <a:t>se zkušeností závislosti na návykových látkách, mladí lidé s výchovnými problémy, lidé opouštějící zařízení výchovné a ochranné péče, lidé po výkonu trestu odnětí svobody, lidé z etnických menšin či dlouhodobě </a:t>
            </a:r>
            <a:r>
              <a:rPr lang="cs-CZ" dirty="0" smtClean="0"/>
              <a:t>nezaměstnaní, osoby pečující, po MD atd. </a:t>
            </a:r>
          </a:p>
          <a:p>
            <a:r>
              <a:rPr lang="cs-CZ" dirty="0" smtClean="0"/>
              <a:t>Sociální kontakt, komunikace</a:t>
            </a:r>
          </a:p>
          <a:p>
            <a:r>
              <a:rPr lang="cs-CZ" dirty="0" smtClean="0"/>
              <a:t>Smysluplnost aktivit</a:t>
            </a:r>
          </a:p>
          <a:p>
            <a:r>
              <a:rPr lang="cs-CZ" dirty="0" smtClean="0"/>
              <a:t>Léčivá komunita, styk s „normálními“ lidmi</a:t>
            </a:r>
          </a:p>
          <a:p>
            <a:r>
              <a:rPr lang="cs-CZ" dirty="0" smtClean="0"/>
              <a:t>Pravidelnost činností</a:t>
            </a:r>
          </a:p>
          <a:p>
            <a:r>
              <a:rPr lang="cs-CZ" dirty="0" smtClean="0"/>
              <a:t>Pracovní návyky, nové dovednosti</a:t>
            </a:r>
          </a:p>
          <a:p>
            <a:r>
              <a:rPr lang="cs-CZ" dirty="0" smtClean="0"/>
              <a:t>Sebejistota, rutina</a:t>
            </a:r>
          </a:p>
          <a:p>
            <a:r>
              <a:rPr lang="cs-CZ" dirty="0" smtClean="0"/>
              <a:t>Svépomoc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0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Starší lidé a geriatričtí pacienti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Domovy pro seniory, hospice, LDN, Chráněné bydlení, DOZP, nemocnice, stacionáře</a:t>
            </a:r>
          </a:p>
          <a:p>
            <a:r>
              <a:rPr lang="cs-CZ" dirty="0" smtClean="0"/>
              <a:t>Reminiscenční techniky, biografické souvislosti od doprovázející osoby</a:t>
            </a:r>
          </a:p>
          <a:p>
            <a:r>
              <a:rPr lang="cs-CZ" dirty="0" smtClean="0"/>
              <a:t>Venkovní i interiérová ZT (</a:t>
            </a:r>
            <a:r>
              <a:rPr lang="cs-CZ" dirty="0" err="1" smtClean="0"/>
              <a:t>floramobil</a:t>
            </a:r>
            <a:r>
              <a:rPr lang="cs-CZ" dirty="0" smtClean="0"/>
              <a:t>, vlastní květiny), okna do zeleně</a:t>
            </a:r>
          </a:p>
          <a:p>
            <a:r>
              <a:rPr lang="cs-CZ" dirty="0"/>
              <a:t>Přizpůsobení kolečkové židli/fyzickým možnostem klientů, bezbariérovost</a:t>
            </a:r>
          </a:p>
          <a:p>
            <a:r>
              <a:rPr lang="cs-CZ" dirty="0" smtClean="0"/>
              <a:t>Bezpečný životní a domácký prostor zahrady, důvěra prostředí</a:t>
            </a:r>
          </a:p>
          <a:p>
            <a:r>
              <a:rPr lang="cs-CZ" dirty="0" smtClean="0"/>
              <a:t>Orientace s doprovodnou osobou</a:t>
            </a:r>
          </a:p>
          <a:p>
            <a:r>
              <a:rPr lang="cs-CZ" dirty="0" smtClean="0"/>
              <a:t>Zapamatovatelné prvky, stimulující prvky</a:t>
            </a:r>
          </a:p>
          <a:p>
            <a:r>
              <a:rPr lang="cs-CZ" dirty="0" smtClean="0"/>
              <a:t>Jasné a rozpoznatelné směry a cesty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87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Starší lidé a geriatričtí pacienti </a:t>
            </a:r>
            <a:r>
              <a:rPr lang="cs-CZ" dirty="0" smtClean="0"/>
              <a:t>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Záliba zahradničení – pokračování předávání zkušenosti</a:t>
            </a:r>
          </a:p>
          <a:p>
            <a:r>
              <a:rPr lang="cs-CZ" dirty="0" smtClean="0"/>
              <a:t>Pocit užitečnosti – na něčem se podílím</a:t>
            </a:r>
          </a:p>
          <a:p>
            <a:r>
              <a:rPr lang="cs-CZ" dirty="0" smtClean="0"/>
              <a:t>Rozšíření životního prostoru</a:t>
            </a:r>
          </a:p>
          <a:p>
            <a:r>
              <a:rPr lang="cs-CZ" dirty="0" smtClean="0"/>
              <a:t>Rytmus, koncentrace a klid</a:t>
            </a:r>
          </a:p>
          <a:p>
            <a:r>
              <a:rPr lang="cs-CZ" dirty="0" smtClean="0"/>
              <a:t>Zdravá únava, povzbuzení smyslů</a:t>
            </a:r>
          </a:p>
          <a:p>
            <a:r>
              <a:rPr lang="cs-CZ" dirty="0" smtClean="0"/>
              <a:t>Sociální kontakty, společné zájmy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14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Lidé s demencí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Pravidelnost a řád</a:t>
            </a:r>
          </a:p>
          <a:p>
            <a:r>
              <a:rPr lang="cs-CZ" dirty="0" smtClean="0"/>
              <a:t>Přiměřenost aktivit, pozitivní zpětná vazba</a:t>
            </a:r>
          </a:p>
          <a:p>
            <a:r>
              <a:rPr lang="cs-CZ" dirty="0" smtClean="0"/>
              <a:t>Kratší doba aktivit náročných na pozornost (20-45 min)</a:t>
            </a:r>
          </a:p>
          <a:p>
            <a:r>
              <a:rPr lang="cs-CZ" dirty="0" smtClean="0"/>
              <a:t>Konkrétní úkol</a:t>
            </a:r>
          </a:p>
          <a:p>
            <a:r>
              <a:rPr lang="cs-CZ" dirty="0" smtClean="0"/>
              <a:t>Střídání činností, podporovat tam, kde je úspěch</a:t>
            </a:r>
          </a:p>
          <a:p>
            <a:r>
              <a:rPr lang="cs-CZ" dirty="0" smtClean="0"/>
              <a:t>Zapojení pohybu a stimulace všech smyslů</a:t>
            </a:r>
          </a:p>
          <a:p>
            <a:r>
              <a:rPr lang="cs-CZ" dirty="0" smtClean="0"/>
              <a:t>Prožitek teď</a:t>
            </a:r>
          </a:p>
          <a:p>
            <a:r>
              <a:rPr lang="cs-CZ" dirty="0" smtClean="0"/>
              <a:t>Reminiscence </a:t>
            </a:r>
          </a:p>
          <a:p>
            <a:r>
              <a:rPr lang="cs-CZ" dirty="0" smtClean="0"/>
              <a:t>Adekvátní oblečení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Lidé s psychickými obtížemi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Zaměření na dovednosti a schopnosti, prožitek úspěchu</a:t>
            </a:r>
          </a:p>
          <a:p>
            <a:r>
              <a:rPr lang="cs-CZ" dirty="0" smtClean="0"/>
              <a:t>Důraz na rutinu a kontinuitu – spolehlivost (sebe)jistota</a:t>
            </a:r>
          </a:p>
          <a:p>
            <a:r>
              <a:rPr lang="cs-CZ" dirty="0" smtClean="0"/>
              <a:t>Důraz na vnímání sebe sama, posílení sebevědomí, posílení vlastní iniciativy</a:t>
            </a:r>
          </a:p>
          <a:p>
            <a:r>
              <a:rPr lang="cs-CZ" dirty="0" smtClean="0"/>
              <a:t>Odpoutání se od vlastních problémů, zájem o okolí, odpovědnost</a:t>
            </a:r>
          </a:p>
          <a:p>
            <a:r>
              <a:rPr lang="cs-CZ" dirty="0" smtClean="0"/>
              <a:t>Zmírnění stresu, deprese, úzkosti</a:t>
            </a:r>
          </a:p>
          <a:p>
            <a:r>
              <a:rPr lang="cs-CZ" dirty="0" smtClean="0"/>
              <a:t>Začlenění do společnosti, lepší komunikační schopnosti</a:t>
            </a:r>
          </a:p>
          <a:p>
            <a:r>
              <a:rPr lang="cs-CZ" dirty="0" smtClean="0"/>
              <a:t>(Psychiatrická klinika FN Brno Bohunice)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76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Děti a mládež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MŠ, ZŠ, speciální, azylové domy pro matky s dětmi, NZDM, stacionáře, ústavy náhradní výchovné péče, DOZP, rehabilitační kliniky, ozdravovny</a:t>
            </a:r>
          </a:p>
          <a:p>
            <a:r>
              <a:rPr lang="cs-CZ" dirty="0"/>
              <a:t>F</a:t>
            </a:r>
            <a:r>
              <a:rPr lang="cs-CZ" dirty="0" smtClean="0"/>
              <a:t>yzický pobyt venku </a:t>
            </a:r>
          </a:p>
          <a:p>
            <a:r>
              <a:rPr lang="cs-CZ" dirty="0"/>
              <a:t>B</a:t>
            </a:r>
            <a:r>
              <a:rPr lang="cs-CZ" dirty="0" smtClean="0"/>
              <a:t>udování vztahu k přírodě do 20-30 let života</a:t>
            </a:r>
          </a:p>
          <a:p>
            <a:r>
              <a:rPr lang="cs-CZ" dirty="0" smtClean="0"/>
              <a:t>Městské, sociální a pedagogické farmy, komunitní zahrady </a:t>
            </a:r>
          </a:p>
          <a:p>
            <a:r>
              <a:rPr lang="cs-CZ" dirty="0" smtClean="0"/>
              <a:t>Místo uvolnění, hra, samostatnost, </a:t>
            </a:r>
            <a:r>
              <a:rPr lang="cs-CZ" dirty="0" err="1" smtClean="0"/>
              <a:t>learning</a:t>
            </a:r>
            <a:r>
              <a:rPr lang="cs-CZ" dirty="0" smtClean="0"/>
              <a:t> by </a:t>
            </a:r>
            <a:r>
              <a:rPr lang="cs-CZ" dirty="0" err="1" smtClean="0"/>
              <a:t>doing</a:t>
            </a:r>
            <a:r>
              <a:rPr lang="cs-CZ" dirty="0" smtClean="0"/>
              <a:t>, kreativita, výdrž, koncentrace, plánování, odpovědnost, koordinace pohybu, jemná a hrubá motorika, nové poznatky, </a:t>
            </a:r>
            <a:r>
              <a:rPr lang="cs-CZ" dirty="0" err="1" smtClean="0"/>
              <a:t>sebeposílení</a:t>
            </a:r>
            <a:r>
              <a:rPr lang="cs-CZ" dirty="0" smtClean="0"/>
              <a:t>, sociální vztahy</a:t>
            </a:r>
          </a:p>
          <a:p>
            <a:r>
              <a:rPr lang="cs-CZ" dirty="0" smtClean="0"/>
              <a:t>Cílená a volná aktivita</a:t>
            </a:r>
          </a:p>
          <a:p>
            <a:r>
              <a:rPr lang="cs-CZ" dirty="0" smtClean="0"/>
              <a:t>Variabilita prostoru, přírodní zahrady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4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Zahrada pro děti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Potřeba </a:t>
            </a:r>
            <a:r>
              <a:rPr lang="cs-CZ" dirty="0"/>
              <a:t>pohybu, objevování, experimenty, tvořivost, sociální vztahy, obratnost, ovládání těla, sebedůvěra</a:t>
            </a:r>
          </a:p>
          <a:p>
            <a:r>
              <a:rPr lang="cs-CZ" dirty="0"/>
              <a:t>Dřevo, hlína, voda, rostliny, pozorování zvířat, prožívání ročních období, změny počasí</a:t>
            </a:r>
          </a:p>
          <a:p>
            <a:r>
              <a:rPr lang="cs-CZ" dirty="0"/>
              <a:t>K</a:t>
            </a:r>
            <a:r>
              <a:rPr lang="cs-CZ" dirty="0" smtClean="0"/>
              <a:t>opec </a:t>
            </a:r>
            <a:r>
              <a:rPr lang="cs-CZ" dirty="0"/>
              <a:t>na </a:t>
            </a:r>
            <a:r>
              <a:rPr lang="cs-CZ" dirty="0" smtClean="0"/>
              <a:t>hraní – variabilita pohybu, běhání, skákání, prolézání</a:t>
            </a:r>
            <a:endParaRPr lang="cs-CZ" dirty="0"/>
          </a:p>
          <a:p>
            <a:r>
              <a:rPr lang="cs-CZ" dirty="0"/>
              <a:t>Písková jáma – hrabání, stavění</a:t>
            </a:r>
          </a:p>
          <a:p>
            <a:r>
              <a:rPr lang="cs-CZ" dirty="0"/>
              <a:t>Vodní kout / </a:t>
            </a:r>
            <a:r>
              <a:rPr lang="cs-CZ" dirty="0" err="1"/>
              <a:t>mokřadový</a:t>
            </a:r>
            <a:r>
              <a:rPr lang="cs-CZ" dirty="0"/>
              <a:t> biotop – stříkání, bahnění</a:t>
            </a:r>
          </a:p>
          <a:p>
            <a:r>
              <a:rPr lang="cs-CZ" dirty="0"/>
              <a:t>Klid a skrýš – vrbové chýše a tunely, jeskyně v křoví</a:t>
            </a:r>
          </a:p>
          <a:p>
            <a:r>
              <a:rPr lang="cs-CZ" dirty="0"/>
              <a:t>Stromy k lezení, lana, šplhání</a:t>
            </a:r>
          </a:p>
          <a:p>
            <a:r>
              <a:rPr lang="cs-CZ" dirty="0"/>
              <a:t>Mlsání – jedlé keře, stromy, </a:t>
            </a:r>
            <a:r>
              <a:rPr lang="cs-CZ" dirty="0" smtClean="0"/>
              <a:t>záhony</a:t>
            </a:r>
          </a:p>
          <a:p>
            <a:r>
              <a:rPr lang="cs-CZ" dirty="0" smtClean="0"/>
              <a:t>Divočina – objevování</a:t>
            </a:r>
          </a:p>
          <a:p>
            <a:r>
              <a:rPr lang="cs-CZ" dirty="0" smtClean="0"/>
              <a:t>Relaxační zóna – soukromí, odpočinek 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1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Lidé s tělesným postižením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plánování a přístup</a:t>
            </a:r>
          </a:p>
          <a:p>
            <a:r>
              <a:rPr lang="cs-CZ" dirty="0" smtClean="0"/>
              <a:t>Maximální kompenzace a zapojení do normálního života bez omezení</a:t>
            </a:r>
          </a:p>
          <a:p>
            <a:r>
              <a:rPr lang="cs-CZ" dirty="0" smtClean="0"/>
              <a:t>Výběr materiálů</a:t>
            </a:r>
          </a:p>
          <a:p>
            <a:r>
              <a:rPr lang="cs-CZ" dirty="0"/>
              <a:t>Kompenzační pomůcky, volba pracovních nástrojů</a:t>
            </a:r>
          </a:p>
          <a:p>
            <a:r>
              <a:rPr lang="cs-CZ" dirty="0" smtClean="0"/>
              <a:t>Fyziologická pozice</a:t>
            </a:r>
          </a:p>
          <a:p>
            <a:r>
              <a:rPr lang="cs-CZ" dirty="0" smtClean="0"/>
              <a:t>Volba aktivity, dopomoc, zprostředkování</a:t>
            </a:r>
          </a:p>
          <a:p>
            <a:r>
              <a:rPr lang="cs-CZ" dirty="0" smtClean="0"/>
              <a:t>Vyvýšené záhony</a:t>
            </a:r>
          </a:p>
          <a:p>
            <a:r>
              <a:rPr lang="cs-CZ" dirty="0" smtClean="0"/>
              <a:t>Prostor pro odpočinek</a:t>
            </a:r>
          </a:p>
          <a:p>
            <a:r>
              <a:rPr lang="cs-CZ" dirty="0" smtClean="0"/>
              <a:t>Ochrana před sluncem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3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Lidé v rekonvalescenci po úrazech a operacích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Znalost lékařské </a:t>
            </a:r>
            <a:r>
              <a:rPr lang="cs-CZ" dirty="0" smtClean="0"/>
              <a:t>zprávy, pooperační stav (nebezpečí infekce, alergie, otevřené rány)</a:t>
            </a:r>
            <a:endParaRPr lang="cs-CZ" dirty="0"/>
          </a:p>
          <a:p>
            <a:r>
              <a:rPr lang="cs-CZ" dirty="0" smtClean="0"/>
              <a:t>Variabilita činností pro obnovu tělesných funkcí</a:t>
            </a:r>
          </a:p>
          <a:p>
            <a:r>
              <a:rPr lang="cs-CZ" dirty="0" smtClean="0"/>
              <a:t>Interiérová i exteriérová, aktivní i pasivní</a:t>
            </a:r>
          </a:p>
          <a:p>
            <a:r>
              <a:rPr lang="cs-CZ" dirty="0" smtClean="0"/>
              <a:t>Zapojení do sociálního života</a:t>
            </a:r>
          </a:p>
          <a:p>
            <a:r>
              <a:rPr lang="cs-CZ" dirty="0" smtClean="0"/>
              <a:t>Maximální </a:t>
            </a:r>
            <a:r>
              <a:rPr lang="cs-CZ" dirty="0"/>
              <a:t>obnova tělesných </a:t>
            </a:r>
            <a:r>
              <a:rPr lang="cs-CZ" dirty="0" smtClean="0"/>
              <a:t>funkcí</a:t>
            </a:r>
            <a:endParaRPr lang="cs-CZ" dirty="0"/>
          </a:p>
          <a:p>
            <a:r>
              <a:rPr lang="cs-CZ" dirty="0"/>
              <a:t>Znovunabytí důvěry v </a:t>
            </a:r>
            <a:r>
              <a:rPr lang="cs-CZ" dirty="0" smtClean="0"/>
              <a:t>sebe</a:t>
            </a:r>
          </a:p>
          <a:p>
            <a:r>
              <a:rPr lang="cs-CZ" dirty="0" smtClean="0"/>
              <a:t>Bezbariérovost, přiměřenost činností</a:t>
            </a:r>
          </a:p>
          <a:p>
            <a:r>
              <a:rPr lang="cs-CZ" dirty="0" smtClean="0"/>
              <a:t>Vhodné nářadí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0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7619</TotalTime>
  <Words>685</Words>
  <Application>Microsoft Office PowerPoint</Application>
  <PresentationFormat>Širokoúhlá obrazovka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Cílové skupiny v zahradní terapii</vt:lpstr>
      <vt:lpstr>Starší lidé a geriatričtí pacienti I</vt:lpstr>
      <vt:lpstr>Starší lidé a geriatričtí pacienti II</vt:lpstr>
      <vt:lpstr>Lidé s demencí</vt:lpstr>
      <vt:lpstr>Lidé s psychickými obtížemi</vt:lpstr>
      <vt:lpstr>Děti a mládež</vt:lpstr>
      <vt:lpstr>Zahrada pro děti</vt:lpstr>
      <vt:lpstr>Lidé s tělesným postižením </vt:lpstr>
      <vt:lpstr>Lidé v rekonvalescenci po úrazech a operacích</vt:lpstr>
      <vt:lpstr>Jedinci se smyslovým postižením - zrak</vt:lpstr>
      <vt:lpstr>Jedinci s mentálním postižením a s autismem</vt:lpstr>
      <vt:lpstr>Jedinci ze skupin ohrožených sociálním vyloučením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rámec, cíle a principy ZT</dc:title>
  <dc:creator>Uživatel systému Windows</dc:creator>
  <cp:lastModifiedBy>Uživatel systému Windows</cp:lastModifiedBy>
  <cp:revision>78</cp:revision>
  <dcterms:created xsi:type="dcterms:W3CDTF">2017-09-05T08:38:47Z</dcterms:created>
  <dcterms:modified xsi:type="dcterms:W3CDTF">2018-04-08T07:07:47Z</dcterms:modified>
</cp:coreProperties>
</file>