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76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496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11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88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11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08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71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54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446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924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18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53D58-D593-4831-8BD4-647B382DDF65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72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Aktivizační program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cs-CZ" b="1" dirty="0" smtClean="0">
                <a:ln/>
              </a:rPr>
              <a:t>Výběrový kurz Úvod do zahradní terapie, 23. 3. 2018, VOŠ </a:t>
            </a:r>
            <a:r>
              <a:rPr lang="cs-CZ" b="1" dirty="0" err="1" smtClean="0">
                <a:ln/>
              </a:rPr>
              <a:t>Jabok</a:t>
            </a:r>
            <a:endParaRPr lang="cs-CZ" b="1" dirty="0" smtClean="0">
              <a:ln/>
            </a:endParaRPr>
          </a:p>
          <a:p>
            <a:r>
              <a:rPr lang="cs-CZ" b="1" dirty="0" smtClean="0">
                <a:ln/>
              </a:rPr>
              <a:t>Eliška Hudcová</a:t>
            </a:r>
          </a:p>
          <a:p>
            <a:endParaRPr lang="en-GB" b="1" dirty="0">
              <a:ln/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83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Aktivizační program 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Prostředí: společenská místnost, pokoj klienta, zahrada, domácí místo, výjezd</a:t>
            </a:r>
          </a:p>
          <a:p>
            <a:r>
              <a:rPr lang="cs-CZ" dirty="0" smtClean="0"/>
              <a:t>Počet osob</a:t>
            </a:r>
          </a:p>
          <a:p>
            <a:r>
              <a:rPr lang="cs-CZ" dirty="0" smtClean="0"/>
              <a:t>Cílová skupina, bezpečnost pro uživatele</a:t>
            </a:r>
          </a:p>
          <a:p>
            <a:r>
              <a:rPr lang="cs-CZ" dirty="0" smtClean="0"/>
              <a:t>Cíl terapie / možné účinky, stanovuje se ve spolupráci s klientem</a:t>
            </a:r>
          </a:p>
          <a:p>
            <a:r>
              <a:rPr lang="cs-CZ" dirty="0" smtClean="0"/>
              <a:t>Časová náročnost: příprava, provedení, dokončení, průběžné udržovací práce</a:t>
            </a:r>
          </a:p>
          <a:p>
            <a:r>
              <a:rPr lang="cs-CZ" dirty="0" smtClean="0"/>
              <a:t>Kdo z personálu se bude podílet</a:t>
            </a:r>
          </a:p>
          <a:p>
            <a:r>
              <a:rPr lang="cs-CZ" dirty="0" smtClean="0"/>
              <a:t>Obtížnost</a:t>
            </a:r>
          </a:p>
          <a:p>
            <a:r>
              <a:rPr lang="cs-CZ" dirty="0" smtClean="0"/>
              <a:t>Potřebný materiál</a:t>
            </a:r>
          </a:p>
          <a:p>
            <a:r>
              <a:rPr lang="cs-CZ" dirty="0" smtClean="0"/>
              <a:t>Odhadované náklady</a:t>
            </a:r>
          </a:p>
          <a:p>
            <a:r>
              <a:rPr lang="cs-CZ" dirty="0" smtClean="0"/>
              <a:t>Postup</a:t>
            </a:r>
          </a:p>
          <a:p>
            <a:r>
              <a:rPr lang="cs-CZ" dirty="0" smtClean="0"/>
              <a:t>Plán B, plánování !!!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64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Aktivizační program II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cs-CZ" dirty="0"/>
              <a:t>Dělám to pro klienty</a:t>
            </a:r>
            <a:endParaRPr lang="en-GB" dirty="0"/>
          </a:p>
          <a:p>
            <a:r>
              <a:rPr lang="cs-CZ" dirty="0" smtClean="0"/>
              <a:t>Kreativita: všichni nemusí dělat totéž</a:t>
            </a:r>
          </a:p>
          <a:p>
            <a:r>
              <a:rPr lang="cs-CZ" dirty="0" smtClean="0"/>
              <a:t>Zábava</a:t>
            </a:r>
          </a:p>
          <a:p>
            <a:r>
              <a:rPr lang="cs-CZ" dirty="0" smtClean="0"/>
              <a:t>Dobrovolnost</a:t>
            </a:r>
          </a:p>
          <a:p>
            <a:r>
              <a:rPr lang="cs-CZ" dirty="0" smtClean="0"/>
              <a:t>Zapisovat si programy, portfolio nápadů</a:t>
            </a:r>
          </a:p>
          <a:p>
            <a:r>
              <a:rPr lang="cs-CZ" dirty="0" smtClean="0"/>
              <a:t>Rozdělit si úkoly mezi sebe</a:t>
            </a:r>
          </a:p>
          <a:p>
            <a:r>
              <a:rPr lang="cs-CZ" dirty="0" smtClean="0"/>
              <a:t>Průběžná kontrola, co máme, co je třeba zajistit</a:t>
            </a:r>
          </a:p>
          <a:p>
            <a:r>
              <a:rPr lang="cs-CZ" dirty="0" smtClean="0"/>
              <a:t>Disponibilita vody</a:t>
            </a:r>
          </a:p>
          <a:p>
            <a:r>
              <a:rPr lang="cs-CZ" dirty="0" smtClean="0"/>
              <a:t>Klima a podnební podmínky</a:t>
            </a:r>
          </a:p>
          <a:p>
            <a:r>
              <a:rPr lang="cs-CZ" dirty="0" smtClean="0"/>
              <a:t>Rizika</a:t>
            </a:r>
          </a:p>
        </p:txBody>
      </p:sp>
    </p:spTree>
    <p:extLst>
      <p:ext uri="{BB962C8B-B14F-4D97-AF65-F5344CB8AC3E}">
        <p14:creationId xmlns:p14="http://schemas.microsoft.com/office/powerpoint/2010/main" val="13701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Aktivizační program III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Spolupráce s lékaři a dalšími odborníky, nutná opatření</a:t>
            </a:r>
          </a:p>
          <a:p>
            <a:r>
              <a:rPr lang="cs-CZ" dirty="0" smtClean="0"/>
              <a:t>Plánování, ne vždy se vydaří stanovený cíl</a:t>
            </a:r>
          </a:p>
          <a:p>
            <a:r>
              <a:rPr lang="cs-CZ" dirty="0" smtClean="0"/>
              <a:t>Klienti mají mít vhodnou obuv, oblečení, nářadí, pokrývku hlavy, opalovací krém</a:t>
            </a:r>
          </a:p>
          <a:p>
            <a:r>
              <a:rPr lang="cs-CZ" dirty="0" smtClean="0"/>
              <a:t>Přestávky, čaj</a:t>
            </a:r>
          </a:p>
          <a:p>
            <a:r>
              <a:rPr lang="cs-CZ" dirty="0" smtClean="0"/>
              <a:t>Konzultace, co se podařilo, co ne</a:t>
            </a:r>
          </a:p>
          <a:p>
            <a:r>
              <a:rPr lang="cs-CZ" dirty="0" smtClean="0"/>
              <a:t>Společný úklid</a:t>
            </a:r>
          </a:p>
          <a:p>
            <a:r>
              <a:rPr lang="cs-CZ" dirty="0" smtClean="0"/>
              <a:t>Empatie a respektující přístup</a:t>
            </a:r>
          </a:p>
          <a:p>
            <a:r>
              <a:rPr lang="cs-CZ" dirty="0" smtClean="0"/>
              <a:t>Nenutit klienty do činností</a:t>
            </a:r>
          </a:p>
          <a:p>
            <a:r>
              <a:rPr lang="cs-CZ" dirty="0" smtClean="0"/>
              <a:t>ZT má přinášet zážitky radosti</a:t>
            </a:r>
          </a:p>
          <a:p>
            <a:r>
              <a:rPr lang="cs-CZ" dirty="0" smtClean="0"/>
              <a:t>Opakované zažívání pozitivní zkušenosti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5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Tvorba aktivizačního programu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Rozvíjet slabé, podporovat silné</a:t>
            </a:r>
          </a:p>
          <a:p>
            <a:r>
              <a:rPr lang="cs-CZ" dirty="0" smtClean="0"/>
              <a:t>Propojování informací s kontextem (smysluplná činnost, časový rámec)</a:t>
            </a:r>
          </a:p>
          <a:p>
            <a:r>
              <a:rPr lang="cs-CZ" dirty="0" smtClean="0"/>
              <a:t>Trvale udržitelný rozvoj, důraz na proces, ne na výsledek</a:t>
            </a:r>
          </a:p>
          <a:p>
            <a:r>
              <a:rPr lang="cs-CZ" dirty="0" smtClean="0"/>
              <a:t>Vstupní informace o klientech</a:t>
            </a:r>
          </a:p>
          <a:p>
            <a:r>
              <a:rPr lang="cs-CZ" dirty="0" smtClean="0"/>
              <a:t>Co je cílem programu (rozvoj motoriky, relaxace, aktivace smyslů,…)</a:t>
            </a:r>
          </a:p>
          <a:p>
            <a:r>
              <a:rPr lang="cs-CZ" dirty="0" smtClean="0"/>
              <a:t>Organizační záležitosti (čas, místo, pomůcky a materiál, spolupracovníci, …)</a:t>
            </a:r>
          </a:p>
          <a:p>
            <a:r>
              <a:rPr lang="cs-CZ" dirty="0" smtClean="0"/>
              <a:t>Pozorovat klientovy reakce</a:t>
            </a:r>
          </a:p>
          <a:p>
            <a:r>
              <a:rPr lang="cs-CZ" dirty="0" smtClean="0"/>
              <a:t>Vylepšování programů a dokumentace</a:t>
            </a:r>
          </a:p>
          <a:p>
            <a:r>
              <a:rPr lang="cs-CZ" dirty="0" smtClean="0"/>
              <a:t>Učit se za pochodu, neustálá inspirace (knihy, internet, televize, ostatní organizace,…)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0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Terapeutická skupina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Příklad zahradní ergoterapeutické dopolední nabídky v domově pro seniory</a:t>
            </a:r>
          </a:p>
          <a:p>
            <a:r>
              <a:rPr lang="cs-CZ" dirty="0" smtClean="0"/>
              <a:t>Každý týden 8:45-12:00, dlouhodobě, ale docházka dobrovolná, volný odchod a příchod</a:t>
            </a:r>
          </a:p>
          <a:p>
            <a:r>
              <a:rPr lang="cs-CZ" dirty="0" smtClean="0"/>
              <a:t>8:45, příprava, přivítání, pití čaje</a:t>
            </a:r>
          </a:p>
          <a:p>
            <a:r>
              <a:rPr lang="cs-CZ" dirty="0" smtClean="0"/>
              <a:t>9:00, „ranní kolečko“, zdravotní stav jednotlivců, události, pozorování, otázky, problémy a návrhy řešení. Upoutávka, co je třeba udělat, jak, co k tomu třeba – svoboda rozhodování (aktivizace, zvyšování samostatnosti), sepsán protokol</a:t>
            </a:r>
          </a:p>
          <a:p>
            <a:r>
              <a:rPr lang="cs-CZ" dirty="0" smtClean="0"/>
              <a:t>10:00, samotná činnost, vhodné nářadí, dostatek přestávek, nepřetěžování, nedostatek zátěže, pitný režim, stín (přesazování a pletí květin ve vyvýšeném záhonu)</a:t>
            </a:r>
          </a:p>
          <a:p>
            <a:r>
              <a:rPr lang="cs-CZ" dirty="0" smtClean="0"/>
              <a:t>11:15, čištění a uklízení nářadí, odpadu, zabalení lahví, podložek na sezení, úklid a umytí nádobí, rozloučení</a:t>
            </a:r>
          </a:p>
          <a:p>
            <a:r>
              <a:rPr lang="cs-CZ" dirty="0" smtClean="0"/>
              <a:t>11:50, poznámky do protokolu, údaje o programu a účastnících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455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Orientace ZT na potřeby klientů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Ochutnávání jednotlivých aktivit (obrázky, fotky, postupné praktické zkoušení)</a:t>
            </a:r>
          </a:p>
          <a:p>
            <a:r>
              <a:rPr lang="cs-CZ" dirty="0"/>
              <a:t>P</a:t>
            </a:r>
            <a:r>
              <a:rPr lang="cs-CZ" dirty="0" smtClean="0"/>
              <a:t>ouze ty aktivity, se kterými má terapeut pozitivní zkušenost</a:t>
            </a:r>
          </a:p>
          <a:p>
            <a:r>
              <a:rPr lang="cs-CZ" dirty="0" smtClean="0"/>
              <a:t>Vysvětlit, co a proč dělám</a:t>
            </a:r>
          </a:p>
          <a:p>
            <a:r>
              <a:rPr lang="cs-CZ" dirty="0" smtClean="0"/>
              <a:t>Zpětná vazba klienta</a:t>
            </a:r>
          </a:p>
          <a:p>
            <a:r>
              <a:rPr lang="cs-CZ" dirty="0" smtClean="0"/>
              <a:t>Úspěch – zážitek vlastní kompetence</a:t>
            </a:r>
          </a:p>
          <a:p>
            <a:r>
              <a:rPr lang="cs-CZ" dirty="0" smtClean="0"/>
              <a:t>Učit se od klientů</a:t>
            </a:r>
          </a:p>
          <a:p>
            <a:r>
              <a:rPr lang="cs-CZ" dirty="0" smtClean="0"/>
              <a:t>Potřeba napojení se na někoho</a:t>
            </a:r>
          </a:p>
          <a:p>
            <a:r>
              <a:rPr lang="cs-CZ" dirty="0" smtClean="0"/>
              <a:t>Potřeba kontroly</a:t>
            </a:r>
          </a:p>
          <a:p>
            <a:r>
              <a:rPr lang="cs-CZ" dirty="0" smtClean="0"/>
              <a:t>Humor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131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Terapeutické techniky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Verbální instrukce – slovní informace, objasnění detailů, popř. doprovod obrázky, fotkami, podpora klientů v dalších krocích</a:t>
            </a:r>
          </a:p>
          <a:p>
            <a:r>
              <a:rPr lang="cs-CZ" dirty="0" smtClean="0"/>
              <a:t>Praktická ukázka – předvedení činnosti, doprovozeno verbálně, zacíleno na klientovo soustředění</a:t>
            </a:r>
          </a:p>
          <a:p>
            <a:r>
              <a:rPr lang="cs-CZ" dirty="0" smtClean="0"/>
              <a:t>Fyzické doprovázení, asistence – s vážnějším postižením, vedený pohyb, používat jen tam, kde je nezbytně nutné, podpořit klienta v nezávislosti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59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Typologie činností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cs-CZ" dirty="0" smtClean="0"/>
              <a:t>Zahradní rok (jaro – semínka, léto – </a:t>
            </a:r>
            <a:r>
              <a:rPr lang="cs-CZ" dirty="0" err="1" smtClean="0"/>
              <a:t>opečovávání</a:t>
            </a:r>
            <a:r>
              <a:rPr lang="cs-CZ" dirty="0" smtClean="0"/>
              <a:t>, podzim – zpracování, zima – příprava)</a:t>
            </a:r>
          </a:p>
          <a:p>
            <a:r>
              <a:rPr lang="cs-CZ" dirty="0" smtClean="0"/>
              <a:t>Přírodní rok (jaro – zelená barva, sedět, užívat si sluníčka, pozorovat přírodu, léto – voda, chůze v mokré trávě, </a:t>
            </a:r>
            <a:r>
              <a:rPr lang="cs-CZ" dirty="0" err="1" smtClean="0"/>
              <a:t>mlhoviště</a:t>
            </a:r>
            <a:r>
              <a:rPr lang="cs-CZ" dirty="0" smtClean="0"/>
              <a:t>, podzim – barvy, ukončení vegetačního roku, zima – zpracování letních květin, bylin, dárky)</a:t>
            </a:r>
          </a:p>
          <a:p>
            <a:r>
              <a:rPr lang="cs-CZ" dirty="0" smtClean="0"/>
              <a:t>Narozeniny / oslavy</a:t>
            </a:r>
          </a:p>
          <a:p>
            <a:r>
              <a:rPr lang="cs-CZ" dirty="0" smtClean="0"/>
              <a:t>Mezigenerační setkání a spolupráce</a:t>
            </a:r>
          </a:p>
          <a:p>
            <a:r>
              <a:rPr lang="cs-CZ" dirty="0" smtClean="0"/>
              <a:t>Hosté a odborníci</a:t>
            </a:r>
          </a:p>
          <a:p>
            <a:r>
              <a:rPr lang="cs-CZ" dirty="0" smtClean="0"/>
              <a:t>Tematické procházky, krmení zvířat, pasivní ZT, bazální stimulace</a:t>
            </a:r>
          </a:p>
          <a:p>
            <a:endParaRPr lang="cs-CZ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659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</TotalTime>
  <Words>620</Words>
  <Application>Microsoft Office PowerPoint</Application>
  <PresentationFormat>Širokoúhlá obrazovka</PresentationFormat>
  <Paragraphs>76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Aktivizační program</vt:lpstr>
      <vt:lpstr>Aktivizační program I</vt:lpstr>
      <vt:lpstr>Aktivizační program II</vt:lpstr>
      <vt:lpstr>Aktivizační program III</vt:lpstr>
      <vt:lpstr>Tvorba aktivizačního programu</vt:lpstr>
      <vt:lpstr>Terapeutická skupina</vt:lpstr>
      <vt:lpstr>Orientace ZT na potřeby klientů</vt:lpstr>
      <vt:lpstr>Terapeutické techniky</vt:lpstr>
      <vt:lpstr>Typologie činností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Aktivizační program</dc:title>
  <dc:creator>Uživatel systému Windows</dc:creator>
  <cp:lastModifiedBy>Uživatel systému Windows</cp:lastModifiedBy>
  <cp:revision>7</cp:revision>
  <dcterms:created xsi:type="dcterms:W3CDTF">2018-03-22T10:02:43Z</dcterms:created>
  <dcterms:modified xsi:type="dcterms:W3CDTF">2018-03-25T15:32:36Z</dcterms:modified>
</cp:coreProperties>
</file>