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56A19-2C46-4810-8170-BAC112185400}" type="datetimeFigureOut">
              <a:rPr lang="cs-CZ" smtClean="0"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5C4F5-B028-45FB-AF80-63B396A8AD2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Reflexe a otázky k filmu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cs-CZ" dirty="0" smtClean="0"/>
          </a:p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k promyšlení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Byl </a:t>
            </a:r>
            <a:r>
              <a:rPr lang="cs-CZ" dirty="0" err="1" smtClean="0"/>
              <a:t>Mr</a:t>
            </a:r>
            <a:r>
              <a:rPr lang="cs-CZ" dirty="0" smtClean="0"/>
              <a:t>. </a:t>
            </a:r>
            <a:r>
              <a:rPr lang="cs-CZ" dirty="0" err="1" smtClean="0"/>
              <a:t>Keating</a:t>
            </a:r>
            <a:r>
              <a:rPr lang="cs-CZ" dirty="0" smtClean="0"/>
              <a:t> dobrý učitel? </a:t>
            </a:r>
            <a:r>
              <a:rPr lang="cs-CZ" dirty="0" smtClean="0"/>
              <a:t>Proč ano, proč ne?</a:t>
            </a:r>
          </a:p>
          <a:p>
            <a:r>
              <a:rPr lang="cs-CZ" dirty="0" smtClean="0"/>
              <a:t>Jaké metody </a:t>
            </a:r>
            <a:r>
              <a:rPr lang="cs-CZ" smtClean="0"/>
              <a:t>používal?</a:t>
            </a:r>
            <a:r>
              <a:rPr lang="cs-CZ" smtClean="0"/>
              <a:t> </a:t>
            </a:r>
            <a:r>
              <a:rPr lang="cs-CZ" dirty="0" smtClean="0"/>
              <a:t>Byly vhodné?</a:t>
            </a:r>
          </a:p>
          <a:p>
            <a:r>
              <a:rPr lang="cs-CZ" dirty="0" smtClean="0"/>
              <a:t>Byly reakce žáků autentické?</a:t>
            </a:r>
          </a:p>
          <a:p>
            <a:r>
              <a:rPr lang="cs-CZ" dirty="0" smtClean="0"/>
              <a:t>Kdo byl nejvíce kladnou postavou filmu?</a:t>
            </a:r>
          </a:p>
          <a:p>
            <a:r>
              <a:rPr lang="cs-CZ" dirty="0" smtClean="0"/>
              <a:t>Kdo byl nejvíce zápornou postavou filmu?</a:t>
            </a:r>
          </a:p>
          <a:p>
            <a:r>
              <a:rPr lang="cs-CZ" dirty="0" smtClean="0"/>
              <a:t>Kdo Vám byl sympatický?</a:t>
            </a:r>
          </a:p>
          <a:p>
            <a:r>
              <a:rPr lang="cs-CZ" dirty="0" smtClean="0"/>
              <a:t>Kdo Vám byl nesympatický?</a:t>
            </a:r>
          </a:p>
          <a:p>
            <a:r>
              <a:rPr lang="cs-CZ" dirty="0" smtClean="0"/>
              <a:t>Jaké hodnoty byly ve filmu ukázány?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Spolek mrtvých básníků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Nástup se </a:t>
            </a:r>
            <a:r>
              <a:rPr lang="cs-CZ" dirty="0" err="1" smtClean="0"/>
              <a:t>standardami</a:t>
            </a:r>
            <a:r>
              <a:rPr lang="cs-CZ" dirty="0" smtClean="0"/>
              <a:t> za doprovodu hry na dudy: tradice, čest, disciplína, odvaha</a:t>
            </a:r>
          </a:p>
          <a:p>
            <a:r>
              <a:rPr lang="cs-CZ" dirty="0" smtClean="0"/>
              <a:t>Předání zapálené svíce: „světlo vědění“</a:t>
            </a:r>
          </a:p>
          <a:p>
            <a:r>
              <a:rPr lang="cs-CZ" dirty="0" smtClean="0"/>
              <a:t>Celé se děje v roce 1959 („před sto lety, v roce 1859…), připomenuty úspěchy, probuzena hrdost na školu (nejlepší v USA)</a:t>
            </a:r>
          </a:p>
          <a:p>
            <a:r>
              <a:rPr lang="cs-CZ" dirty="0" smtClean="0"/>
              <a:t>Setkání chlapců na pokoji, 4 „</a:t>
            </a:r>
            <a:r>
              <a:rPr lang="cs-CZ" dirty="0" err="1" smtClean="0"/>
              <a:t>vzdorozásady</a:t>
            </a:r>
            <a:r>
              <a:rPr lang="cs-CZ" dirty="0" smtClean="0"/>
              <a:t>“ – vlastní principy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Spolek mrtvých básníků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otec zasahuje do mimoškolních aktivit syna</a:t>
            </a:r>
          </a:p>
          <a:p>
            <a:r>
              <a:rPr lang="cs-CZ" dirty="0" smtClean="0"/>
              <a:t>vysoké nároky všech učitelů</a:t>
            </a:r>
          </a:p>
          <a:p>
            <a:r>
              <a:rPr lang="cs-CZ" dirty="0" smtClean="0"/>
              <a:t>pravidelně se učit je pro studenty návyk</a:t>
            </a:r>
          </a:p>
          <a:p>
            <a:r>
              <a:rPr lang="cs-CZ" dirty="0" err="1" smtClean="0"/>
              <a:t>nestandartní</a:t>
            </a:r>
            <a:r>
              <a:rPr lang="cs-CZ" dirty="0" smtClean="0"/>
              <a:t> přístup nového učitele literatury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Spolek mrtvých básníků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„Z toho nás chce zkoušet? – Tys to nepochopil? – A co? Co?“</a:t>
            </a:r>
          </a:p>
          <a:p>
            <a:r>
              <a:rPr lang="cs-CZ" dirty="0" smtClean="0"/>
              <a:t>„Teď, pánové, se začneme učit sami. … Studium literatury je odlišné od studia managementu či medicíny.“</a:t>
            </a:r>
          </a:p>
          <a:p>
            <a:r>
              <a:rPr lang="cs-CZ" dirty="0" smtClean="0"/>
              <a:t>„Básně nečteme kvůli kráse, ale pro život. Některé věci jsou důležité, ale život je větší, bohatší. …Nádherná báseň nekončí, a TY SMÍŠ  připojit verš.“</a:t>
            </a:r>
          </a:p>
          <a:p>
            <a:r>
              <a:rPr lang="cs-CZ" dirty="0" smtClean="0"/>
              <a:t>Kritika latináře: „Až zjistí, že nejsou Shakespearové a Mozartové, začnou Vás nenávidět.“</a:t>
            </a:r>
          </a:p>
          <a:p>
            <a:r>
              <a:rPr lang="cs-CZ" dirty="0" smtClean="0"/>
              <a:t>„Chci samostatně myslící bytosti.“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Spolek mrtvých básníků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vůle bojovat, hledat a jít – vůle básníků</a:t>
            </a:r>
          </a:p>
          <a:p>
            <a:r>
              <a:rPr lang="cs-CZ" dirty="0" smtClean="0"/>
              <a:t>na vše pohlížet novým způsobem – jakmile si myslíme, že něco známe, musíme se na to podívat jinak</a:t>
            </a:r>
          </a:p>
          <a:p>
            <a:r>
              <a:rPr lang="cs-CZ" dirty="0" smtClean="0"/>
              <a:t>většina lidí žije v tichém zoufalství, - to nesmíte připustit, - vzepřete se, napište vlastní báseň. A budete ji předčítat. Vím, že Vás přednes děsí.</a:t>
            </a:r>
          </a:p>
          <a:p>
            <a:r>
              <a:rPr lang="cs-CZ" dirty="0" smtClean="0"/>
              <a:t>Hlavně nepište všedním způsobem.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Spolek mrtvých básníků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 </a:t>
            </a:r>
            <a:r>
              <a:rPr lang="cs-CZ" dirty="0" err="1" smtClean="0"/>
              <a:t>řvací</a:t>
            </a:r>
            <a:r>
              <a:rPr lang="cs-CZ" dirty="0" smtClean="0"/>
              <a:t> pozice. Barbarský řev. Zavřete oči a zapněte představivost. Tvoření básně. „Pamatujte si to.“ Óda na radost. </a:t>
            </a:r>
          </a:p>
          <a:p>
            <a:r>
              <a:rPr lang="cs-CZ" dirty="0" smtClean="0"/>
              <a:t>Silné emoce. </a:t>
            </a:r>
          </a:p>
          <a:p>
            <a:r>
              <a:rPr lang="cs-CZ" dirty="0" smtClean="0"/>
              <a:t>Najděte si svůj vlastní styl tváří v tvář ostatním. </a:t>
            </a:r>
          </a:p>
          <a:p>
            <a:r>
              <a:rPr lang="cs-CZ" dirty="0" smtClean="0"/>
              <a:t>Ředitel: „Takhle staří chlapci jsou příliš senzitivní. …Učební osnovy jsou dané.“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Spolek mrtvých básníků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Někdy je čas odvahy, někdy obezřetnosti – moudrý muž to rozliší. Přemýšlejte mozkem. </a:t>
            </a:r>
          </a:p>
          <a:p>
            <a:r>
              <a:rPr lang="cs-CZ" dirty="0" smtClean="0"/>
              <a:t>Otec: „Obětoval jsem všechno, abys mohl studovat a ty to teď nezničíš.“</a:t>
            </a:r>
          </a:p>
          <a:p>
            <a:r>
              <a:rPr lang="cs-CZ" dirty="0" smtClean="0"/>
              <a:t>Učitel na otázku, proč žije odloučeně od své milé: „Miluji učení, nechci být kdekoliv. … Nejsi otrok, neděláš nějaký vrtoch, dokážeš mu to. Musíš s otcem promluvit.“ – Nejde to jinak? – Ne, nejde.</a:t>
            </a:r>
          </a:p>
          <a:p>
            <a:r>
              <a:rPr lang="cs-CZ" dirty="0" smtClean="0"/>
              <a:t>Lež?</a:t>
            </a:r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Spolek mrtvých básníků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Divadelní představení, otec přítomen, odveze syna domů, tam oznámí přepsání na vojenskou školu.</a:t>
            </a:r>
          </a:p>
          <a:p>
            <a:r>
              <a:rPr lang="cs-CZ" dirty="0" err="1" smtClean="0"/>
              <a:t>Neil</a:t>
            </a:r>
            <a:r>
              <a:rPr lang="cs-CZ" dirty="0" smtClean="0"/>
              <a:t>: Byl jsem dobrý. Sebevražda.</a:t>
            </a:r>
          </a:p>
          <a:p>
            <a:r>
              <a:rPr lang="cs-CZ" dirty="0" err="1" smtClean="0"/>
              <a:t>Mr</a:t>
            </a:r>
            <a:r>
              <a:rPr lang="cs-CZ" dirty="0" smtClean="0"/>
              <a:t>. </a:t>
            </a:r>
            <a:r>
              <a:rPr lang="cs-CZ" dirty="0" err="1" smtClean="0"/>
              <a:t>Keating</a:t>
            </a:r>
            <a:r>
              <a:rPr lang="cs-CZ" dirty="0" smtClean="0"/>
              <a:t> ve třídě. Ze slov, která se četla při zahájení setkání Spolku: „…až budu umírat, nechci poznat, že jsem nežil“.</a:t>
            </a:r>
          </a:p>
          <a:p>
            <a:r>
              <a:rPr lang="cs-CZ" dirty="0" smtClean="0"/>
              <a:t>Vyšetřování ve škole. Argumentace zásadami.</a:t>
            </a:r>
            <a:r>
              <a:rPr lang="cs-CZ" dirty="0"/>
              <a:t> </a:t>
            </a:r>
            <a:r>
              <a:rPr lang="cs-CZ" dirty="0" smtClean="0"/>
              <a:t>Odlišnost názorů ve třídě.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Spolek mrtvých básníků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Přinucení k podpisu obžaloby </a:t>
            </a:r>
            <a:r>
              <a:rPr lang="cs-CZ" dirty="0" err="1" smtClean="0"/>
              <a:t>Keatinga</a:t>
            </a:r>
            <a:r>
              <a:rPr lang="cs-CZ" dirty="0" smtClean="0"/>
              <a:t> a uvalení veškeré viny na něj.</a:t>
            </a:r>
          </a:p>
          <a:p>
            <a:r>
              <a:rPr lang="cs-CZ" dirty="0" smtClean="0"/>
              <a:t>Rozloučení s Kapitánem. Tradice, čest, disciplína, odvaha.</a:t>
            </a:r>
          </a:p>
          <a:p>
            <a:r>
              <a:rPr lang="cs-CZ" dirty="0" smtClean="0"/>
              <a:t>Stejný doprovod hry na dudy jako na začátku filmu. </a:t>
            </a:r>
          </a:p>
          <a:p>
            <a:r>
              <a:rPr lang="cs-CZ" dirty="0" smtClean="0"/>
              <a:t>Učitel děkuje žákům.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574</Words>
  <Application>Microsoft Office PowerPoint</Application>
  <PresentationFormat>Předvádění na obrazovce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Reflexe a otázky k filmu</vt:lpstr>
      <vt:lpstr>Spolek mrtvých básníků</vt:lpstr>
      <vt:lpstr>Spolek mrtvých básníků</vt:lpstr>
      <vt:lpstr>Spolek mrtvých básníků</vt:lpstr>
      <vt:lpstr>Spolek mrtvých básníků</vt:lpstr>
      <vt:lpstr>Spolek mrtvých básníků</vt:lpstr>
      <vt:lpstr>Spolek mrtvých básníků</vt:lpstr>
      <vt:lpstr>Spolek mrtvých básníků</vt:lpstr>
      <vt:lpstr>Spolek mrtvých básníků</vt:lpstr>
      <vt:lpstr>Otázky k promyšlení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Reflexe a otázky k filmu</dc:title>
  <dc:creator>ZS</dc:creator>
  <cp:lastModifiedBy>ZS</cp:lastModifiedBy>
  <cp:revision>6</cp:revision>
  <dcterms:created xsi:type="dcterms:W3CDTF">2016-05-19T21:52:31Z</dcterms:created>
  <dcterms:modified xsi:type="dcterms:W3CDTF">2016-05-19T22:39:55Z</dcterms:modified>
</cp:coreProperties>
</file>