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4" d="100"/>
          <a:sy n="64" d="100"/>
        </p:scale>
        <p:origin x="-1330" y="-7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F54FF22-9BF0-49CF-BF1A-BD72E0866E94}" type="datetimeFigureOut">
              <a:rPr lang="cs-CZ" smtClean="0"/>
              <a:t>4.5.2016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54FB6A-F785-42AB-A568-6F082E6C86C5}" type="slidenum">
              <a:rPr lang="cs-CZ" smtClean="0"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Má příroda smysl?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algn="r"/>
            <a:r>
              <a:rPr lang="cs-CZ" dirty="0" smtClean="0"/>
              <a:t>Zuzana Svobodová</a:t>
            </a:r>
            <a:endParaRPr lang="cs-CZ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Aristotelovy předpoklady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Příroda je účelná</a:t>
            </a:r>
          </a:p>
          <a:p>
            <a:r>
              <a:rPr lang="cs-CZ" dirty="0" smtClean="0"/>
              <a:t>Člověk usiluje o štěstí, zdařilý život (</a:t>
            </a:r>
            <a:r>
              <a:rPr lang="cs-CZ" cap="small" dirty="0" err="1" smtClean="0"/>
              <a:t>eudaimonia</a:t>
            </a:r>
            <a:r>
              <a:rPr lang="cs-CZ" dirty="0" smtClean="0"/>
              <a:t>)</a:t>
            </a:r>
          </a:p>
          <a:p>
            <a:r>
              <a:rPr lang="cs-CZ" dirty="0" smtClean="0"/>
              <a:t>Celek je víc než část (celek předchází části), společnost je víc než jednotlivec</a:t>
            </a:r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/>
              <a:t>Otázky na semináři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Má příroda smysl?</a:t>
            </a:r>
          </a:p>
          <a:p>
            <a:r>
              <a:rPr lang="cs-CZ" dirty="0" smtClean="0"/>
              <a:t>Má život smysl?</a:t>
            </a:r>
          </a:p>
          <a:p>
            <a:r>
              <a:rPr lang="cs-CZ" dirty="0" smtClean="0"/>
              <a:t>Má výchova smysl?</a:t>
            </a:r>
          </a:p>
          <a:p>
            <a:r>
              <a:rPr lang="cs-CZ" dirty="0" smtClean="0"/>
              <a:t>Má práce sociálního pracovníka smysl?</a:t>
            </a:r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„Hodnota“ </a:t>
            </a:r>
            <a:r>
              <a:rPr lang="cs-CZ" dirty="0" smtClean="0"/>
              <a:t>sama </a:t>
            </a:r>
            <a:r>
              <a:rPr lang="cs-CZ" smtClean="0"/>
              <a:t>o sobě (?)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Je život hodnotou sám o sobě?</a:t>
            </a:r>
          </a:p>
          <a:p>
            <a:r>
              <a:rPr lang="cs-CZ" dirty="0" smtClean="0"/>
              <a:t>Je život dobro? </a:t>
            </a:r>
          </a:p>
          <a:p>
            <a:r>
              <a:rPr lang="cs-CZ" dirty="0" smtClean="0"/>
              <a:t>srov. </a:t>
            </a:r>
            <a:r>
              <a:rPr lang="cs-CZ" dirty="0" err="1" smtClean="0"/>
              <a:t>Sokratés</a:t>
            </a:r>
            <a:r>
              <a:rPr lang="cs-CZ" dirty="0" smtClean="0"/>
              <a:t>: cílem/smyslem nikoli jen žít, ale žít dobře/správně/spravedlivě</a:t>
            </a:r>
            <a:endParaRPr lang="cs-CZ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</TotalTime>
  <Words>87</Words>
  <Application>Microsoft Office PowerPoint</Application>
  <PresentationFormat>Předvádění na obrazovce (4:3)</PresentationFormat>
  <Paragraphs>15</Paragraphs>
  <Slides>4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4</vt:i4>
      </vt:variant>
    </vt:vector>
  </HeadingPairs>
  <TitlesOfParts>
    <vt:vector size="5" baseType="lpstr">
      <vt:lpstr>Motiv sady Office</vt:lpstr>
      <vt:lpstr>Má příroda smysl?</vt:lpstr>
      <vt:lpstr>Aristotelovy předpoklady</vt:lpstr>
      <vt:lpstr>Otázky na semináři</vt:lpstr>
      <vt:lpstr>„Hodnota“ sama o sobě (?)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Má příroda smysl?</dc:title>
  <dc:creator>ZS</dc:creator>
  <cp:lastModifiedBy>ZS</cp:lastModifiedBy>
  <cp:revision>1</cp:revision>
  <dcterms:created xsi:type="dcterms:W3CDTF">2016-05-04T21:46:32Z</dcterms:created>
  <dcterms:modified xsi:type="dcterms:W3CDTF">2016-05-04T21:53:27Z</dcterms:modified>
</cp:coreProperties>
</file>