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3" r:id="rId8"/>
    <p:sldId id="260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D7A-5951-4A9C-84FA-E06659EAF722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99DE-DD4F-451E-AB04-B112C046996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D7A-5951-4A9C-84FA-E06659EAF722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99DE-DD4F-451E-AB04-B112C046996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D7A-5951-4A9C-84FA-E06659EAF722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99DE-DD4F-451E-AB04-B112C046996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D7A-5951-4A9C-84FA-E06659EAF722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99DE-DD4F-451E-AB04-B112C046996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D7A-5951-4A9C-84FA-E06659EAF722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99DE-DD4F-451E-AB04-B112C046996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D7A-5951-4A9C-84FA-E06659EAF722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99DE-DD4F-451E-AB04-B112C046996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D7A-5951-4A9C-84FA-E06659EAF722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99DE-DD4F-451E-AB04-B112C046996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D7A-5951-4A9C-84FA-E06659EAF722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99DE-DD4F-451E-AB04-B112C046996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D7A-5951-4A9C-84FA-E06659EAF722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99DE-DD4F-451E-AB04-B112C046996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D7A-5951-4A9C-84FA-E06659EAF722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99DE-DD4F-451E-AB04-B112C046996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D7A-5951-4A9C-84FA-E06659EAF722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A99DE-DD4F-451E-AB04-B112C046996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48D7A-5951-4A9C-84FA-E06659EAF722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A99DE-DD4F-451E-AB04-B112C046996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Etika v islámu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 smtClean="0"/>
              <a:t>Zuzana Svobodová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Etika islámu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i="1" dirty="0" smtClean="0"/>
              <a:t>Korán</a:t>
            </a:r>
            <a:r>
              <a:rPr lang="cs-CZ" dirty="0" smtClean="0"/>
              <a:t> (650-655, prorok </a:t>
            </a:r>
            <a:r>
              <a:rPr lang="cs-CZ" i="1" dirty="0" err="1" smtClean="0"/>
              <a:t>Muhammad</a:t>
            </a:r>
            <a:r>
              <a:rPr lang="cs-CZ" i="1" dirty="0" smtClean="0"/>
              <a:t> </a:t>
            </a:r>
            <a:r>
              <a:rPr lang="cs-CZ" i="1" dirty="0" err="1" smtClean="0"/>
              <a:t>Ibn</a:t>
            </a:r>
            <a:r>
              <a:rPr lang="cs-CZ" i="1" dirty="0" smtClean="0"/>
              <a:t> </a:t>
            </a:r>
            <a:r>
              <a:rPr lang="cs-CZ" i="1" dirty="0" err="1" smtClean="0"/>
              <a:t>Abdulláh</a:t>
            </a:r>
            <a:r>
              <a:rPr lang="cs-CZ" i="1" dirty="0" smtClean="0"/>
              <a:t> – </a:t>
            </a:r>
            <a:r>
              <a:rPr lang="cs-CZ" dirty="0" smtClean="0"/>
              <a:t>570, Mekka až 632, Medína)</a:t>
            </a:r>
          </a:p>
          <a:p>
            <a:r>
              <a:rPr lang="cs-CZ" dirty="0" smtClean="0"/>
              <a:t>dva významní islámští myslitelé: </a:t>
            </a:r>
            <a:r>
              <a:rPr lang="cs-CZ" dirty="0" err="1" smtClean="0"/>
              <a:t>al</a:t>
            </a:r>
            <a:r>
              <a:rPr lang="cs-CZ" dirty="0" smtClean="0"/>
              <a:t> </a:t>
            </a:r>
            <a:r>
              <a:rPr lang="cs-CZ" dirty="0" err="1" smtClean="0"/>
              <a:t>Fárábí</a:t>
            </a:r>
            <a:r>
              <a:rPr lang="cs-CZ" dirty="0" smtClean="0"/>
              <a:t> (kol. 950), </a:t>
            </a:r>
            <a:r>
              <a:rPr lang="cs-CZ" dirty="0" err="1" smtClean="0"/>
              <a:t>al</a:t>
            </a:r>
            <a:r>
              <a:rPr lang="cs-CZ" dirty="0" smtClean="0"/>
              <a:t> </a:t>
            </a:r>
            <a:r>
              <a:rPr lang="cs-CZ" dirty="0" err="1" smtClean="0"/>
              <a:t>Ghazzálí</a:t>
            </a:r>
            <a:r>
              <a:rPr lang="cs-CZ" dirty="0" smtClean="0"/>
              <a:t> (1058-1111)</a:t>
            </a:r>
          </a:p>
          <a:p>
            <a:r>
              <a:rPr lang="cs-CZ" dirty="0" smtClean="0"/>
              <a:t>slovo „islám“ pochází z kořene „</a:t>
            </a:r>
            <a:r>
              <a:rPr lang="cs-CZ" dirty="0" err="1" smtClean="0"/>
              <a:t>slm</a:t>
            </a:r>
            <a:r>
              <a:rPr lang="cs-CZ" dirty="0" smtClean="0"/>
              <a:t>“, </a:t>
            </a:r>
            <a:r>
              <a:rPr lang="cs-CZ" i="1" dirty="0" err="1" smtClean="0"/>
              <a:t>aslama</a:t>
            </a:r>
            <a:r>
              <a:rPr lang="cs-CZ" dirty="0" smtClean="0"/>
              <a:t> – „podrobit se“ (Bohu) – </a:t>
            </a:r>
            <a:r>
              <a:rPr lang="cs-CZ" i="1" dirty="0" smtClean="0"/>
              <a:t>muslim</a:t>
            </a:r>
            <a:r>
              <a:rPr lang="cs-CZ" dirty="0" smtClean="0"/>
              <a:t> je lingvisticky od tohoto slovesa aktivní participium – </a:t>
            </a:r>
            <a:r>
              <a:rPr lang="cs-CZ" i="1" dirty="0" smtClean="0"/>
              <a:t>muslim</a:t>
            </a:r>
            <a:r>
              <a:rPr lang="cs-CZ" dirty="0" smtClean="0"/>
              <a:t> znamená podřízený, </a:t>
            </a:r>
            <a:r>
              <a:rPr lang="cs-CZ" dirty="0" smtClean="0"/>
              <a:t>poddán</a:t>
            </a:r>
          </a:p>
          <a:p>
            <a:r>
              <a:rPr lang="cs-CZ" dirty="0" smtClean="0"/>
              <a:t>Bůh nejvíc odpouštějící, nejslitovnější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Etika islámu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svobodná </a:t>
            </a:r>
            <a:r>
              <a:rPr lang="cs-CZ" b="1" dirty="0" smtClean="0"/>
              <a:t>vůle</a:t>
            </a:r>
            <a:r>
              <a:rPr lang="cs-CZ" dirty="0" smtClean="0"/>
              <a:t>: každému člověku dána konečná volba následovat boží příkazy nebo být nevěřící („putovat naslepo“ světem)</a:t>
            </a:r>
          </a:p>
          <a:p>
            <a:r>
              <a:rPr lang="cs-CZ" dirty="0" smtClean="0"/>
              <a:t>skutečná ušlechtilost (ctnost) pochází z podřízení se božímu slovu; toto podřízení má provázet spravedlnost a láska</a:t>
            </a:r>
          </a:p>
          <a:p>
            <a:r>
              <a:rPr lang="cs-CZ" dirty="0" smtClean="0"/>
              <a:t>V Koránu patří práva lidí a boží zákony k sobě; podle nich se má vůči všem lidem jednat s úctou, protože všechny stvořil Bůh.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Etika v islámu – </a:t>
            </a:r>
            <a:r>
              <a:rPr lang="cs-CZ" dirty="0" err="1" smtClean="0"/>
              <a:t>al</a:t>
            </a:r>
            <a:r>
              <a:rPr lang="cs-CZ" dirty="0" smtClean="0"/>
              <a:t> </a:t>
            </a:r>
            <a:r>
              <a:rPr lang="cs-CZ" dirty="0" err="1" smtClean="0"/>
              <a:t>Fárábí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svět je jednotný, ale rozdělenost stále ještě trvá; lidé se mají podílet v obou oblastech: v činnostech mimo intelektuálního, nižšího světa (jako rostliny a zvířata), ale také se účastnit intelektuálního, vyššího světa (vrcholem Bůh) - </a:t>
            </a:r>
            <a:r>
              <a:rPr lang="cs-CZ" dirty="0" err="1" smtClean="0"/>
              <a:t>al</a:t>
            </a:r>
            <a:r>
              <a:rPr lang="cs-CZ" dirty="0" smtClean="0"/>
              <a:t> </a:t>
            </a:r>
            <a:r>
              <a:rPr lang="cs-CZ" dirty="0" err="1" smtClean="0"/>
              <a:t>Fárábí</a:t>
            </a:r>
            <a:r>
              <a:rPr lang="cs-CZ" dirty="0" smtClean="0"/>
              <a:t> ovlivněn </a:t>
            </a:r>
            <a:r>
              <a:rPr lang="cs-CZ" dirty="0" err="1" smtClean="0"/>
              <a:t>neoplatonismem</a:t>
            </a:r>
            <a:r>
              <a:rPr lang="cs-CZ" dirty="0" smtClean="0"/>
              <a:t> a aristotelskou filosofií</a:t>
            </a:r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Etika v islámu – </a:t>
            </a:r>
            <a:r>
              <a:rPr lang="cs-CZ" dirty="0" err="1" smtClean="0"/>
              <a:t>al</a:t>
            </a:r>
            <a:r>
              <a:rPr lang="cs-CZ" dirty="0" smtClean="0"/>
              <a:t> </a:t>
            </a:r>
            <a:r>
              <a:rPr lang="cs-CZ" dirty="0" err="1" smtClean="0"/>
              <a:t>Fárábí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osoba a společnost musí jednat tak, aby se zvýšila </a:t>
            </a:r>
            <a:r>
              <a:rPr lang="cs-CZ" b="1" dirty="0" smtClean="0"/>
              <a:t>dokonalost</a:t>
            </a:r>
            <a:r>
              <a:rPr lang="cs-CZ" dirty="0" smtClean="0"/>
              <a:t> každého</a:t>
            </a:r>
          </a:p>
          <a:p>
            <a:r>
              <a:rPr lang="cs-CZ" dirty="0" smtClean="0"/>
              <a:t>„</a:t>
            </a:r>
            <a:r>
              <a:rPr lang="cs-CZ" dirty="0" smtClean="0"/>
              <a:t>zlo" je chybění dokonalosti / nedostatek dobra</a:t>
            </a:r>
          </a:p>
          <a:p>
            <a:r>
              <a:rPr lang="cs-CZ" dirty="0" smtClean="0"/>
              <a:t>Bůh pomáhá při dalším zdokonalování tvorů, dobro rozvíjí naše intelektuální schopnosti</a:t>
            </a:r>
          </a:p>
          <a:p>
            <a:r>
              <a:rPr lang="cs-CZ" b="1" dirty="0" smtClean="0"/>
              <a:t>štěstí</a:t>
            </a:r>
            <a:r>
              <a:rPr lang="cs-CZ" dirty="0" smtClean="0"/>
              <a:t> – je vyhledáváno pro svou vlastní příčinu</a:t>
            </a:r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Etika v islámu – </a:t>
            </a:r>
            <a:r>
              <a:rPr lang="cs-CZ" dirty="0" err="1" smtClean="0"/>
              <a:t>al</a:t>
            </a:r>
            <a:r>
              <a:rPr lang="cs-CZ" dirty="0" smtClean="0"/>
              <a:t> </a:t>
            </a:r>
            <a:r>
              <a:rPr lang="cs-CZ" dirty="0" err="1" smtClean="0"/>
              <a:t>Fárábí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jedinec musí používat </a:t>
            </a:r>
            <a:r>
              <a:rPr lang="cs-CZ" b="1" dirty="0" smtClean="0"/>
              <a:t>rozum</a:t>
            </a:r>
            <a:r>
              <a:rPr lang="cs-CZ" dirty="0" smtClean="0"/>
              <a:t>, i společnost by měla být uspořádána tak, aby bylo dosaženo </a:t>
            </a:r>
            <a:r>
              <a:rPr lang="cs-CZ" b="1" dirty="0" smtClean="0"/>
              <a:t>harmonie</a:t>
            </a:r>
          </a:p>
          <a:p>
            <a:r>
              <a:rPr lang="cs-CZ" dirty="0" smtClean="0"/>
              <a:t>Harmonie je dosaženo vykonáváním </a:t>
            </a:r>
            <a:r>
              <a:rPr lang="cs-CZ" b="1" dirty="0" smtClean="0"/>
              <a:t>povinností</a:t>
            </a:r>
            <a:r>
              <a:rPr lang="cs-CZ" dirty="0" smtClean="0"/>
              <a:t> vzhledem k roli ve společnosti</a:t>
            </a:r>
            <a:r>
              <a:rPr lang="cs-CZ" dirty="0" smtClean="0"/>
              <a:t>.</a:t>
            </a:r>
            <a:endParaRPr lang="cs-CZ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Etika v islámu – </a:t>
            </a:r>
            <a:r>
              <a:rPr lang="cs-CZ" dirty="0" err="1" smtClean="0"/>
              <a:t>al</a:t>
            </a:r>
            <a:r>
              <a:rPr lang="cs-CZ" dirty="0" smtClean="0"/>
              <a:t> </a:t>
            </a:r>
            <a:r>
              <a:rPr lang="cs-CZ" dirty="0" err="1" smtClean="0"/>
              <a:t>Fárábí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Harmonické společnosti lze dosáhnout prostřednictvím účinného a racionálního vedení, stejně jako skrze výuku náboženství. Konec je stejný: harmonické sociální zázemí, které umožňuje všem patřičnou část štěstí v tomto životě, stejně jako šanci na štěstí v posmrtném životě.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Etika v islámu – </a:t>
            </a:r>
            <a:r>
              <a:rPr lang="cs-CZ" dirty="0" err="1" smtClean="0"/>
              <a:t>al</a:t>
            </a:r>
            <a:r>
              <a:rPr lang="cs-CZ" dirty="0" smtClean="0"/>
              <a:t> </a:t>
            </a:r>
            <a:r>
              <a:rPr lang="cs-CZ" dirty="0" err="1" smtClean="0"/>
              <a:t>Ghazzálí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Boží činy musí být mimo dobro a zlo (jako Bůh tvoří všechny věci, které mohou být hodnoceny jako dobré či zlé).</a:t>
            </a:r>
          </a:p>
          <a:p>
            <a:r>
              <a:rPr lang="cs-CZ" dirty="0" smtClean="0"/>
              <a:t>z hlediska člověka je dobré to, co je příjemné, užitečné a krásné, zatímco zlo tyto vlastnosti nemá</a:t>
            </a:r>
          </a:p>
          <a:p>
            <a:r>
              <a:rPr lang="cs-CZ" dirty="0" smtClean="0"/>
              <a:t>lidský rozum nemá poslední slovo ve věcech morálky, protože existují i jiné sféry existence, které překračují schopnost našeho myšlení – Boží pohled přesahuje lidský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411</Words>
  <Application>Microsoft Office PowerPoint</Application>
  <PresentationFormat>Předvádění na obrazovce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Etika v islámu</vt:lpstr>
      <vt:lpstr>Etika islámu</vt:lpstr>
      <vt:lpstr>Etika islámu</vt:lpstr>
      <vt:lpstr>Etika v islámu – al Fárábí</vt:lpstr>
      <vt:lpstr>Etika v islámu – al Fárábí</vt:lpstr>
      <vt:lpstr>Etika v islámu – al Fárábí</vt:lpstr>
      <vt:lpstr>Etika v islámu – al Fárábí</vt:lpstr>
      <vt:lpstr>Etika v islámu – al Ghazzálí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v islámu</dc:title>
  <dc:creator>ZS</dc:creator>
  <cp:lastModifiedBy>ZS</cp:lastModifiedBy>
  <cp:revision>1</cp:revision>
  <dcterms:created xsi:type="dcterms:W3CDTF">2016-03-03T07:29:06Z</dcterms:created>
  <dcterms:modified xsi:type="dcterms:W3CDTF">2016-03-03T07:34:01Z</dcterms:modified>
</cp:coreProperties>
</file>