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3E5EB-A711-4234-9E21-4D4A660ECA9B}" type="datetimeFigureOut">
              <a:rPr lang="cs-CZ" smtClean="0"/>
              <a:t>3.3.2016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8208D-5B1E-4AEE-954D-64CC4D0926C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Církevní otcové a výchova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ne nutně instituce, ale tradice – </a:t>
            </a:r>
            <a:r>
              <a:rPr lang="cs-CZ" dirty="0" err="1" smtClean="0"/>
              <a:t>tradice</a:t>
            </a:r>
            <a:r>
              <a:rPr lang="cs-CZ" dirty="0" smtClean="0"/>
              <a:t> předávání kultury (lat. </a:t>
            </a:r>
            <a:r>
              <a:rPr lang="cs-CZ" i="1" dirty="0" err="1" smtClean="0"/>
              <a:t>cultura</a:t>
            </a:r>
            <a:r>
              <a:rPr lang="cs-CZ" dirty="0" smtClean="0"/>
              <a:t> – péče)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Církevní otcové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Otcem nazýván též učitel, jedná se tedy o ty, kteří se zasadili o předávání církevního učení</a:t>
            </a:r>
          </a:p>
          <a:p>
            <a:endParaRPr lang="cs-CZ" dirty="0"/>
          </a:p>
          <a:p>
            <a:r>
              <a:rPr lang="cs-CZ" dirty="0" smtClean="0"/>
              <a:t>Alexandrijská škola – alegorická metoda</a:t>
            </a:r>
          </a:p>
          <a:p>
            <a:r>
              <a:rPr lang="cs-CZ" dirty="0" smtClean="0"/>
              <a:t>Antiochijská škola – doslovná metoda</a:t>
            </a:r>
          </a:p>
          <a:p>
            <a:r>
              <a:rPr lang="cs-CZ" dirty="0" smtClean="0"/>
              <a:t>srovnání: v židovství škola </a:t>
            </a:r>
            <a:r>
              <a:rPr lang="cs-CZ" dirty="0" err="1" smtClean="0"/>
              <a:t>Hamalielova</a:t>
            </a:r>
            <a:r>
              <a:rPr lang="cs-CZ" dirty="0" smtClean="0"/>
              <a:t> (liberálnější) a </a:t>
            </a:r>
            <a:r>
              <a:rPr lang="cs-CZ" dirty="0" err="1" smtClean="0"/>
              <a:t>Šamajova</a:t>
            </a:r>
            <a:r>
              <a:rPr lang="cs-CZ" dirty="0" smtClean="0"/>
              <a:t> (doslovnost)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Člověk v textech Církevních otců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stvořený v jedinečnosti – každý člověk celý svět</a:t>
            </a:r>
          </a:p>
          <a:p>
            <a:r>
              <a:rPr lang="cs-CZ" dirty="0" smtClean="0"/>
              <a:t>milován (protože chtěn Bohem)</a:t>
            </a:r>
          </a:p>
          <a:p>
            <a:r>
              <a:rPr lang="cs-CZ" dirty="0" smtClean="0"/>
              <a:t>svobodný ve vůli – tím obrazem Boha</a:t>
            </a:r>
          </a:p>
          <a:p>
            <a:r>
              <a:rPr lang="cs-CZ" dirty="0" smtClean="0"/>
              <a:t>nikoli on dárcem života – v řádu </a:t>
            </a:r>
            <a:r>
              <a:rPr lang="cs-CZ" smtClean="0"/>
              <a:t>stvořeného světa</a:t>
            </a:r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104</Words>
  <Application>Microsoft Office PowerPoint</Application>
  <PresentationFormat>Předvádění na obrazovce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Církevní otcové a výchova</vt:lpstr>
      <vt:lpstr>Škola</vt:lpstr>
      <vt:lpstr>Církevní otcové</vt:lpstr>
      <vt:lpstr>Člověk v textech Církevních otců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Církevní otcové a výchova</dc:title>
  <dc:creator>ZS</dc:creator>
  <cp:lastModifiedBy>ZS</cp:lastModifiedBy>
  <cp:revision>1</cp:revision>
  <dcterms:created xsi:type="dcterms:W3CDTF">2016-03-03T07:52:10Z</dcterms:created>
  <dcterms:modified xsi:type="dcterms:W3CDTF">2016-03-03T07:58:19Z</dcterms:modified>
</cp:coreProperties>
</file>