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DAE17-B785-4F31-9921-9863F379F132}" type="datetimeFigureOut">
              <a:rPr lang="cs-CZ" smtClean="0"/>
              <a:pPr/>
              <a:t>17.2.2014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3834B-1059-464F-9D4C-9D7FF72872E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9797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Případová konference v práci </a:t>
            </a:r>
            <a:br>
              <a:rPr lang="cs-CZ" b="1" dirty="0" smtClean="0"/>
            </a:br>
            <a:r>
              <a:rPr lang="cs-CZ" b="1" dirty="0" smtClean="0"/>
              <a:t>s rodinami a ohroženými dětmi</a:t>
            </a:r>
            <a:endParaRPr lang="cs-CZ" b="1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Případová konference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4000" dirty="0"/>
              <a:t>Případová  konference  je  plánované a koordinované společné setkání všech, kteří představují, nebo mohou představovat, podpůrnou síť pro dítě a jeho rodinu.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Cíl případové konference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sz="4000" dirty="0"/>
              <a:t>výměna </a:t>
            </a:r>
            <a:r>
              <a:rPr lang="cs-CZ" sz="4000" dirty="0" smtClean="0"/>
              <a:t>informací</a:t>
            </a:r>
          </a:p>
          <a:p>
            <a:r>
              <a:rPr lang="cs-CZ" sz="4000" dirty="0"/>
              <a:t>zhodnocení situace dítěte a jeho </a:t>
            </a:r>
            <a:r>
              <a:rPr lang="cs-CZ" sz="4000" dirty="0" smtClean="0"/>
              <a:t>rodiny</a:t>
            </a:r>
          </a:p>
          <a:p>
            <a:r>
              <a:rPr lang="cs-CZ" sz="4000" dirty="0"/>
              <a:t>hledání optimálního řešení a plánování společného postupu, který povede k naplňování potřeb dítěte.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/>
              <a:t>Kdy ano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Když  </a:t>
            </a:r>
            <a:r>
              <a:rPr lang="cs-CZ" dirty="0"/>
              <a:t>existuje vysoká míra ohrožení dítěte </a:t>
            </a:r>
            <a:r>
              <a:rPr lang="cs-CZ" dirty="0" smtClean="0"/>
              <a:t> </a:t>
            </a:r>
            <a:r>
              <a:rPr lang="cs-CZ" dirty="0"/>
              <a:t>v </a:t>
            </a:r>
            <a:r>
              <a:rPr lang="cs-CZ" dirty="0" smtClean="0"/>
              <a:t>rodině</a:t>
            </a:r>
          </a:p>
          <a:p>
            <a:pPr lvl="0"/>
            <a:r>
              <a:rPr lang="cs-CZ" dirty="0"/>
              <a:t>když je potřeba vyhodnotit situaci </a:t>
            </a:r>
            <a:r>
              <a:rPr lang="cs-CZ" dirty="0" smtClean="0"/>
              <a:t>rodiny </a:t>
            </a:r>
            <a:r>
              <a:rPr lang="cs-CZ" dirty="0"/>
              <a:t>dítěte a získat informace z více stran a </a:t>
            </a:r>
            <a:r>
              <a:rPr lang="cs-CZ" dirty="0" smtClean="0"/>
              <a:t> </a:t>
            </a:r>
            <a:r>
              <a:rPr lang="cs-CZ" dirty="0"/>
              <a:t>různé úhly pohledu na daný </a:t>
            </a:r>
            <a:r>
              <a:rPr lang="cs-CZ" dirty="0" smtClean="0"/>
              <a:t>případ</a:t>
            </a:r>
          </a:p>
          <a:p>
            <a:pPr lvl="0"/>
            <a:r>
              <a:rPr lang="cs-CZ" dirty="0"/>
              <a:t>když je rodina či dítě v péči více organizací a je třeba nastavit </a:t>
            </a:r>
            <a:r>
              <a:rPr lang="cs-CZ" dirty="0" smtClean="0"/>
              <a:t>jednotný a koordinovaný postup</a:t>
            </a:r>
          </a:p>
          <a:p>
            <a:pPr lvl="0"/>
            <a:r>
              <a:rPr lang="cs-CZ" dirty="0" smtClean="0"/>
              <a:t> když je potřeba přijmout zásadní rozhodnutí v životě dítěte</a:t>
            </a:r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Kdy ne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cs-CZ" sz="4300" dirty="0" smtClean="0"/>
              <a:t>když </a:t>
            </a:r>
            <a:r>
              <a:rPr lang="cs-CZ" sz="4300" dirty="0"/>
              <a:t>by realizace případové konference mohla klienta jakýmkoli způsobem poškodit </a:t>
            </a:r>
          </a:p>
          <a:p>
            <a:pPr lvl="0"/>
            <a:r>
              <a:rPr lang="cs-CZ" sz="4300" dirty="0" smtClean="0"/>
              <a:t>když </a:t>
            </a:r>
            <a:r>
              <a:rPr lang="cs-CZ" sz="4300" dirty="0"/>
              <a:t>existuje vhodnější nástroj podpory klienta </a:t>
            </a:r>
          </a:p>
          <a:p>
            <a:pPr lvl="0"/>
            <a:r>
              <a:rPr lang="cs-CZ" sz="4300" dirty="0" smtClean="0"/>
              <a:t>když </a:t>
            </a:r>
            <a:r>
              <a:rPr lang="cs-CZ" sz="4300" dirty="0"/>
              <a:t>klient nesouhlasí s realizací případového setkání a odmítá spolupracovat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Zásady případové konference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50691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cs-CZ" dirty="0"/>
              <a:t>zájem dítěte a individuální </a:t>
            </a:r>
            <a:r>
              <a:rPr lang="cs-CZ" dirty="0" smtClean="0"/>
              <a:t>přístup</a:t>
            </a:r>
          </a:p>
          <a:p>
            <a:r>
              <a:rPr lang="cs-CZ" dirty="0"/>
              <a:t>aktuálnost a </a:t>
            </a:r>
            <a:r>
              <a:rPr lang="cs-CZ" dirty="0" smtClean="0"/>
              <a:t>objektivnost</a:t>
            </a:r>
          </a:p>
          <a:p>
            <a:pPr lvl="0"/>
            <a:r>
              <a:rPr lang="cs-CZ" dirty="0"/>
              <a:t>podpora samostatnosti a </a:t>
            </a:r>
            <a:r>
              <a:rPr lang="cs-CZ" dirty="0" smtClean="0"/>
              <a:t> silných stránek klienta</a:t>
            </a:r>
          </a:p>
          <a:p>
            <a:r>
              <a:rPr lang="cs-CZ" dirty="0"/>
              <a:t>důvěrnost, diskrétnost a </a:t>
            </a:r>
            <a:r>
              <a:rPr lang="cs-CZ" dirty="0" smtClean="0"/>
              <a:t>bezpečí</a:t>
            </a:r>
          </a:p>
          <a:p>
            <a:pPr lvl="0"/>
            <a:r>
              <a:rPr lang="cs-CZ" dirty="0" smtClean="0"/>
              <a:t>přirozené </a:t>
            </a:r>
            <a:r>
              <a:rPr lang="cs-CZ" dirty="0"/>
              <a:t>podpůrné </a:t>
            </a:r>
            <a:r>
              <a:rPr lang="cs-CZ" dirty="0" smtClean="0"/>
              <a:t>prostředí</a:t>
            </a:r>
          </a:p>
          <a:p>
            <a:r>
              <a:rPr lang="cs-CZ" dirty="0"/>
              <a:t>respekt a partnerství </a:t>
            </a:r>
            <a:endParaRPr lang="cs-CZ" dirty="0" smtClean="0"/>
          </a:p>
          <a:p>
            <a:pPr lvl="0"/>
            <a:r>
              <a:rPr lang="cs-CZ" dirty="0"/>
              <a:t>spolupráce, týmový přístup a koordinace </a:t>
            </a:r>
            <a:r>
              <a:rPr lang="cs-CZ" dirty="0" smtClean="0"/>
              <a:t>péče</a:t>
            </a:r>
          </a:p>
          <a:p>
            <a:r>
              <a:rPr lang="cs-CZ" dirty="0"/>
              <a:t>kontinuita péče</a:t>
            </a:r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Otázky  </a:t>
            </a:r>
            <a:r>
              <a:rPr lang="cs-CZ" b="1" smtClean="0"/>
              <a:t>pro praxi 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cs-CZ" dirty="0" smtClean="0"/>
              <a:t> </a:t>
            </a:r>
            <a:r>
              <a:rPr lang="cs-CZ" sz="3600" dirty="0" smtClean="0"/>
              <a:t>Jaké jsou Vaše zkušenosti s PK, v jakých situacích se vám osvědčily ?</a:t>
            </a:r>
          </a:p>
          <a:p>
            <a:pPr lvl="0"/>
            <a:r>
              <a:rPr lang="cs-CZ" sz="3600" dirty="0" smtClean="0"/>
              <a:t>Máte negativní zkušenost s PK ? </a:t>
            </a:r>
          </a:p>
          <a:p>
            <a:pPr lvl="0"/>
            <a:r>
              <a:rPr lang="cs-CZ" sz="3600" dirty="0" smtClean="0"/>
              <a:t> Jak  řešíte souhlas klienta a jeho účast na PK?</a:t>
            </a:r>
          </a:p>
          <a:p>
            <a:pPr lvl="0"/>
            <a:r>
              <a:rPr lang="cs-CZ" sz="3600" dirty="0" smtClean="0"/>
              <a:t> Jak řešíte účast dítěte  na PK</a:t>
            </a:r>
          </a:p>
          <a:p>
            <a:pPr lvl="0"/>
            <a:r>
              <a:rPr lang="cs-CZ" sz="3600" dirty="0" smtClean="0"/>
              <a:t> Další otázky posluchačů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189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Případová konference v práci  s rodinami a ohroženými dětmi</vt:lpstr>
      <vt:lpstr>Případová konference</vt:lpstr>
      <vt:lpstr>Cíl případové konference</vt:lpstr>
      <vt:lpstr>Kdy ano </vt:lpstr>
      <vt:lpstr>Kdy ne</vt:lpstr>
      <vt:lpstr>Zásady případové konference</vt:lpstr>
      <vt:lpstr>Otázky  pro praxi :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Případová konference</dc:title>
  <dc:creator>vorlova</dc:creator>
  <cp:lastModifiedBy>vorlova</cp:lastModifiedBy>
  <cp:revision>10</cp:revision>
  <dcterms:created xsi:type="dcterms:W3CDTF">2012-04-18T09:03:00Z</dcterms:created>
  <dcterms:modified xsi:type="dcterms:W3CDTF">2014-02-17T10:11:29Z</dcterms:modified>
</cp:coreProperties>
</file>