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5" r:id="rId6"/>
    <p:sldId id="267" r:id="rId7"/>
    <p:sldId id="260" r:id="rId8"/>
    <p:sldId id="261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1C3BB1-6718-4813-809D-5285F06295F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C75CDF9-63C9-4E3C-B281-79B5D52D672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  </a:t>
          </a:r>
          <a:r>
            <a:rPr lang="cs-CZ" dirty="0" err="1" smtClean="0"/>
            <a:t>ospod</a:t>
          </a:r>
          <a:endParaRPr lang="cs-CZ" dirty="0"/>
        </a:p>
      </dgm:t>
    </dgm:pt>
    <dgm:pt modelId="{86AF4171-9560-4A19-907E-D98229B4A8D2}" type="parTrans" cxnId="{38018B6F-EF19-4A4E-A187-4B88DE90B5C4}">
      <dgm:prSet/>
      <dgm:spPr/>
      <dgm:t>
        <a:bodyPr/>
        <a:lstStyle/>
        <a:p>
          <a:endParaRPr lang="cs-CZ"/>
        </a:p>
      </dgm:t>
    </dgm:pt>
    <dgm:pt modelId="{B0A61D43-1B9E-43C2-BAA6-B2499B75DC64}" type="sibTrans" cxnId="{38018B6F-EF19-4A4E-A187-4B88DE90B5C4}">
      <dgm:prSet/>
      <dgm:spPr/>
      <dgm:t>
        <a:bodyPr/>
        <a:lstStyle/>
        <a:p>
          <a:endParaRPr lang="cs-CZ"/>
        </a:p>
      </dgm:t>
    </dgm:pt>
    <dgm:pt modelId="{98FC98D8-530B-4CAC-BC95-412032B5EE79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škola</a:t>
          </a:r>
          <a:endParaRPr lang="cs-CZ" dirty="0"/>
        </a:p>
      </dgm:t>
    </dgm:pt>
    <dgm:pt modelId="{B982D7F9-8CCE-4E2E-A7EA-FFB8C23D82F2}" type="parTrans" cxnId="{2B928A9A-5475-49D5-BD14-A26EAF375EDF}">
      <dgm:prSet/>
      <dgm:spPr/>
      <dgm:t>
        <a:bodyPr/>
        <a:lstStyle/>
        <a:p>
          <a:endParaRPr lang="cs-CZ"/>
        </a:p>
      </dgm:t>
    </dgm:pt>
    <dgm:pt modelId="{44696F65-96D5-43BA-83CB-EA07FD714CC0}" type="sibTrans" cxnId="{2B928A9A-5475-49D5-BD14-A26EAF375EDF}">
      <dgm:prSet/>
      <dgm:spPr/>
      <dgm:t>
        <a:bodyPr/>
        <a:lstStyle/>
        <a:p>
          <a:endParaRPr lang="cs-CZ"/>
        </a:p>
      </dgm:t>
    </dgm:pt>
    <dgm:pt modelId="{BD0CDE38-F664-4630-A7EB-084ADBA95644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err="1" smtClean="0"/>
            <a:t>sppg</a:t>
          </a:r>
          <a:endParaRPr lang="cs-CZ" dirty="0"/>
        </a:p>
      </dgm:t>
    </dgm:pt>
    <dgm:pt modelId="{83EBE98A-43B4-463D-A065-ADCBB83D042B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vychovatel</a:t>
          </a:r>
          <a:endParaRPr lang="cs-CZ" dirty="0"/>
        </a:p>
      </dgm:t>
    </dgm:pt>
    <dgm:pt modelId="{A355BE9C-A197-4123-8D32-19F863F26FC6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SARD</a:t>
          </a:r>
          <a:endParaRPr lang="cs-CZ" dirty="0"/>
        </a:p>
      </dgm:t>
    </dgm:pt>
    <dgm:pt modelId="{49FEE3BD-54AB-420C-A2C4-6988091CC640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psycholog</a:t>
          </a:r>
          <a:endParaRPr lang="cs-CZ" dirty="0"/>
        </a:p>
      </dgm:t>
    </dgm:pt>
    <dgm:pt modelId="{92F46377-3CD1-41F2-80B9-84720277AA6C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 smtClean="0"/>
            <a:t>Klíčový pracovník</a:t>
          </a:r>
        </a:p>
        <a:p>
          <a:r>
            <a:rPr lang="cs-CZ" dirty="0" smtClean="0"/>
            <a:t>Klient</a:t>
          </a:r>
          <a:endParaRPr lang="cs-CZ" dirty="0"/>
        </a:p>
      </dgm:t>
    </dgm:pt>
    <dgm:pt modelId="{53BFBB96-7514-4D05-A35C-D21B0FECB71B}" type="sibTrans" cxnId="{0038EDA7-7EB2-40BD-966F-36C3CBE2F646}">
      <dgm:prSet/>
      <dgm:spPr/>
      <dgm:t>
        <a:bodyPr/>
        <a:lstStyle/>
        <a:p>
          <a:endParaRPr lang="cs-CZ"/>
        </a:p>
      </dgm:t>
    </dgm:pt>
    <dgm:pt modelId="{8FC4CDEA-111E-4C67-9FBA-354328BAFC09}" type="parTrans" cxnId="{0038EDA7-7EB2-40BD-966F-36C3CBE2F646}">
      <dgm:prSet/>
      <dgm:spPr/>
      <dgm:t>
        <a:bodyPr/>
        <a:lstStyle/>
        <a:p>
          <a:endParaRPr lang="cs-CZ"/>
        </a:p>
      </dgm:t>
    </dgm:pt>
    <dgm:pt modelId="{79CD7693-3C05-4DC0-87FB-F4DF20B459CC}" type="sibTrans" cxnId="{25C26338-B404-43C0-BDAB-36E189875086}">
      <dgm:prSet/>
      <dgm:spPr/>
      <dgm:t>
        <a:bodyPr/>
        <a:lstStyle/>
        <a:p>
          <a:endParaRPr lang="cs-CZ"/>
        </a:p>
      </dgm:t>
    </dgm:pt>
    <dgm:pt modelId="{CA5223AC-0973-402D-A998-5F6079185292}" type="parTrans" cxnId="{25C26338-B404-43C0-BDAB-36E189875086}">
      <dgm:prSet/>
      <dgm:spPr/>
      <dgm:t>
        <a:bodyPr/>
        <a:lstStyle/>
        <a:p>
          <a:endParaRPr lang="cs-CZ"/>
        </a:p>
      </dgm:t>
    </dgm:pt>
    <dgm:pt modelId="{BE85F972-C4DE-441F-82CC-F8C14CA8E571}" type="sibTrans" cxnId="{88DE1BE3-2794-4F07-8B35-74FB31476DA9}">
      <dgm:prSet/>
      <dgm:spPr/>
      <dgm:t>
        <a:bodyPr/>
        <a:lstStyle/>
        <a:p>
          <a:endParaRPr lang="cs-CZ"/>
        </a:p>
      </dgm:t>
    </dgm:pt>
    <dgm:pt modelId="{58CAD9EE-C05A-4DB3-9789-3556FB2D11DA}" type="parTrans" cxnId="{88DE1BE3-2794-4F07-8B35-74FB31476DA9}">
      <dgm:prSet/>
      <dgm:spPr/>
      <dgm:t>
        <a:bodyPr/>
        <a:lstStyle/>
        <a:p>
          <a:endParaRPr lang="cs-CZ"/>
        </a:p>
      </dgm:t>
    </dgm:pt>
    <dgm:pt modelId="{5BA490C5-87A6-444D-A960-622D211FFA74}" type="sibTrans" cxnId="{1978D8A3-0F26-4B51-B469-7840C6DDACF8}">
      <dgm:prSet/>
      <dgm:spPr/>
      <dgm:t>
        <a:bodyPr/>
        <a:lstStyle/>
        <a:p>
          <a:endParaRPr lang="cs-CZ"/>
        </a:p>
      </dgm:t>
    </dgm:pt>
    <dgm:pt modelId="{22A781E0-DA7B-4018-9C68-31ECC45C7CDF}" type="parTrans" cxnId="{1978D8A3-0F26-4B51-B469-7840C6DDACF8}">
      <dgm:prSet/>
      <dgm:spPr/>
      <dgm:t>
        <a:bodyPr/>
        <a:lstStyle/>
        <a:p>
          <a:endParaRPr lang="cs-CZ"/>
        </a:p>
      </dgm:t>
    </dgm:pt>
    <dgm:pt modelId="{30FF7145-F313-4AE2-B5C7-B66A497F1D93}" type="sibTrans" cxnId="{54F195B1-CA8F-483E-9CCF-7F42E9FB52A7}">
      <dgm:prSet/>
      <dgm:spPr/>
      <dgm:t>
        <a:bodyPr/>
        <a:lstStyle/>
        <a:p>
          <a:endParaRPr lang="cs-CZ"/>
        </a:p>
      </dgm:t>
    </dgm:pt>
    <dgm:pt modelId="{7DA1E94F-58F3-4A03-A323-737A3BFAEB3B}" type="parTrans" cxnId="{54F195B1-CA8F-483E-9CCF-7F42E9FB52A7}">
      <dgm:prSet/>
      <dgm:spPr/>
      <dgm:t>
        <a:bodyPr/>
        <a:lstStyle/>
        <a:p>
          <a:endParaRPr lang="cs-CZ"/>
        </a:p>
      </dgm:t>
    </dgm:pt>
    <dgm:pt modelId="{CA578AAD-C190-4F45-9C92-3471602DA8CD}" type="pres">
      <dgm:prSet presAssocID="{C41C3BB1-6718-4813-809D-5285F06295F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C218CA5-61F9-4E27-B3B0-7CCC88B688B2}" type="pres">
      <dgm:prSet presAssocID="{92F46377-3CD1-41F2-80B9-84720277AA6C}" presName="centerShape" presStyleLbl="node0" presStyleIdx="0" presStyleCnt="1" custLinFactNeighborX="-796" custLinFactNeighborY="290"/>
      <dgm:spPr/>
      <dgm:t>
        <a:bodyPr/>
        <a:lstStyle/>
        <a:p>
          <a:endParaRPr lang="cs-CZ"/>
        </a:p>
      </dgm:t>
    </dgm:pt>
    <dgm:pt modelId="{F1CFD47E-C2E7-4AB6-8193-57E62EFD405B}" type="pres">
      <dgm:prSet presAssocID="{86AF4171-9560-4A19-907E-D98229B4A8D2}" presName="Name9" presStyleLbl="parChTrans1D2" presStyleIdx="0" presStyleCnt="6"/>
      <dgm:spPr/>
      <dgm:t>
        <a:bodyPr/>
        <a:lstStyle/>
        <a:p>
          <a:endParaRPr lang="cs-CZ"/>
        </a:p>
      </dgm:t>
    </dgm:pt>
    <dgm:pt modelId="{14172046-0C18-40B6-8782-5B300DE05F16}" type="pres">
      <dgm:prSet presAssocID="{86AF4171-9560-4A19-907E-D98229B4A8D2}" presName="connTx" presStyleLbl="parChTrans1D2" presStyleIdx="0" presStyleCnt="6"/>
      <dgm:spPr/>
      <dgm:t>
        <a:bodyPr/>
        <a:lstStyle/>
        <a:p>
          <a:endParaRPr lang="cs-CZ"/>
        </a:p>
      </dgm:t>
    </dgm:pt>
    <dgm:pt modelId="{F8A9EFB0-1372-4FC4-BA0C-757323C3B3D3}" type="pres">
      <dgm:prSet presAssocID="{DC75CDF9-63C9-4E3C-B281-79B5D52D672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76D09A-9973-474F-8882-06FA36DE0B7A}" type="pres">
      <dgm:prSet presAssocID="{7DA1E94F-58F3-4A03-A323-737A3BFAEB3B}" presName="Name9" presStyleLbl="parChTrans1D2" presStyleIdx="1" presStyleCnt="6"/>
      <dgm:spPr/>
      <dgm:t>
        <a:bodyPr/>
        <a:lstStyle/>
        <a:p>
          <a:endParaRPr lang="cs-CZ"/>
        </a:p>
      </dgm:t>
    </dgm:pt>
    <dgm:pt modelId="{49A02975-B9E2-4E66-9854-198E495F8B87}" type="pres">
      <dgm:prSet presAssocID="{7DA1E94F-58F3-4A03-A323-737A3BFAEB3B}" presName="connTx" presStyleLbl="parChTrans1D2" presStyleIdx="1" presStyleCnt="6"/>
      <dgm:spPr/>
      <dgm:t>
        <a:bodyPr/>
        <a:lstStyle/>
        <a:p>
          <a:endParaRPr lang="cs-CZ"/>
        </a:p>
      </dgm:t>
    </dgm:pt>
    <dgm:pt modelId="{013DD2B6-00C6-4E6A-8D9B-649277EFC5D5}" type="pres">
      <dgm:prSet presAssocID="{49FEE3BD-54AB-420C-A2C4-6988091CC64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D541BC-8BE8-44F0-9AB4-85EE34568D7F}" type="pres">
      <dgm:prSet presAssocID="{22A781E0-DA7B-4018-9C68-31ECC45C7CDF}" presName="Name9" presStyleLbl="parChTrans1D2" presStyleIdx="2" presStyleCnt="6"/>
      <dgm:spPr/>
      <dgm:t>
        <a:bodyPr/>
        <a:lstStyle/>
        <a:p>
          <a:endParaRPr lang="cs-CZ"/>
        </a:p>
      </dgm:t>
    </dgm:pt>
    <dgm:pt modelId="{EF74733C-A7B1-4B70-88B0-1E1AFE58C593}" type="pres">
      <dgm:prSet presAssocID="{22A781E0-DA7B-4018-9C68-31ECC45C7CDF}" presName="connTx" presStyleLbl="parChTrans1D2" presStyleIdx="2" presStyleCnt="6"/>
      <dgm:spPr/>
      <dgm:t>
        <a:bodyPr/>
        <a:lstStyle/>
        <a:p>
          <a:endParaRPr lang="cs-CZ"/>
        </a:p>
      </dgm:t>
    </dgm:pt>
    <dgm:pt modelId="{F20564A9-D60E-45E6-BE97-A6D5EAFB99A1}" type="pres">
      <dgm:prSet presAssocID="{A355BE9C-A197-4123-8D32-19F863F26FC6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8096D6-06DE-4859-A016-461FF682258A}" type="pres">
      <dgm:prSet presAssocID="{B982D7F9-8CCE-4E2E-A7EA-FFB8C23D82F2}" presName="Name9" presStyleLbl="parChTrans1D2" presStyleIdx="3" presStyleCnt="6"/>
      <dgm:spPr/>
      <dgm:t>
        <a:bodyPr/>
        <a:lstStyle/>
        <a:p>
          <a:endParaRPr lang="cs-CZ"/>
        </a:p>
      </dgm:t>
    </dgm:pt>
    <dgm:pt modelId="{2AF68BB9-89B8-4389-8020-8DD887055093}" type="pres">
      <dgm:prSet presAssocID="{B982D7F9-8CCE-4E2E-A7EA-FFB8C23D82F2}" presName="connTx" presStyleLbl="parChTrans1D2" presStyleIdx="3" presStyleCnt="6"/>
      <dgm:spPr/>
      <dgm:t>
        <a:bodyPr/>
        <a:lstStyle/>
        <a:p>
          <a:endParaRPr lang="cs-CZ"/>
        </a:p>
      </dgm:t>
    </dgm:pt>
    <dgm:pt modelId="{766DC397-47CA-481C-AFC9-0E94DB5F1483}" type="pres">
      <dgm:prSet presAssocID="{98FC98D8-530B-4CAC-BC95-412032B5EE7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3A7C4F-D6D1-4FAB-B65D-648036A35830}" type="pres">
      <dgm:prSet presAssocID="{58CAD9EE-C05A-4DB3-9789-3556FB2D11DA}" presName="Name9" presStyleLbl="parChTrans1D2" presStyleIdx="4" presStyleCnt="6"/>
      <dgm:spPr/>
      <dgm:t>
        <a:bodyPr/>
        <a:lstStyle/>
        <a:p>
          <a:endParaRPr lang="cs-CZ"/>
        </a:p>
      </dgm:t>
    </dgm:pt>
    <dgm:pt modelId="{BDB8C5AB-5E48-423C-9FB1-2FF75AF57D25}" type="pres">
      <dgm:prSet presAssocID="{58CAD9EE-C05A-4DB3-9789-3556FB2D11DA}" presName="connTx" presStyleLbl="parChTrans1D2" presStyleIdx="4" presStyleCnt="6"/>
      <dgm:spPr/>
      <dgm:t>
        <a:bodyPr/>
        <a:lstStyle/>
        <a:p>
          <a:endParaRPr lang="cs-CZ"/>
        </a:p>
      </dgm:t>
    </dgm:pt>
    <dgm:pt modelId="{26B2695C-3017-4667-A7A5-6B28B7A0CAAA}" type="pres">
      <dgm:prSet presAssocID="{83EBE98A-43B4-463D-A065-ADCBB83D042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DF46DF6-020A-4DCD-96F8-B280F26D2BB8}" type="pres">
      <dgm:prSet presAssocID="{CA5223AC-0973-402D-A998-5F6079185292}" presName="Name9" presStyleLbl="parChTrans1D2" presStyleIdx="5" presStyleCnt="6"/>
      <dgm:spPr/>
      <dgm:t>
        <a:bodyPr/>
        <a:lstStyle/>
        <a:p>
          <a:endParaRPr lang="cs-CZ"/>
        </a:p>
      </dgm:t>
    </dgm:pt>
    <dgm:pt modelId="{108B9FB0-0D95-47B2-B500-85CE40B83B8D}" type="pres">
      <dgm:prSet presAssocID="{CA5223AC-0973-402D-A998-5F6079185292}" presName="connTx" presStyleLbl="parChTrans1D2" presStyleIdx="5" presStyleCnt="6"/>
      <dgm:spPr/>
      <dgm:t>
        <a:bodyPr/>
        <a:lstStyle/>
        <a:p>
          <a:endParaRPr lang="cs-CZ"/>
        </a:p>
      </dgm:t>
    </dgm:pt>
    <dgm:pt modelId="{0D5EC480-DD7D-41FC-B2F9-8D2206432DB4}" type="pres">
      <dgm:prSet presAssocID="{BD0CDE38-F664-4630-A7EB-084ADBA9564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231ED70-33BB-4C94-9582-E2F9887E71F5}" type="presOf" srcId="{58CAD9EE-C05A-4DB3-9789-3556FB2D11DA}" destId="{BDB8C5AB-5E48-423C-9FB1-2FF75AF57D25}" srcOrd="1" destOrd="0" presId="urn:microsoft.com/office/officeart/2005/8/layout/radial1"/>
    <dgm:cxn modelId="{5CDF57A3-E951-403C-B244-17846B150EFF}" type="presOf" srcId="{DC75CDF9-63C9-4E3C-B281-79B5D52D672F}" destId="{F8A9EFB0-1372-4FC4-BA0C-757323C3B3D3}" srcOrd="0" destOrd="0" presId="urn:microsoft.com/office/officeart/2005/8/layout/radial1"/>
    <dgm:cxn modelId="{61523D35-94D8-480C-9462-7E589BB23170}" type="presOf" srcId="{58CAD9EE-C05A-4DB3-9789-3556FB2D11DA}" destId="{9C3A7C4F-D6D1-4FAB-B65D-648036A35830}" srcOrd="0" destOrd="0" presId="urn:microsoft.com/office/officeart/2005/8/layout/radial1"/>
    <dgm:cxn modelId="{24B56057-FC71-4C8A-95F6-90B025DF3931}" type="presOf" srcId="{49FEE3BD-54AB-420C-A2C4-6988091CC640}" destId="{013DD2B6-00C6-4E6A-8D9B-649277EFC5D5}" srcOrd="0" destOrd="0" presId="urn:microsoft.com/office/officeart/2005/8/layout/radial1"/>
    <dgm:cxn modelId="{056A19B8-2BCE-4DE4-B08F-1D8CD4745AD1}" type="presOf" srcId="{7DA1E94F-58F3-4A03-A323-737A3BFAEB3B}" destId="{3676D09A-9973-474F-8882-06FA36DE0B7A}" srcOrd="0" destOrd="0" presId="urn:microsoft.com/office/officeart/2005/8/layout/radial1"/>
    <dgm:cxn modelId="{1978D8A3-0F26-4B51-B469-7840C6DDACF8}" srcId="{92F46377-3CD1-41F2-80B9-84720277AA6C}" destId="{A355BE9C-A197-4123-8D32-19F863F26FC6}" srcOrd="2" destOrd="0" parTransId="{22A781E0-DA7B-4018-9C68-31ECC45C7CDF}" sibTransId="{5BA490C5-87A6-444D-A960-622D211FFA74}"/>
    <dgm:cxn modelId="{25C26338-B404-43C0-BDAB-36E189875086}" srcId="{92F46377-3CD1-41F2-80B9-84720277AA6C}" destId="{BD0CDE38-F664-4630-A7EB-084ADBA95644}" srcOrd="5" destOrd="0" parTransId="{CA5223AC-0973-402D-A998-5F6079185292}" sibTransId="{79CD7693-3C05-4DC0-87FB-F4DF20B459CC}"/>
    <dgm:cxn modelId="{E8B80850-140F-4567-9235-BC855B5213D0}" type="presOf" srcId="{B982D7F9-8CCE-4E2E-A7EA-FFB8C23D82F2}" destId="{918096D6-06DE-4859-A016-461FF682258A}" srcOrd="0" destOrd="0" presId="urn:microsoft.com/office/officeart/2005/8/layout/radial1"/>
    <dgm:cxn modelId="{54F195B1-CA8F-483E-9CCF-7F42E9FB52A7}" srcId="{92F46377-3CD1-41F2-80B9-84720277AA6C}" destId="{49FEE3BD-54AB-420C-A2C4-6988091CC640}" srcOrd="1" destOrd="0" parTransId="{7DA1E94F-58F3-4A03-A323-737A3BFAEB3B}" sibTransId="{30FF7145-F313-4AE2-B5C7-B66A497F1D93}"/>
    <dgm:cxn modelId="{31E1DBA2-6A17-4A4B-A42C-A963238E0B43}" type="presOf" srcId="{CA5223AC-0973-402D-A998-5F6079185292}" destId="{108B9FB0-0D95-47B2-B500-85CE40B83B8D}" srcOrd="1" destOrd="0" presId="urn:microsoft.com/office/officeart/2005/8/layout/radial1"/>
    <dgm:cxn modelId="{835FD3F6-223F-4F03-A2F1-F118288ABA40}" type="presOf" srcId="{86AF4171-9560-4A19-907E-D98229B4A8D2}" destId="{F1CFD47E-C2E7-4AB6-8193-57E62EFD405B}" srcOrd="0" destOrd="0" presId="urn:microsoft.com/office/officeart/2005/8/layout/radial1"/>
    <dgm:cxn modelId="{2B928A9A-5475-49D5-BD14-A26EAF375EDF}" srcId="{92F46377-3CD1-41F2-80B9-84720277AA6C}" destId="{98FC98D8-530B-4CAC-BC95-412032B5EE79}" srcOrd="3" destOrd="0" parTransId="{B982D7F9-8CCE-4E2E-A7EA-FFB8C23D82F2}" sibTransId="{44696F65-96D5-43BA-83CB-EA07FD714CC0}"/>
    <dgm:cxn modelId="{9D04D79F-6EE7-47AD-B452-8B107DA5A24F}" type="presOf" srcId="{98FC98D8-530B-4CAC-BC95-412032B5EE79}" destId="{766DC397-47CA-481C-AFC9-0E94DB5F1483}" srcOrd="0" destOrd="0" presId="urn:microsoft.com/office/officeart/2005/8/layout/radial1"/>
    <dgm:cxn modelId="{4E583E5A-77DC-41FA-975D-AA151C4B85AD}" type="presOf" srcId="{BD0CDE38-F664-4630-A7EB-084ADBA95644}" destId="{0D5EC480-DD7D-41FC-B2F9-8D2206432DB4}" srcOrd="0" destOrd="0" presId="urn:microsoft.com/office/officeart/2005/8/layout/radial1"/>
    <dgm:cxn modelId="{A591CB9D-62AF-4A98-9546-90CD328B9B9B}" type="presOf" srcId="{B982D7F9-8CCE-4E2E-A7EA-FFB8C23D82F2}" destId="{2AF68BB9-89B8-4389-8020-8DD887055093}" srcOrd="1" destOrd="0" presId="urn:microsoft.com/office/officeart/2005/8/layout/radial1"/>
    <dgm:cxn modelId="{A5F1DA02-7268-41CB-8B4B-BC572F5D902C}" type="presOf" srcId="{22A781E0-DA7B-4018-9C68-31ECC45C7CDF}" destId="{8CD541BC-8BE8-44F0-9AB4-85EE34568D7F}" srcOrd="0" destOrd="0" presId="urn:microsoft.com/office/officeart/2005/8/layout/radial1"/>
    <dgm:cxn modelId="{0038EDA7-7EB2-40BD-966F-36C3CBE2F646}" srcId="{C41C3BB1-6718-4813-809D-5285F06295F0}" destId="{92F46377-3CD1-41F2-80B9-84720277AA6C}" srcOrd="0" destOrd="0" parTransId="{8FC4CDEA-111E-4C67-9FBA-354328BAFC09}" sibTransId="{53BFBB96-7514-4D05-A35C-D21B0FECB71B}"/>
    <dgm:cxn modelId="{84059FA8-5CD0-4477-B010-615295B051DF}" type="presOf" srcId="{7DA1E94F-58F3-4A03-A323-737A3BFAEB3B}" destId="{49A02975-B9E2-4E66-9854-198E495F8B87}" srcOrd="1" destOrd="0" presId="urn:microsoft.com/office/officeart/2005/8/layout/radial1"/>
    <dgm:cxn modelId="{2D3CAED8-6A70-44E0-B031-FBEB054AC596}" type="presOf" srcId="{C41C3BB1-6718-4813-809D-5285F06295F0}" destId="{CA578AAD-C190-4F45-9C92-3471602DA8CD}" srcOrd="0" destOrd="0" presId="urn:microsoft.com/office/officeart/2005/8/layout/radial1"/>
    <dgm:cxn modelId="{C022BBAC-E9E0-4FF8-9B13-A34E02418E21}" type="presOf" srcId="{A355BE9C-A197-4123-8D32-19F863F26FC6}" destId="{F20564A9-D60E-45E6-BE97-A6D5EAFB99A1}" srcOrd="0" destOrd="0" presId="urn:microsoft.com/office/officeart/2005/8/layout/radial1"/>
    <dgm:cxn modelId="{88DE1BE3-2794-4F07-8B35-74FB31476DA9}" srcId="{92F46377-3CD1-41F2-80B9-84720277AA6C}" destId="{83EBE98A-43B4-463D-A065-ADCBB83D042B}" srcOrd="4" destOrd="0" parTransId="{58CAD9EE-C05A-4DB3-9789-3556FB2D11DA}" sibTransId="{BE85F972-C4DE-441F-82CC-F8C14CA8E571}"/>
    <dgm:cxn modelId="{C297C7D2-77AB-4786-A182-E65E74487FF2}" type="presOf" srcId="{92F46377-3CD1-41F2-80B9-84720277AA6C}" destId="{9C218CA5-61F9-4E27-B3B0-7CCC88B688B2}" srcOrd="0" destOrd="0" presId="urn:microsoft.com/office/officeart/2005/8/layout/radial1"/>
    <dgm:cxn modelId="{88A2CBF5-AF76-4247-B1AF-861F4B50C656}" type="presOf" srcId="{CA5223AC-0973-402D-A998-5F6079185292}" destId="{1DF46DF6-020A-4DCD-96F8-B280F26D2BB8}" srcOrd="0" destOrd="0" presId="urn:microsoft.com/office/officeart/2005/8/layout/radial1"/>
    <dgm:cxn modelId="{E40612EA-D467-49FB-8082-1FC2497449C2}" type="presOf" srcId="{83EBE98A-43B4-463D-A065-ADCBB83D042B}" destId="{26B2695C-3017-4667-A7A5-6B28B7A0CAAA}" srcOrd="0" destOrd="0" presId="urn:microsoft.com/office/officeart/2005/8/layout/radial1"/>
    <dgm:cxn modelId="{3F3183EA-F0C7-4C86-8678-34AB0E04EC96}" type="presOf" srcId="{86AF4171-9560-4A19-907E-D98229B4A8D2}" destId="{14172046-0C18-40B6-8782-5B300DE05F16}" srcOrd="1" destOrd="0" presId="urn:microsoft.com/office/officeart/2005/8/layout/radial1"/>
    <dgm:cxn modelId="{38018B6F-EF19-4A4E-A187-4B88DE90B5C4}" srcId="{92F46377-3CD1-41F2-80B9-84720277AA6C}" destId="{DC75CDF9-63C9-4E3C-B281-79B5D52D672F}" srcOrd="0" destOrd="0" parTransId="{86AF4171-9560-4A19-907E-D98229B4A8D2}" sibTransId="{B0A61D43-1B9E-43C2-BAA6-B2499B75DC64}"/>
    <dgm:cxn modelId="{755E4813-0D28-4094-A60E-F49E39EB870C}" type="presOf" srcId="{22A781E0-DA7B-4018-9C68-31ECC45C7CDF}" destId="{EF74733C-A7B1-4B70-88B0-1E1AFE58C593}" srcOrd="1" destOrd="0" presId="urn:microsoft.com/office/officeart/2005/8/layout/radial1"/>
    <dgm:cxn modelId="{17FB7B5E-FF16-4D4A-84B4-CA772C2029F7}" type="presParOf" srcId="{CA578AAD-C190-4F45-9C92-3471602DA8CD}" destId="{9C218CA5-61F9-4E27-B3B0-7CCC88B688B2}" srcOrd="0" destOrd="0" presId="urn:microsoft.com/office/officeart/2005/8/layout/radial1"/>
    <dgm:cxn modelId="{33F8AEFA-4423-48CC-8979-6E96DA1EA655}" type="presParOf" srcId="{CA578AAD-C190-4F45-9C92-3471602DA8CD}" destId="{F1CFD47E-C2E7-4AB6-8193-57E62EFD405B}" srcOrd="1" destOrd="0" presId="urn:microsoft.com/office/officeart/2005/8/layout/radial1"/>
    <dgm:cxn modelId="{02AC0721-9FD7-485E-9F5D-EDCD24F19817}" type="presParOf" srcId="{F1CFD47E-C2E7-4AB6-8193-57E62EFD405B}" destId="{14172046-0C18-40B6-8782-5B300DE05F16}" srcOrd="0" destOrd="0" presId="urn:microsoft.com/office/officeart/2005/8/layout/radial1"/>
    <dgm:cxn modelId="{36BBA5EE-59E2-4A81-9A33-D4313BAC37B8}" type="presParOf" srcId="{CA578AAD-C190-4F45-9C92-3471602DA8CD}" destId="{F8A9EFB0-1372-4FC4-BA0C-757323C3B3D3}" srcOrd="2" destOrd="0" presId="urn:microsoft.com/office/officeart/2005/8/layout/radial1"/>
    <dgm:cxn modelId="{3C73AAA9-3549-483E-8182-B5A665435B97}" type="presParOf" srcId="{CA578AAD-C190-4F45-9C92-3471602DA8CD}" destId="{3676D09A-9973-474F-8882-06FA36DE0B7A}" srcOrd="3" destOrd="0" presId="urn:microsoft.com/office/officeart/2005/8/layout/radial1"/>
    <dgm:cxn modelId="{53235D3D-1862-4238-9BBD-B00CA7CDFB65}" type="presParOf" srcId="{3676D09A-9973-474F-8882-06FA36DE0B7A}" destId="{49A02975-B9E2-4E66-9854-198E495F8B87}" srcOrd="0" destOrd="0" presId="urn:microsoft.com/office/officeart/2005/8/layout/radial1"/>
    <dgm:cxn modelId="{ED55C77F-E6EE-4639-B385-E63DA04F75D4}" type="presParOf" srcId="{CA578AAD-C190-4F45-9C92-3471602DA8CD}" destId="{013DD2B6-00C6-4E6A-8D9B-649277EFC5D5}" srcOrd="4" destOrd="0" presId="urn:microsoft.com/office/officeart/2005/8/layout/radial1"/>
    <dgm:cxn modelId="{BA1E75EE-EE70-4A43-9E49-F1AB0457C5BD}" type="presParOf" srcId="{CA578AAD-C190-4F45-9C92-3471602DA8CD}" destId="{8CD541BC-8BE8-44F0-9AB4-85EE34568D7F}" srcOrd="5" destOrd="0" presId="urn:microsoft.com/office/officeart/2005/8/layout/radial1"/>
    <dgm:cxn modelId="{B3C6B5C2-6D80-4C03-82D4-04FD219AE40F}" type="presParOf" srcId="{8CD541BC-8BE8-44F0-9AB4-85EE34568D7F}" destId="{EF74733C-A7B1-4B70-88B0-1E1AFE58C593}" srcOrd="0" destOrd="0" presId="urn:microsoft.com/office/officeart/2005/8/layout/radial1"/>
    <dgm:cxn modelId="{31626A73-86ED-42A7-8B89-51836B47B59C}" type="presParOf" srcId="{CA578AAD-C190-4F45-9C92-3471602DA8CD}" destId="{F20564A9-D60E-45E6-BE97-A6D5EAFB99A1}" srcOrd="6" destOrd="0" presId="urn:microsoft.com/office/officeart/2005/8/layout/radial1"/>
    <dgm:cxn modelId="{048CAB06-BD3F-4876-8930-FC825C8E4E57}" type="presParOf" srcId="{CA578AAD-C190-4F45-9C92-3471602DA8CD}" destId="{918096D6-06DE-4859-A016-461FF682258A}" srcOrd="7" destOrd="0" presId="urn:microsoft.com/office/officeart/2005/8/layout/radial1"/>
    <dgm:cxn modelId="{CC1207B3-210A-4A67-8712-7E965E7F0512}" type="presParOf" srcId="{918096D6-06DE-4859-A016-461FF682258A}" destId="{2AF68BB9-89B8-4389-8020-8DD887055093}" srcOrd="0" destOrd="0" presId="urn:microsoft.com/office/officeart/2005/8/layout/radial1"/>
    <dgm:cxn modelId="{E6CC714C-587F-460B-A6F4-A98E9F029A0A}" type="presParOf" srcId="{CA578AAD-C190-4F45-9C92-3471602DA8CD}" destId="{766DC397-47CA-481C-AFC9-0E94DB5F1483}" srcOrd="8" destOrd="0" presId="urn:microsoft.com/office/officeart/2005/8/layout/radial1"/>
    <dgm:cxn modelId="{953866FA-F4D6-46C9-A5DA-D7BBCF1C15BD}" type="presParOf" srcId="{CA578AAD-C190-4F45-9C92-3471602DA8CD}" destId="{9C3A7C4F-D6D1-4FAB-B65D-648036A35830}" srcOrd="9" destOrd="0" presId="urn:microsoft.com/office/officeart/2005/8/layout/radial1"/>
    <dgm:cxn modelId="{72194A8B-F60B-43DB-B5F7-F00450B2656C}" type="presParOf" srcId="{9C3A7C4F-D6D1-4FAB-B65D-648036A35830}" destId="{BDB8C5AB-5E48-423C-9FB1-2FF75AF57D25}" srcOrd="0" destOrd="0" presId="urn:microsoft.com/office/officeart/2005/8/layout/radial1"/>
    <dgm:cxn modelId="{EF8991EF-5929-47FA-912E-C2F476522B2B}" type="presParOf" srcId="{CA578AAD-C190-4F45-9C92-3471602DA8CD}" destId="{26B2695C-3017-4667-A7A5-6B28B7A0CAAA}" srcOrd="10" destOrd="0" presId="urn:microsoft.com/office/officeart/2005/8/layout/radial1"/>
    <dgm:cxn modelId="{9281885A-0C2B-42E8-9B97-84A319DC8902}" type="presParOf" srcId="{CA578AAD-C190-4F45-9C92-3471602DA8CD}" destId="{1DF46DF6-020A-4DCD-96F8-B280F26D2BB8}" srcOrd="11" destOrd="0" presId="urn:microsoft.com/office/officeart/2005/8/layout/radial1"/>
    <dgm:cxn modelId="{CDEF385A-FA4B-44DE-B1DF-0E7166370651}" type="presParOf" srcId="{1DF46DF6-020A-4DCD-96F8-B280F26D2BB8}" destId="{108B9FB0-0D95-47B2-B500-85CE40B83B8D}" srcOrd="0" destOrd="0" presId="urn:microsoft.com/office/officeart/2005/8/layout/radial1"/>
    <dgm:cxn modelId="{8FE26986-5615-4AE8-BF8D-9F3C10BA3D02}" type="presParOf" srcId="{CA578AAD-C190-4F45-9C92-3471602DA8CD}" destId="{0D5EC480-DD7D-41FC-B2F9-8D2206432DB4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218CA5-61F9-4E27-B3B0-7CCC88B688B2}">
      <dsp:nvSpPr>
        <dsp:cNvPr id="0" name=""/>
        <dsp:cNvSpPr/>
      </dsp:nvSpPr>
      <dsp:spPr>
        <a:xfrm>
          <a:off x="3816435" y="2492887"/>
          <a:ext cx="1900921" cy="1900921"/>
        </a:xfrm>
        <a:prstGeom prst="ellips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Klíčový pracovník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Klient</a:t>
          </a:r>
          <a:endParaRPr lang="cs-CZ" sz="2600" kern="1200" dirty="0"/>
        </a:p>
      </dsp:txBody>
      <dsp:txXfrm>
        <a:off x="3816435" y="2492887"/>
        <a:ext cx="1900921" cy="1900921"/>
      </dsp:txXfrm>
    </dsp:sp>
    <dsp:sp modelId="{F1CFD47E-C2E7-4AB6-8193-57E62EFD405B}">
      <dsp:nvSpPr>
        <dsp:cNvPr id="0" name=""/>
        <dsp:cNvSpPr/>
      </dsp:nvSpPr>
      <dsp:spPr>
        <a:xfrm rot="16254409">
          <a:off x="4492792" y="2181449"/>
          <a:ext cx="587591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587591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6254409">
        <a:off x="4771898" y="2184557"/>
        <a:ext cx="29379" cy="29379"/>
      </dsp:txXfrm>
    </dsp:sp>
    <dsp:sp modelId="{F8A9EFB0-1372-4FC4-BA0C-757323C3B3D3}">
      <dsp:nvSpPr>
        <dsp:cNvPr id="0" name=""/>
        <dsp:cNvSpPr/>
      </dsp:nvSpPr>
      <dsp:spPr>
        <a:xfrm>
          <a:off x="3855819" y="4686"/>
          <a:ext cx="1900921" cy="1900921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  </a:t>
          </a:r>
          <a:r>
            <a:rPr lang="cs-CZ" sz="2300" kern="1200" dirty="0" err="1" smtClean="0"/>
            <a:t>ospod</a:t>
          </a:r>
          <a:endParaRPr lang="cs-CZ" sz="2300" kern="1200" dirty="0"/>
        </a:p>
      </dsp:txBody>
      <dsp:txXfrm>
        <a:off x="3855819" y="4686"/>
        <a:ext cx="1900921" cy="1900921"/>
      </dsp:txXfrm>
    </dsp:sp>
    <dsp:sp modelId="{3676D09A-9973-474F-8882-06FA36DE0B7A}">
      <dsp:nvSpPr>
        <dsp:cNvPr id="0" name=""/>
        <dsp:cNvSpPr/>
      </dsp:nvSpPr>
      <dsp:spPr>
        <a:xfrm rot="19809931">
          <a:off x="5550686" y="2799913"/>
          <a:ext cx="614223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614223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9809931">
        <a:off x="5842442" y="2802355"/>
        <a:ext cx="30711" cy="30711"/>
      </dsp:txXfrm>
    </dsp:sp>
    <dsp:sp modelId="{013DD2B6-00C6-4E6A-8D9B-649277EFC5D5}">
      <dsp:nvSpPr>
        <dsp:cNvPr id="0" name=""/>
        <dsp:cNvSpPr/>
      </dsp:nvSpPr>
      <dsp:spPr>
        <a:xfrm>
          <a:off x="5998238" y="1241612"/>
          <a:ext cx="1900921" cy="1900921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psycholog</a:t>
          </a:r>
          <a:endParaRPr lang="cs-CZ" sz="2300" kern="1200" dirty="0"/>
        </a:p>
      </dsp:txBody>
      <dsp:txXfrm>
        <a:off x="5998238" y="1241612"/>
        <a:ext cx="1900921" cy="1900921"/>
      </dsp:txXfrm>
    </dsp:sp>
    <dsp:sp modelId="{8CD541BC-8BE8-44F0-9AB4-85EE34568D7F}">
      <dsp:nvSpPr>
        <dsp:cNvPr id="0" name=""/>
        <dsp:cNvSpPr/>
      </dsp:nvSpPr>
      <dsp:spPr>
        <a:xfrm rot="1755851">
          <a:off x="5557762" y="4036839"/>
          <a:ext cx="600071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600071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755851">
        <a:off x="5842796" y="4039635"/>
        <a:ext cx="30003" cy="30003"/>
      </dsp:txXfrm>
    </dsp:sp>
    <dsp:sp modelId="{F20564A9-D60E-45E6-BE97-A6D5EAFB99A1}">
      <dsp:nvSpPr>
        <dsp:cNvPr id="0" name=""/>
        <dsp:cNvSpPr/>
      </dsp:nvSpPr>
      <dsp:spPr>
        <a:xfrm>
          <a:off x="5998238" y="3715465"/>
          <a:ext cx="1900921" cy="1900921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SARD</a:t>
          </a:r>
          <a:endParaRPr lang="cs-CZ" sz="2300" kern="1200" dirty="0"/>
        </a:p>
      </dsp:txBody>
      <dsp:txXfrm>
        <a:off x="5998238" y="3715465"/>
        <a:ext cx="1900921" cy="1900921"/>
      </dsp:txXfrm>
    </dsp:sp>
    <dsp:sp modelId="{918096D6-06DE-4859-A016-461FF682258A}">
      <dsp:nvSpPr>
        <dsp:cNvPr id="0" name=""/>
        <dsp:cNvSpPr/>
      </dsp:nvSpPr>
      <dsp:spPr>
        <a:xfrm rot="5344956">
          <a:off x="4507138" y="4655302"/>
          <a:ext cx="558898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558898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5344956">
        <a:off x="4772615" y="4659128"/>
        <a:ext cx="27944" cy="27944"/>
      </dsp:txXfrm>
    </dsp:sp>
    <dsp:sp modelId="{766DC397-47CA-481C-AFC9-0E94DB5F1483}">
      <dsp:nvSpPr>
        <dsp:cNvPr id="0" name=""/>
        <dsp:cNvSpPr/>
      </dsp:nvSpPr>
      <dsp:spPr>
        <a:xfrm>
          <a:off x="3855819" y="4952392"/>
          <a:ext cx="1900921" cy="1900921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škola</a:t>
          </a:r>
          <a:endParaRPr lang="cs-CZ" sz="2300" kern="1200" dirty="0"/>
        </a:p>
      </dsp:txBody>
      <dsp:txXfrm>
        <a:off x="3855819" y="4952392"/>
        <a:ext cx="1900921" cy="1900921"/>
      </dsp:txXfrm>
    </dsp:sp>
    <dsp:sp modelId="{9C3A7C4F-D6D1-4FAB-B65D-648036A35830}">
      <dsp:nvSpPr>
        <dsp:cNvPr id="0" name=""/>
        <dsp:cNvSpPr/>
      </dsp:nvSpPr>
      <dsp:spPr>
        <a:xfrm rot="8989732">
          <a:off x="3449547" y="4036839"/>
          <a:ext cx="531661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531661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8989732">
        <a:off x="3702086" y="4041345"/>
        <a:ext cx="26583" cy="26583"/>
      </dsp:txXfrm>
    </dsp:sp>
    <dsp:sp modelId="{26B2695C-3017-4667-A7A5-6B28B7A0CAAA}">
      <dsp:nvSpPr>
        <dsp:cNvPr id="0" name=""/>
        <dsp:cNvSpPr/>
      </dsp:nvSpPr>
      <dsp:spPr>
        <a:xfrm>
          <a:off x="1713399" y="3715465"/>
          <a:ext cx="1900921" cy="1900921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smtClean="0"/>
            <a:t>vychovatel</a:t>
          </a:r>
          <a:endParaRPr lang="cs-CZ" sz="2300" kern="1200" dirty="0"/>
        </a:p>
      </dsp:txBody>
      <dsp:txXfrm>
        <a:off x="1713399" y="3715465"/>
        <a:ext cx="1900921" cy="1900921"/>
      </dsp:txXfrm>
    </dsp:sp>
    <dsp:sp modelId="{1DF46DF6-020A-4DCD-96F8-B280F26D2BB8}">
      <dsp:nvSpPr>
        <dsp:cNvPr id="0" name=""/>
        <dsp:cNvSpPr/>
      </dsp:nvSpPr>
      <dsp:spPr>
        <a:xfrm rot="12645121">
          <a:off x="3442273" y="2799913"/>
          <a:ext cx="546209" cy="35595"/>
        </a:xfrm>
        <a:custGeom>
          <a:avLst/>
          <a:gdLst/>
          <a:ahLst/>
          <a:cxnLst/>
          <a:rect l="0" t="0" r="0" b="0"/>
          <a:pathLst>
            <a:path>
              <a:moveTo>
                <a:pt x="0" y="17797"/>
              </a:moveTo>
              <a:lnTo>
                <a:pt x="546209" y="17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2645121">
        <a:off x="3701723" y="2804055"/>
        <a:ext cx="27310" cy="27310"/>
      </dsp:txXfrm>
    </dsp:sp>
    <dsp:sp modelId="{0D5EC480-DD7D-41FC-B2F9-8D2206432DB4}">
      <dsp:nvSpPr>
        <dsp:cNvPr id="0" name=""/>
        <dsp:cNvSpPr/>
      </dsp:nvSpPr>
      <dsp:spPr>
        <a:xfrm>
          <a:off x="1713399" y="1241612"/>
          <a:ext cx="1900921" cy="1900921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kern="1200" dirty="0" err="1" smtClean="0"/>
            <a:t>sppg</a:t>
          </a:r>
          <a:endParaRPr lang="cs-CZ" sz="2300" kern="1200" dirty="0"/>
        </a:p>
      </dsp:txBody>
      <dsp:txXfrm>
        <a:off x="1713399" y="1241612"/>
        <a:ext cx="1900921" cy="19009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EC463-CA3C-4253-A2DA-390B2572F093}" type="datetimeFigureOut">
              <a:rPr lang="cs-CZ" smtClean="0"/>
              <a:pPr/>
              <a:t>2.2.2015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A36B3-5A48-46DC-ACF4-03785C24163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Mezioborový přístup v SP</a:t>
            </a:r>
            <a:br>
              <a:rPr lang="cs-CZ" b="1" dirty="0" smtClean="0"/>
            </a:br>
            <a:r>
              <a:rPr lang="cs-CZ" b="1" dirty="0" smtClean="0"/>
              <a:t>východiska, podmínky, metody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LS 2014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Sociální služby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(z.č. 108/2006 Sb.)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Individuální plán péče </a:t>
            </a:r>
            <a:r>
              <a:rPr lang="cs-CZ" dirty="0" smtClean="0"/>
              <a:t>(§ 88, povinnosti poskytovatelů)</a:t>
            </a:r>
          </a:p>
          <a:p>
            <a:r>
              <a:rPr lang="cs-CZ" dirty="0" smtClean="0"/>
              <a:t>SQ  5. Individuální plánování průběhu služby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Pravidla pro  plánování a přehodnocování služby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Pro každou osobu určený zaměstnanec </a:t>
            </a:r>
            <a:r>
              <a:rPr lang="cs-CZ" dirty="0" smtClean="0"/>
              <a:t>(klíčový pracovník)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Systém  </a:t>
            </a:r>
            <a:r>
              <a:rPr lang="cs-CZ" b="1" dirty="0" smtClean="0"/>
              <a:t>získávání a předávání  informací </a:t>
            </a:r>
            <a:r>
              <a:rPr lang="cs-CZ" dirty="0" smtClean="0"/>
              <a:t>mezi zaměstnanci o průběhu  poskytování služby jednotlivým osobám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Východiska, podmínky, …….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SP </a:t>
            </a:r>
            <a:r>
              <a:rPr lang="cs-CZ" dirty="0"/>
              <a:t>je </a:t>
            </a:r>
            <a:r>
              <a:rPr lang="cs-CZ" dirty="0" err="1"/>
              <a:t>multidisciplinární</a:t>
            </a:r>
            <a:r>
              <a:rPr lang="cs-CZ" dirty="0"/>
              <a:t> </a:t>
            </a:r>
            <a:r>
              <a:rPr lang="cs-CZ" dirty="0" smtClean="0"/>
              <a:t>obor (viz definice SP)</a:t>
            </a:r>
          </a:p>
          <a:p>
            <a:r>
              <a:rPr lang="cs-CZ" dirty="0" smtClean="0"/>
              <a:t>SP </a:t>
            </a:r>
            <a:r>
              <a:rPr lang="cs-CZ" dirty="0"/>
              <a:t>práce má svá specifika  (ve vztahu k dalším pomáhajícím profesím)</a:t>
            </a:r>
          </a:p>
          <a:p>
            <a:pPr lvl="0"/>
            <a:r>
              <a:rPr lang="cs-CZ" dirty="0" smtClean="0"/>
              <a:t>SP se </a:t>
            </a:r>
            <a:r>
              <a:rPr lang="cs-CZ" dirty="0"/>
              <a:t>zaměřuje na řešení konfliktů, které vznikají  při interakcích jednotlivců, skupin, rodin, komunit se  společenským </a:t>
            </a:r>
            <a:r>
              <a:rPr lang="cs-CZ" dirty="0" smtClean="0"/>
              <a:t>prostředím</a:t>
            </a:r>
          </a:p>
          <a:p>
            <a:r>
              <a:rPr lang="cs-CZ" dirty="0" smtClean="0"/>
              <a:t>Problémy, které SP </a:t>
            </a:r>
            <a:r>
              <a:rPr lang="cs-CZ" dirty="0"/>
              <a:t>se vždy </a:t>
            </a:r>
            <a:r>
              <a:rPr lang="cs-CZ" dirty="0" smtClean="0"/>
              <a:t>dotýkají  </a:t>
            </a:r>
            <a:r>
              <a:rPr lang="cs-CZ" dirty="0"/>
              <a:t>nejen  člověka, ale také jeho okolí</a:t>
            </a:r>
          </a:p>
          <a:p>
            <a:pPr lvl="0"/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</a:t>
            </a:r>
            <a:br>
              <a:rPr lang="cs-CZ" b="1" dirty="0" smtClean="0"/>
            </a:br>
            <a:r>
              <a:rPr lang="cs-CZ" b="1" dirty="0" smtClean="0"/>
              <a:t>mezioborové spolupráce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/>
              <a:t>identita </a:t>
            </a:r>
            <a:r>
              <a:rPr lang="cs-CZ" dirty="0"/>
              <a:t>sociální </a:t>
            </a:r>
            <a:r>
              <a:rPr lang="cs-CZ" dirty="0" smtClean="0"/>
              <a:t>práce</a:t>
            </a:r>
          </a:p>
          <a:p>
            <a:r>
              <a:rPr lang="cs-CZ" b="1" dirty="0" smtClean="0"/>
              <a:t> jasné </a:t>
            </a:r>
            <a:r>
              <a:rPr lang="cs-CZ" b="1" dirty="0"/>
              <a:t>vymezení role </a:t>
            </a:r>
            <a:r>
              <a:rPr lang="cs-CZ" dirty="0"/>
              <a:t>sociálního pracovníka v </a:t>
            </a:r>
            <a:r>
              <a:rPr lang="cs-CZ" dirty="0" err="1"/>
              <a:t>meziobor</a:t>
            </a:r>
            <a:r>
              <a:rPr lang="cs-CZ" dirty="0"/>
              <a:t>. t</a:t>
            </a:r>
            <a:r>
              <a:rPr lang="cs-CZ" dirty="0" smtClean="0"/>
              <a:t>ýmu</a:t>
            </a:r>
          </a:p>
          <a:p>
            <a:r>
              <a:rPr lang="cs-CZ" b="1" dirty="0"/>
              <a:t>partnerství a  vzájemný respekt</a:t>
            </a:r>
            <a:r>
              <a:rPr lang="cs-CZ" b="1" dirty="0" smtClean="0"/>
              <a:t> </a:t>
            </a:r>
            <a:endParaRPr lang="cs-CZ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cs-CZ" sz="4100" b="1" dirty="0" smtClean="0"/>
              <a:t>Sociálně ekologický přístup v SP</a:t>
            </a:r>
            <a:endParaRPr lang="cs-CZ" sz="4100" b="1" dirty="0"/>
          </a:p>
          <a:p>
            <a:r>
              <a:rPr lang="cs-CZ" sz="4100" dirty="0"/>
              <a:t>důraz  na vzájemnou propojenost, provázanost, </a:t>
            </a:r>
            <a:r>
              <a:rPr lang="cs-CZ" sz="4100" b="1" dirty="0"/>
              <a:t>nerozlučnost  člověka a jeho prostředí</a:t>
            </a:r>
            <a:r>
              <a:rPr lang="cs-CZ" sz="4100" b="1" dirty="0" smtClean="0"/>
              <a:t>.</a:t>
            </a:r>
            <a:r>
              <a:rPr lang="cs-CZ" sz="4100" b="1" dirty="0"/>
              <a:t> </a:t>
            </a:r>
          </a:p>
          <a:p>
            <a:r>
              <a:rPr lang="cs-CZ" sz="4100" b="1" dirty="0"/>
              <a:t>princip  „osoba v prostředí </a:t>
            </a:r>
            <a:r>
              <a:rPr lang="cs-CZ" sz="4100" b="1" dirty="0" smtClean="0"/>
              <a:t>„</a:t>
            </a:r>
          </a:p>
          <a:p>
            <a:r>
              <a:rPr lang="cs-CZ" sz="4100" dirty="0"/>
              <a:t>Jedinci, skupiny, komunity  a prostředí se  vzájemně ovlivňují a utvářejí.  Také  prostředí  jsou  různá a vzájemně se ovlivňují vztahy mezi sebou </a:t>
            </a:r>
            <a:r>
              <a:rPr lang="cs-CZ" sz="4100" dirty="0" smtClean="0"/>
              <a:t> (</a:t>
            </a:r>
            <a:r>
              <a:rPr lang="cs-CZ" sz="4100" b="1" dirty="0" err="1" smtClean="0"/>
              <a:t>mikro</a:t>
            </a:r>
            <a:r>
              <a:rPr lang="cs-CZ" sz="4100" b="1" dirty="0" smtClean="0"/>
              <a:t>, </a:t>
            </a:r>
            <a:r>
              <a:rPr lang="cs-CZ" sz="4100" b="1" dirty="0" err="1" smtClean="0"/>
              <a:t>mezo</a:t>
            </a:r>
            <a:r>
              <a:rPr lang="cs-CZ" sz="4100" b="1" dirty="0" smtClean="0"/>
              <a:t>, makro )</a:t>
            </a:r>
            <a:endParaRPr lang="cs-CZ" sz="4100" b="1" dirty="0"/>
          </a:p>
          <a:p>
            <a:r>
              <a:rPr lang="cs-CZ" sz="4100" dirty="0"/>
              <a:t> Ve vzájemných transakcích a kontaktech nehledáme jen  problémy, konflikty a slabé stránky, ale také </a:t>
            </a:r>
            <a:r>
              <a:rPr lang="cs-CZ" sz="4100" b="1" dirty="0"/>
              <a:t>pozitivní  zdroje,  silné stránky  </a:t>
            </a:r>
            <a:r>
              <a:rPr lang="cs-CZ" sz="4100" dirty="0"/>
              <a:t>(</a:t>
            </a:r>
            <a:r>
              <a:rPr lang="cs-CZ" sz="4100" dirty="0" err="1"/>
              <a:t>resilience</a:t>
            </a:r>
            <a:r>
              <a:rPr lang="cs-CZ" sz="4100" dirty="0"/>
              <a:t> – nezdolnost</a:t>
            </a:r>
            <a:r>
              <a:rPr lang="cs-CZ" sz="4100" dirty="0" smtClean="0"/>
              <a:t>)</a:t>
            </a:r>
            <a:endParaRPr lang="cs-CZ" sz="4100" dirty="0"/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Přístupy a východiska</a:t>
            </a:r>
            <a:endParaRPr lang="cs-CZ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Elipsa 3"/>
          <p:cNvSpPr/>
          <p:nvPr/>
        </p:nvSpPr>
        <p:spPr>
          <a:xfrm>
            <a:off x="1475656" y="332656"/>
            <a:ext cx="6192688" cy="597666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mediamme</a:t>
            </a:r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2483768" y="1340768"/>
            <a:ext cx="4104456" cy="396044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 smtClean="0"/>
              <a:t>somezomezomeuo</a:t>
            </a:r>
            <a:endParaRPr lang="cs-CZ" sz="2000" dirty="0"/>
          </a:p>
        </p:txBody>
      </p:sp>
      <p:sp>
        <p:nvSpPr>
          <p:cNvPr id="6" name="Elipsa 5"/>
          <p:cNvSpPr/>
          <p:nvPr/>
        </p:nvSpPr>
        <p:spPr>
          <a:xfrm>
            <a:off x="3347864" y="2276872"/>
            <a:ext cx="2232248" cy="216024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Rodina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MIKRO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51520" y="332656"/>
            <a:ext cx="86409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r>
              <a:rPr lang="cs-CZ" dirty="0" smtClean="0"/>
              <a:t>                                                               makro</a:t>
            </a:r>
            <a:endParaRPr lang="cs-CZ" dirty="0"/>
          </a:p>
          <a:p>
            <a:r>
              <a:rPr lang="cs-CZ" sz="2000" b="1" dirty="0" smtClean="0"/>
              <a:t>		</a:t>
            </a:r>
            <a:r>
              <a:rPr lang="cs-CZ" sz="2000" b="1" dirty="0" smtClean="0"/>
              <a:t>         </a:t>
            </a:r>
            <a:r>
              <a:rPr lang="cs-CZ" sz="2000" dirty="0" smtClean="0"/>
              <a:t>sociální </a:t>
            </a:r>
            <a:r>
              <a:rPr lang="cs-CZ" sz="2000" dirty="0" smtClean="0"/>
              <a:t>politika              stát</a:t>
            </a:r>
            <a:endParaRPr lang="cs-CZ" sz="2800" dirty="0" smtClean="0"/>
          </a:p>
          <a:p>
            <a:r>
              <a:rPr lang="cs-CZ" sz="2800" b="1" dirty="0"/>
              <a:t>	</a:t>
            </a:r>
            <a:r>
              <a:rPr lang="cs-CZ" sz="2800" b="1" dirty="0" smtClean="0"/>
              <a:t>       </a:t>
            </a:r>
            <a:r>
              <a:rPr lang="cs-CZ" sz="2000" dirty="0" smtClean="0"/>
              <a:t>kultura                                       </a:t>
            </a:r>
          </a:p>
          <a:p>
            <a:r>
              <a:rPr lang="cs-CZ" sz="2800" b="1" dirty="0" smtClean="0"/>
              <a:t>                                   </a:t>
            </a:r>
            <a:r>
              <a:rPr lang="cs-CZ" sz="2800" b="1" dirty="0" smtClean="0"/>
              <a:t>    </a:t>
            </a:r>
            <a:r>
              <a:rPr lang="cs-CZ" sz="2000" dirty="0" smtClean="0"/>
              <a:t>škola</a:t>
            </a:r>
            <a:endParaRPr lang="cs-CZ" sz="2800" b="1" dirty="0"/>
          </a:p>
          <a:p>
            <a:r>
              <a:rPr lang="cs-CZ" sz="2800" b="1" dirty="0" smtClean="0"/>
              <a:t>		    </a:t>
            </a:r>
            <a:r>
              <a:rPr lang="cs-CZ" sz="2800" b="1" dirty="0" smtClean="0"/>
              <a:t>   </a:t>
            </a:r>
            <a:r>
              <a:rPr lang="cs-CZ" sz="2000" dirty="0" smtClean="0"/>
              <a:t>zaměstnání</a:t>
            </a:r>
            <a:r>
              <a:rPr lang="cs-CZ" sz="2800" b="1" dirty="0" smtClean="0"/>
              <a:t>		</a:t>
            </a:r>
            <a:r>
              <a:rPr lang="cs-CZ" sz="2800" b="1" dirty="0" smtClean="0"/>
              <a:t>    </a:t>
            </a:r>
            <a:r>
              <a:rPr lang="cs-CZ" sz="2000" dirty="0" smtClean="0"/>
              <a:t>přátelé</a:t>
            </a:r>
            <a:endParaRPr lang="cs-CZ" sz="2000" dirty="0" smtClean="0"/>
          </a:p>
          <a:p>
            <a:endParaRPr lang="cs-CZ" sz="2800" b="1" dirty="0"/>
          </a:p>
          <a:p>
            <a:r>
              <a:rPr lang="cs-CZ" sz="2800" b="1" dirty="0" smtClean="0"/>
              <a:t>		    	       </a:t>
            </a:r>
            <a:r>
              <a:rPr lang="cs-CZ" sz="1600" i="1" dirty="0" smtClean="0"/>
              <a:t>   </a:t>
            </a:r>
          </a:p>
          <a:p>
            <a:endParaRPr lang="cs-CZ" sz="1600" i="1" dirty="0" smtClean="0"/>
          </a:p>
          <a:p>
            <a:endParaRPr lang="cs-CZ" sz="1600" i="1" dirty="0" smtClean="0"/>
          </a:p>
          <a:p>
            <a:endParaRPr lang="cs-CZ" sz="1600" i="1" dirty="0" smtClean="0"/>
          </a:p>
          <a:p>
            <a:r>
              <a:rPr lang="cs-CZ" sz="1600" i="1" dirty="0" smtClean="0"/>
              <a:t>                                                                            </a:t>
            </a:r>
          </a:p>
          <a:p>
            <a:r>
              <a:rPr lang="cs-CZ" sz="1600" i="1" dirty="0" smtClean="0"/>
              <a:t>			</a:t>
            </a:r>
          </a:p>
          <a:p>
            <a:endParaRPr lang="cs-CZ" sz="1600" i="1" dirty="0" smtClean="0"/>
          </a:p>
          <a:p>
            <a:endParaRPr lang="cs-CZ" sz="1600" i="1" dirty="0" smtClean="0"/>
          </a:p>
          <a:p>
            <a:endParaRPr lang="cs-CZ" sz="2800" b="1" dirty="0"/>
          </a:p>
          <a:p>
            <a:r>
              <a:rPr lang="cs-CZ" sz="2800" b="1" dirty="0" smtClean="0"/>
              <a:t>	 </a:t>
            </a:r>
          </a:p>
          <a:p>
            <a:r>
              <a:rPr lang="cs-CZ" sz="2800" b="1" dirty="0" smtClean="0"/>
              <a:t>                                             </a:t>
            </a:r>
            <a:endParaRPr lang="cs-CZ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Nástroje a metody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práce </a:t>
            </a:r>
            <a:r>
              <a:rPr lang="cs-CZ" b="1" dirty="0" smtClean="0"/>
              <a:t>se sítěmi podpory</a:t>
            </a:r>
          </a:p>
          <a:p>
            <a:r>
              <a:rPr lang="cs-CZ" b="1" dirty="0" smtClean="0"/>
              <a:t>mezioborové </a:t>
            </a:r>
            <a:r>
              <a:rPr lang="cs-CZ" b="1" dirty="0" smtClean="0"/>
              <a:t>sítě</a:t>
            </a:r>
          </a:p>
          <a:p>
            <a:r>
              <a:rPr lang="cs-CZ" b="1" dirty="0" smtClean="0"/>
              <a:t>případová </a:t>
            </a:r>
            <a:r>
              <a:rPr lang="cs-CZ" b="1" dirty="0" smtClean="0"/>
              <a:t>konference</a:t>
            </a:r>
          </a:p>
          <a:p>
            <a:r>
              <a:rPr lang="cs-CZ" b="1" dirty="0" smtClean="0"/>
              <a:t>rodinná </a:t>
            </a:r>
            <a:r>
              <a:rPr lang="cs-CZ" b="1" dirty="0" smtClean="0"/>
              <a:t>konference</a:t>
            </a:r>
          </a:p>
          <a:p>
            <a:r>
              <a:rPr lang="cs-CZ" b="1" dirty="0" err="1" smtClean="0"/>
              <a:t>multidisciplinární</a:t>
            </a:r>
            <a:r>
              <a:rPr lang="cs-CZ" b="1" dirty="0" smtClean="0"/>
              <a:t> </a:t>
            </a:r>
            <a:r>
              <a:rPr lang="cs-CZ" b="1" dirty="0" smtClean="0"/>
              <a:t>tým</a:t>
            </a:r>
          </a:p>
          <a:p>
            <a:r>
              <a:rPr lang="cs-CZ" b="1" dirty="0" smtClean="0"/>
              <a:t>Systém </a:t>
            </a:r>
            <a:r>
              <a:rPr lang="cs-CZ" b="1" dirty="0" smtClean="0"/>
              <a:t>včasné intervence</a:t>
            </a:r>
          </a:p>
          <a:p>
            <a:r>
              <a:rPr lang="cs-CZ" b="1" dirty="0" smtClean="0"/>
              <a:t>komunitní </a:t>
            </a:r>
            <a:r>
              <a:rPr lang="cs-CZ" b="1" dirty="0" smtClean="0"/>
              <a:t>plánování</a:t>
            </a:r>
          </a:p>
          <a:p>
            <a:r>
              <a:rPr lang="cs-CZ" b="1" dirty="0" smtClean="0"/>
              <a:t>Case management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Case management</a:t>
            </a:r>
            <a:br>
              <a:rPr lang="cs-CZ" b="1" dirty="0" smtClean="0"/>
            </a:br>
            <a:r>
              <a:rPr lang="cs-CZ" dirty="0" smtClean="0"/>
              <a:t>základní prvky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Asertivní komunitní přístup</a:t>
            </a:r>
          </a:p>
          <a:p>
            <a:r>
              <a:rPr lang="cs-CZ" b="1" dirty="0" smtClean="0"/>
              <a:t>Komplexní, navazující, propojené služby</a:t>
            </a:r>
          </a:p>
          <a:p>
            <a:r>
              <a:rPr lang="cs-CZ" b="1" dirty="0" smtClean="0"/>
              <a:t>Case </a:t>
            </a:r>
            <a:r>
              <a:rPr lang="cs-CZ" b="1" dirty="0" err="1" smtClean="0"/>
              <a:t>manager</a:t>
            </a:r>
            <a:r>
              <a:rPr lang="cs-CZ" b="1" dirty="0" smtClean="0"/>
              <a:t>, </a:t>
            </a:r>
            <a:r>
              <a:rPr lang="cs-CZ" dirty="0" smtClean="0"/>
              <a:t>klíčová osoba pro klienta i celý systém poskytování péče</a:t>
            </a:r>
          </a:p>
          <a:p>
            <a:r>
              <a:rPr lang="cs-CZ" dirty="0" smtClean="0"/>
              <a:t>Přehled o potřebách a schopnostech klienta</a:t>
            </a:r>
          </a:p>
          <a:p>
            <a:r>
              <a:rPr lang="cs-CZ" dirty="0" smtClean="0"/>
              <a:t>Plánování péče</a:t>
            </a:r>
          </a:p>
          <a:p>
            <a:r>
              <a:rPr lang="cs-CZ" dirty="0" smtClean="0"/>
              <a:t>Uskutečňování  plánu za pomoci K a jeho okolí</a:t>
            </a:r>
          </a:p>
          <a:p>
            <a:r>
              <a:rPr lang="cs-CZ" dirty="0" smtClean="0"/>
              <a:t>Monitorování a vyhodnocování se všemi, kdo se účastní práce s K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Case management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zásady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Zaměření na </a:t>
            </a:r>
            <a:r>
              <a:rPr lang="cs-CZ" b="1" dirty="0" smtClean="0"/>
              <a:t>zdravé stránky klienta </a:t>
            </a:r>
          </a:p>
          <a:p>
            <a:r>
              <a:rPr lang="cs-CZ" b="1" dirty="0" smtClean="0"/>
              <a:t>Vztah</a:t>
            </a:r>
            <a:r>
              <a:rPr lang="cs-CZ" dirty="0" smtClean="0"/>
              <a:t> klienta a case </a:t>
            </a:r>
            <a:r>
              <a:rPr lang="cs-CZ" dirty="0" err="1" smtClean="0"/>
              <a:t>managera</a:t>
            </a:r>
            <a:r>
              <a:rPr lang="cs-CZ" dirty="0" smtClean="0"/>
              <a:t> (klíčového pracovníka)</a:t>
            </a:r>
          </a:p>
          <a:p>
            <a:r>
              <a:rPr lang="cs-CZ" dirty="0" smtClean="0"/>
              <a:t>Intervence založené na </a:t>
            </a:r>
            <a:r>
              <a:rPr lang="cs-CZ" b="1" dirty="0" smtClean="0"/>
              <a:t>rozhodnutí K</a:t>
            </a:r>
          </a:p>
          <a:p>
            <a:r>
              <a:rPr lang="cs-CZ" dirty="0" smtClean="0"/>
              <a:t>Asertivita  intervencí </a:t>
            </a:r>
          </a:p>
          <a:p>
            <a:r>
              <a:rPr lang="cs-CZ" b="1" dirty="0" smtClean="0"/>
              <a:t>Podpora pozitivní změny </a:t>
            </a:r>
          </a:p>
          <a:p>
            <a:r>
              <a:rPr lang="cs-CZ" dirty="0" smtClean="0"/>
              <a:t>Možností podpory i mimo tradiční služby,  </a:t>
            </a:r>
          </a:p>
          <a:p>
            <a:r>
              <a:rPr lang="cs-CZ" dirty="0" smtClean="0"/>
              <a:t>Důraz na </a:t>
            </a:r>
            <a:r>
              <a:rPr lang="cs-CZ" b="1" dirty="0" smtClean="0"/>
              <a:t>zdroje v rámci komunity</a:t>
            </a:r>
          </a:p>
          <a:p>
            <a:pPr>
              <a:buNone/>
            </a:pPr>
            <a:r>
              <a:rPr lang="cs-CZ" b="1" dirty="0" smtClean="0"/>
              <a:t> </a:t>
            </a: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-468560" y="0"/>
          <a:ext cx="96125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230</Words>
  <Application>Microsoft Office PowerPoint</Application>
  <PresentationFormat>Předvádění na obrazovce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 Mezioborový přístup v SP východiska, podmínky, metody </vt:lpstr>
      <vt:lpstr>Východiska, podmínky, …….</vt:lpstr>
      <vt:lpstr>Podmínky  mezioborové spolupráce</vt:lpstr>
      <vt:lpstr>Přístupy a východiska</vt:lpstr>
      <vt:lpstr>Snímek 5</vt:lpstr>
      <vt:lpstr>Nástroje a metody</vt:lpstr>
      <vt:lpstr> Case management základní prvky </vt:lpstr>
      <vt:lpstr>Case management  zásady</vt:lpstr>
      <vt:lpstr>Snímek 9</vt:lpstr>
      <vt:lpstr>Sociální služby (z.č. 108/2006 Sb.)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Mezioborový přístup v sociální práci</dc:title>
  <dc:creator>vorlova</dc:creator>
  <cp:lastModifiedBy>vorlova</cp:lastModifiedBy>
  <cp:revision>43</cp:revision>
  <dcterms:created xsi:type="dcterms:W3CDTF">2014-02-13T11:37:54Z</dcterms:created>
  <dcterms:modified xsi:type="dcterms:W3CDTF">2015-02-02T13:46:12Z</dcterms:modified>
</cp:coreProperties>
</file>