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FD6834-3B5E-4A6F-8AB6-6E24EB1A9F68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5BE6F-F79F-491A-A2EA-D50BE2A5D31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Hodnocení situace rodiny </a:t>
            </a:r>
            <a:r>
              <a:rPr lang="cs-CZ"/>
              <a:t>a </a:t>
            </a:r>
            <a:r>
              <a:rPr lang="cs-CZ" smtClean="0"/>
              <a:t>dítěte</a:t>
            </a:r>
            <a:endParaRPr lang="cs-CZ" dirty="0" smtClean="0"/>
          </a:p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práce s rodinou 4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324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 s dítětem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Stimulace</a:t>
            </a:r>
          </a:p>
          <a:p>
            <a:r>
              <a:rPr lang="cs-CZ" dirty="0" smtClean="0"/>
              <a:t>Škola/školka</a:t>
            </a:r>
          </a:p>
          <a:p>
            <a:r>
              <a:rPr lang="cs-CZ" dirty="0" smtClean="0"/>
              <a:t>Zájmy</a:t>
            </a:r>
          </a:p>
          <a:p>
            <a:r>
              <a:rPr lang="cs-CZ" dirty="0" smtClean="0"/>
              <a:t>Rodiče a blízcí lidé</a:t>
            </a:r>
          </a:p>
          <a:p>
            <a:r>
              <a:rPr lang="cs-CZ" dirty="0" smtClean="0"/>
              <a:t>Sourozenci</a:t>
            </a:r>
          </a:p>
          <a:p>
            <a:r>
              <a:rPr lang="cs-CZ" dirty="0" smtClean="0"/>
              <a:t>Širší rodina a jiní blízcí</a:t>
            </a:r>
          </a:p>
          <a:p>
            <a:r>
              <a:rPr lang="cs-CZ" dirty="0" smtClean="0"/>
              <a:t>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504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Pozorování 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Reference</a:t>
            </a:r>
          </a:p>
          <a:p>
            <a:r>
              <a:rPr lang="cs-CZ" dirty="0" smtClean="0"/>
              <a:t>Postoj rodiny k pracovníkovi</a:t>
            </a:r>
          </a:p>
          <a:p>
            <a:r>
              <a:rPr lang="cs-CZ" dirty="0" smtClean="0"/>
              <a:t>Definice problémů</a:t>
            </a:r>
          </a:p>
          <a:p>
            <a:r>
              <a:rPr lang="cs-CZ" dirty="0" smtClean="0"/>
              <a:t>Socioekonomický status a příjmy rodiny</a:t>
            </a:r>
          </a:p>
          <a:p>
            <a:r>
              <a:rPr lang="cs-CZ" dirty="0" smtClean="0"/>
              <a:t>Kulturní a hodnotová orientace</a:t>
            </a:r>
          </a:p>
          <a:p>
            <a:r>
              <a:rPr lang="cs-CZ" dirty="0" smtClean="0"/>
              <a:t>Trans-generační vztahy širší rodina, přátelé</a:t>
            </a:r>
          </a:p>
          <a:p>
            <a:r>
              <a:rPr lang="cs-CZ" dirty="0" smtClean="0"/>
              <a:t>Partnerská dyáda</a:t>
            </a:r>
          </a:p>
          <a:p>
            <a:r>
              <a:rPr lang="cs-CZ" dirty="0" smtClean="0"/>
              <a:t>Rodičovský systém</a:t>
            </a:r>
          </a:p>
          <a:p>
            <a:r>
              <a:rPr lang="cs-CZ" dirty="0" smtClean="0"/>
              <a:t>Sourozenecký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044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Zajištění provozu </a:t>
            </a:r>
            <a:r>
              <a:rPr lang="cs-CZ" dirty="0" smtClean="0"/>
              <a:t>domácnosti</a:t>
            </a:r>
          </a:p>
          <a:p>
            <a:r>
              <a:rPr lang="cs-CZ" dirty="0" smtClean="0"/>
              <a:t>Společné činnosti</a:t>
            </a:r>
          </a:p>
          <a:p>
            <a:r>
              <a:rPr lang="cs-CZ" dirty="0" smtClean="0"/>
              <a:t>Teritorium rodiny</a:t>
            </a:r>
          </a:p>
          <a:p>
            <a:r>
              <a:rPr lang="cs-CZ" dirty="0" smtClean="0"/>
              <a:t>Komunikace členů rodiny</a:t>
            </a:r>
          </a:p>
          <a:p>
            <a:r>
              <a:rPr lang="cs-CZ" dirty="0" smtClean="0"/>
              <a:t>Zdraví a vývoj dítěte</a:t>
            </a:r>
          </a:p>
          <a:p>
            <a:r>
              <a:rPr lang="cs-CZ" dirty="0" smtClean="0"/>
              <a:t>Traumata dítěte</a:t>
            </a:r>
          </a:p>
          <a:p>
            <a:r>
              <a:rPr lang="cs-CZ" dirty="0" smtClean="0"/>
              <a:t>Nároky na rodiče</a:t>
            </a:r>
          </a:p>
          <a:p>
            <a:r>
              <a:rPr lang="cs-CZ" dirty="0" smtClean="0"/>
              <a:t>Škola</a:t>
            </a:r>
          </a:p>
          <a:p>
            <a:r>
              <a:rPr lang="cs-CZ" dirty="0" smtClean="0"/>
              <a:t>Mimoškolní aktivity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534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Rizika u dítěte</a:t>
            </a:r>
          </a:p>
          <a:p>
            <a:r>
              <a:rPr lang="cs-CZ" dirty="0" smtClean="0"/>
              <a:t>Rizika u dospělých</a:t>
            </a:r>
          </a:p>
          <a:p>
            <a:r>
              <a:rPr lang="cs-CZ" dirty="0" smtClean="0"/>
              <a:t>Postoje ke změně </a:t>
            </a:r>
            <a:r>
              <a:rPr lang="cs-CZ" smtClean="0"/>
              <a:t>a perspektiva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551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potřebných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Reference, dostupné údaje, navázání kontaktu</a:t>
            </a:r>
          </a:p>
          <a:p>
            <a:r>
              <a:rPr lang="cs-CZ" dirty="0" smtClean="0"/>
              <a:t>Společný rozhovor s dospělými v roli rodičů</a:t>
            </a:r>
          </a:p>
          <a:p>
            <a:r>
              <a:rPr lang="cs-CZ" dirty="0" smtClean="0"/>
              <a:t>Rozhovor s jednotlivými dospělými v roli rodičů</a:t>
            </a:r>
          </a:p>
          <a:p>
            <a:r>
              <a:rPr lang="cs-CZ" dirty="0" smtClean="0"/>
              <a:t>Rozhovor s dalšími pečujícími osobami</a:t>
            </a:r>
          </a:p>
          <a:p>
            <a:r>
              <a:rPr lang="cs-CZ" dirty="0" smtClean="0"/>
              <a:t>Pozorování dítěte (do 5 let)</a:t>
            </a:r>
          </a:p>
          <a:p>
            <a:r>
              <a:rPr lang="cs-CZ" dirty="0" smtClean="0"/>
              <a:t>Rozhovor s dítětem</a:t>
            </a:r>
          </a:p>
          <a:p>
            <a:r>
              <a:rPr lang="cs-CZ" dirty="0" smtClean="0"/>
              <a:t>Pozorování a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324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Reference, dostupné údaje, navázání kontaktu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Kontakt pracovníka a rodiny</a:t>
            </a:r>
          </a:p>
          <a:p>
            <a:r>
              <a:rPr lang="cs-CZ" dirty="0" smtClean="0"/>
              <a:t>Důvody posouzení</a:t>
            </a:r>
          </a:p>
          <a:p>
            <a:r>
              <a:rPr lang="cs-CZ" dirty="0" smtClean="0"/>
              <a:t>Zdroje údajů</a:t>
            </a:r>
          </a:p>
          <a:p>
            <a:r>
              <a:rPr lang="cs-CZ" dirty="0" smtClean="0"/>
              <a:t>Další osoby a subjekty angažované na řešení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97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Společný rozhovor s dospělými v roli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Důvody posuzování rodiny z hlediska rodičů</a:t>
            </a:r>
          </a:p>
          <a:p>
            <a:r>
              <a:rPr lang="cs-CZ" dirty="0" smtClean="0"/>
              <a:t>Složení domácnosti</a:t>
            </a:r>
          </a:p>
          <a:p>
            <a:r>
              <a:rPr lang="cs-CZ" dirty="0" smtClean="0"/>
              <a:t>Širší rodina</a:t>
            </a:r>
          </a:p>
          <a:p>
            <a:r>
              <a:rPr lang="cs-CZ" dirty="0" smtClean="0"/>
              <a:t>Kulturní a hodnotová orientace rodiny (jazyk, náboženství)</a:t>
            </a:r>
          </a:p>
          <a:p>
            <a:r>
              <a:rPr lang="cs-CZ" dirty="0" smtClean="0"/>
              <a:t>Zaměstnání dospělých</a:t>
            </a:r>
          </a:p>
          <a:p>
            <a:r>
              <a:rPr lang="cs-CZ" dirty="0" smtClean="0"/>
              <a:t>Socioekonomický status a příjmy</a:t>
            </a:r>
          </a:p>
          <a:p>
            <a:r>
              <a:rPr lang="cs-CZ" dirty="0" smtClean="0"/>
              <a:t>Partnerský vztah</a:t>
            </a:r>
          </a:p>
          <a:p>
            <a:r>
              <a:rPr lang="cs-CZ" dirty="0" smtClean="0"/>
              <a:t>Vztah rodičů k dítěti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66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 rodičů k ostatním dětem</a:t>
            </a:r>
          </a:p>
          <a:p>
            <a:r>
              <a:rPr lang="cs-CZ" dirty="0" smtClean="0"/>
              <a:t>Sourozenecký systém</a:t>
            </a:r>
          </a:p>
          <a:p>
            <a:r>
              <a:rPr lang="cs-CZ" dirty="0" smtClean="0"/>
              <a:t>Zajištění provozu domácnosti</a:t>
            </a:r>
          </a:p>
          <a:p>
            <a:r>
              <a:rPr lang="cs-CZ" dirty="0" smtClean="0"/>
              <a:t>Bydlení</a:t>
            </a:r>
          </a:p>
          <a:p>
            <a:r>
              <a:rPr lang="cs-CZ" dirty="0" smtClean="0"/>
              <a:t>Společné činnosti</a:t>
            </a:r>
          </a:p>
          <a:p>
            <a:r>
              <a:rPr lang="cs-CZ" dirty="0" smtClean="0"/>
              <a:t>Významné vztahy mimo rodinu</a:t>
            </a:r>
          </a:p>
          <a:p>
            <a:r>
              <a:rPr lang="cs-CZ" dirty="0" smtClean="0"/>
              <a:t>Postoj ke změně</a:t>
            </a:r>
          </a:p>
          <a:p>
            <a:pPr marL="0" indent="0">
              <a:buNone/>
            </a:pPr>
            <a:r>
              <a:rPr lang="cs-CZ" dirty="0" smtClean="0"/>
              <a:t>Informace o dítěti</a:t>
            </a:r>
          </a:p>
          <a:p>
            <a:r>
              <a:rPr lang="cs-CZ" dirty="0" smtClean="0"/>
              <a:t>Zdraví a vývoj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86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Sociální dovednosti</a:t>
            </a:r>
          </a:p>
          <a:p>
            <a:r>
              <a:rPr lang="cs-CZ" dirty="0" smtClean="0"/>
              <a:t>Sebehodnocení</a:t>
            </a:r>
          </a:p>
          <a:p>
            <a:r>
              <a:rPr lang="cs-CZ" dirty="0" smtClean="0"/>
              <a:t>Vztahy s vrstevníky</a:t>
            </a:r>
          </a:p>
          <a:p>
            <a:r>
              <a:rPr lang="cs-CZ" dirty="0" smtClean="0"/>
              <a:t>Škola</a:t>
            </a:r>
          </a:p>
          <a:p>
            <a:r>
              <a:rPr lang="cs-CZ" dirty="0" smtClean="0"/>
              <a:t>Mimoškolní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1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 s jednotlivými dospělými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Dětství</a:t>
            </a:r>
          </a:p>
          <a:p>
            <a:r>
              <a:rPr lang="cs-CZ" dirty="0" smtClean="0"/>
              <a:t>Traumata</a:t>
            </a:r>
          </a:p>
          <a:p>
            <a:r>
              <a:rPr lang="cs-CZ" dirty="0" smtClean="0"/>
              <a:t>Schopnost vypořádat se s těžkostmi</a:t>
            </a:r>
          </a:p>
          <a:p>
            <a:r>
              <a:rPr lang="cs-CZ" dirty="0" smtClean="0"/>
              <a:t>Tělesné a duševní zdraví</a:t>
            </a:r>
          </a:p>
          <a:p>
            <a:r>
              <a:rPr lang="cs-CZ" dirty="0" smtClean="0"/>
              <a:t>Závislosti</a:t>
            </a:r>
          </a:p>
          <a:p>
            <a:r>
              <a:rPr lang="cs-CZ" dirty="0" smtClean="0"/>
              <a:t>Socioekonomický status, příjmy</a:t>
            </a:r>
          </a:p>
          <a:p>
            <a:r>
              <a:rPr lang="cs-CZ" dirty="0" smtClean="0"/>
              <a:t>Vztahy</a:t>
            </a:r>
          </a:p>
          <a:p>
            <a:r>
              <a:rPr lang="cs-CZ" dirty="0" smtClean="0"/>
              <a:t>Rodičovství</a:t>
            </a:r>
          </a:p>
          <a:p>
            <a:r>
              <a:rPr lang="cs-CZ" dirty="0" smtClean="0"/>
              <a:t>Informace o dítěti a sourozencích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627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Rozhovor s další pečující osobou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Kontakty s rodinou</a:t>
            </a:r>
          </a:p>
          <a:p>
            <a:r>
              <a:rPr lang="cs-CZ" dirty="0" smtClean="0"/>
              <a:t>Názor na její fungování</a:t>
            </a:r>
          </a:p>
          <a:p>
            <a:r>
              <a:rPr lang="cs-CZ" dirty="0" smtClean="0"/>
              <a:t>Názor na situaci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69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Pozorování dítěte (do 5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Zajištění základních potřeb</a:t>
            </a:r>
          </a:p>
          <a:p>
            <a:r>
              <a:rPr lang="cs-CZ" dirty="0" smtClean="0"/>
              <a:t>Interakce rodič – dítě, dítě – sourozenci, reakce na projevy nepohody či konfliktu, primární pečující osoba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482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</TotalTime>
  <Words>309</Words>
  <Application>Microsoft Office PowerPoint</Application>
  <PresentationFormat>Předvádění na obrazovce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Sociální práce s rodinou 4 </vt:lpstr>
      <vt:lpstr>Struktura potřebných údajů</vt:lpstr>
      <vt:lpstr>Reference, dostupné údaje, navázání kontaktu </vt:lpstr>
      <vt:lpstr>Společný rozhovor s dospělými v roli rodičů</vt:lpstr>
      <vt:lpstr>Prezentace aplikace PowerPoint</vt:lpstr>
      <vt:lpstr>Prezentace aplikace PowerPoint</vt:lpstr>
      <vt:lpstr>Rozhovor s jednotlivými dospělými</vt:lpstr>
      <vt:lpstr>Rozhovor s další pečující osobou</vt:lpstr>
      <vt:lpstr>Pozorování dítěte (do 5 let)</vt:lpstr>
      <vt:lpstr>Rozhovor s dítětem</vt:lpstr>
      <vt:lpstr>Pozorování a hodnocení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4</dc:title>
  <dc:creator>pc</dc:creator>
  <cp:lastModifiedBy>pc</cp:lastModifiedBy>
  <cp:revision>4</cp:revision>
  <dcterms:created xsi:type="dcterms:W3CDTF">2014-10-04T14:46:31Z</dcterms:created>
  <dcterms:modified xsi:type="dcterms:W3CDTF">2014-10-04T14:52:31Z</dcterms:modified>
</cp:coreProperties>
</file>