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1" r:id="rId5"/>
    <p:sldId id="263" r:id="rId6"/>
    <p:sldId id="259" r:id="rId7"/>
    <p:sldId id="271" r:id="rId8"/>
    <p:sldId id="272" r:id="rId9"/>
    <p:sldId id="273" r:id="rId10"/>
    <p:sldId id="262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C10B-2C93-4B99-A440-8F9E7ABB3A40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F8635-9C0C-46FF-BC44-D8A47AB07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Intenzivní forma  pomoci v  domácím prostředí rodiny, přímo tam, kde problém vzniká (80.léta 20. stol. v Holandsku)</a:t>
            </a:r>
          </a:p>
          <a:p>
            <a:r>
              <a:rPr lang="cs-CZ" dirty="0" smtClean="0"/>
              <a:t>Rodiny, které  mají </a:t>
            </a:r>
            <a:r>
              <a:rPr lang="cs-CZ" dirty="0"/>
              <a:t>o</a:t>
            </a:r>
            <a:r>
              <a:rPr lang="cs-CZ" dirty="0" smtClean="0"/>
              <a:t>btíže  při výchově a vedení dětí v každodenním kontaktu</a:t>
            </a:r>
          </a:p>
          <a:p>
            <a:r>
              <a:rPr lang="cs-CZ" dirty="0" smtClean="0"/>
              <a:t>Využití i v zařízeních mimo domov, přímý kontakt pracovníka a klienta, školy a školská zařízení, </a:t>
            </a:r>
            <a:r>
              <a:rPr lang="cs-CZ" dirty="0" err="1" smtClean="0"/>
              <a:t>soc</a:t>
            </a:r>
            <a:r>
              <a:rPr lang="cs-CZ" dirty="0" smtClean="0"/>
              <a:t>. a zdrav. služby, NRP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Podmínky pro poskytování 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Oprávněný </a:t>
            </a:r>
            <a:r>
              <a:rPr lang="cs-CZ" b="1" dirty="0" err="1" smtClean="0"/>
              <a:t>videotrenér</a:t>
            </a:r>
            <a:r>
              <a:rPr lang="cs-CZ" b="1" dirty="0" smtClean="0"/>
              <a:t>  </a:t>
            </a:r>
            <a:r>
              <a:rPr lang="cs-CZ" dirty="0" smtClean="0"/>
              <a:t>specializační odborné vzdělávání, výcvik, supervize</a:t>
            </a:r>
          </a:p>
          <a:p>
            <a:r>
              <a:rPr lang="cs-CZ" b="1" dirty="0" smtClean="0"/>
              <a:t>SPIN – Vzdělávací a konzultační centrum  pro VTI </a:t>
            </a:r>
            <a:r>
              <a:rPr lang="cs-CZ" dirty="0" smtClean="0"/>
              <a:t>(jediná organizace v ČR s oprávněním poskytovat komplexní vzdělávací program ve VTI)</a:t>
            </a:r>
          </a:p>
          <a:p>
            <a:r>
              <a:rPr lang="cs-CZ" dirty="0" smtClean="0"/>
              <a:t>(x reflexe komunikace pomocí videonahrávky </a:t>
            </a:r>
            <a:r>
              <a:rPr lang="cs-CZ" smtClean="0"/>
              <a:t>není VTI)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Situace v rodině před VTI</a:t>
            </a:r>
            <a:endParaRPr lang="cs-CZ" b="1" dirty="0"/>
          </a:p>
        </p:txBody>
      </p:sp>
      <p:pic>
        <p:nvPicPr>
          <p:cNvPr id="1026" name="Picture 2" descr="Z:\Specifické metody SP\bezna-situace-v-rodine-pred-vt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80920" cy="5040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Situace v rodině po VTI</a:t>
            </a:r>
            <a:endParaRPr lang="cs-CZ" b="1" dirty="0"/>
          </a:p>
        </p:txBody>
      </p:sp>
      <p:pic>
        <p:nvPicPr>
          <p:cNvPr id="2050" name="Picture 2" descr="Z:\Specifické metody SP\bezna-situace-v-rodine-po-vt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80648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Situace ve třídě před VTI</a:t>
            </a:r>
            <a:endParaRPr lang="cs-CZ" b="1" dirty="0"/>
          </a:p>
        </p:txBody>
      </p:sp>
      <p:pic>
        <p:nvPicPr>
          <p:cNvPr id="3074" name="Picture 2" descr="Z:\Specifické metody SP\index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484784"/>
            <a:ext cx="7920880" cy="50405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Situace ve třídě po VTI</a:t>
            </a:r>
            <a:endParaRPr lang="cs-CZ" b="1" dirty="0"/>
          </a:p>
        </p:txBody>
      </p:sp>
      <p:pic>
        <p:nvPicPr>
          <p:cNvPr id="4098" name="Picture 2" descr="Z:\Specifické metody SP\skolni-trida-po-vt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80920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Východiska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Kontakt s ostatními lidmi je pro vývoj dítěte důležitý</a:t>
            </a:r>
          </a:p>
          <a:p>
            <a:r>
              <a:rPr lang="cs-CZ" b="1" dirty="0" smtClean="0"/>
              <a:t>Rodiče a děti spolu chtějí komunikovat</a:t>
            </a:r>
          </a:p>
          <a:p>
            <a:r>
              <a:rPr lang="cs-CZ" dirty="0" smtClean="0"/>
              <a:t>Děti vyžadují pozitivní  kontakty od rodičů (vychovatelů)</a:t>
            </a:r>
          </a:p>
          <a:p>
            <a:r>
              <a:rPr lang="cs-CZ" b="1" dirty="0" smtClean="0"/>
              <a:t>Děti i  rodiče </a:t>
            </a:r>
            <a:r>
              <a:rPr lang="cs-CZ" dirty="0" smtClean="0"/>
              <a:t>(vychovatelé) </a:t>
            </a:r>
            <a:r>
              <a:rPr lang="cs-CZ" b="1" dirty="0" smtClean="0"/>
              <a:t>volí pozitivní způsoby kontaktů pokud je mají k dispozici</a:t>
            </a:r>
          </a:p>
          <a:p>
            <a:r>
              <a:rPr lang="cs-CZ" b="1" dirty="0" smtClean="0"/>
              <a:t>Nedostatek pozitivních kontaktů vyvolává  konflikty, negativní způsoby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Zásady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 dobrovolnost</a:t>
            </a:r>
          </a:p>
          <a:p>
            <a:r>
              <a:rPr lang="cs-CZ" dirty="0" smtClean="0"/>
              <a:t> aktivování  </a:t>
            </a:r>
          </a:p>
          <a:p>
            <a:r>
              <a:rPr lang="cs-CZ" dirty="0" smtClean="0"/>
              <a:t> podpora</a:t>
            </a:r>
          </a:p>
          <a:p>
            <a:r>
              <a:rPr lang="cs-CZ" dirty="0" smtClean="0"/>
              <a:t>Klientem je vždy osoba, se kterou byly předem domluveny cíle spolupráce a která je v dané komunikaci angažovaným účastníkem.</a:t>
            </a:r>
          </a:p>
          <a:p>
            <a:r>
              <a:rPr lang="cs-CZ" dirty="0" smtClean="0"/>
              <a:t>VTI trenér natáčí  běžné situace v přirozeném prostředí (v rodině, ve škole)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Metodika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b="1" dirty="0" smtClean="0"/>
              <a:t>Krátkodobá, intenzivní forma pomoci </a:t>
            </a:r>
            <a:r>
              <a:rPr lang="cs-CZ" dirty="0" smtClean="0"/>
              <a:t>rodičům  se vztahovými a komunikačním problémy </a:t>
            </a:r>
          </a:p>
          <a:p>
            <a:r>
              <a:rPr lang="cs-CZ" dirty="0" smtClean="0"/>
              <a:t>Zaměřuje se na  </a:t>
            </a:r>
            <a:r>
              <a:rPr lang="cs-CZ" b="1" dirty="0" smtClean="0"/>
              <a:t>komunikační schopnosti rodičů</a:t>
            </a:r>
          </a:p>
          <a:p>
            <a:r>
              <a:rPr lang="cs-CZ" dirty="0" smtClean="0"/>
              <a:t>Videonahrávka a zpětnovazební rozhovor pomůže: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vyhledat , ujasnit a lépe </a:t>
            </a:r>
            <a:r>
              <a:rPr lang="cs-CZ" b="1" dirty="0" smtClean="0"/>
              <a:t>využívat vlastní zdroje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získat nový pohled na problémovou situaci a   </a:t>
            </a:r>
          </a:p>
          <a:p>
            <a:pPr>
              <a:buNone/>
            </a:pPr>
            <a:r>
              <a:rPr lang="cs-CZ" dirty="0" smtClean="0"/>
              <a:t>      možnosti změny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ukázat pozitivní momenty v komunikaci a trénovat je  pro každodenní využití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Základní cyklus práce  pomocí  VTI</a:t>
            </a:r>
            <a:endParaRPr lang="cs-CZ" b="1" dirty="0"/>
          </a:p>
        </p:txBody>
      </p:sp>
      <p:pic>
        <p:nvPicPr>
          <p:cNvPr id="4" name="Zástupný symbol pro obsah 3" descr="http://www.spin-vti.cz/assets/images/metoda_schem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1628800"/>
            <a:ext cx="7128792" cy="48965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Natáčení videonahrávky 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/>
            <a:r>
              <a:rPr lang="cs-CZ" sz="3300" b="1" dirty="0" smtClean="0"/>
              <a:t>Natáčení</a:t>
            </a:r>
            <a:r>
              <a:rPr lang="cs-CZ" sz="3300" dirty="0" smtClean="0"/>
              <a:t> (10-15 min. záznam interakcí v prostředí klienta 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sz="3300" b="1" dirty="0" smtClean="0"/>
              <a:t>rodina</a:t>
            </a:r>
            <a:r>
              <a:rPr lang="cs-CZ" sz="3300" dirty="0" smtClean="0"/>
              <a:t> - společné jídlo, hra s dítětem, příprava do školy, ……….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sz="3300" b="1" dirty="0" smtClean="0"/>
              <a:t>škola</a:t>
            </a:r>
            <a:r>
              <a:rPr lang="cs-CZ" sz="3300" dirty="0" smtClean="0"/>
              <a:t> - běžné situace ve třídě při vyučování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sz="3300" b="1" dirty="0" err="1" smtClean="0"/>
              <a:t>soc</a:t>
            </a:r>
            <a:r>
              <a:rPr lang="cs-CZ" sz="3300" b="1" dirty="0" smtClean="0"/>
              <a:t>. nebo zdrav. zařízení </a:t>
            </a:r>
            <a:r>
              <a:rPr lang="cs-CZ" sz="3300" dirty="0" smtClean="0"/>
              <a:t>– ošetřování pacienta, komunikace  s klientem,………</a:t>
            </a:r>
          </a:p>
          <a:p>
            <a:pPr marL="514350" indent="-514350"/>
            <a:r>
              <a:rPr lang="cs-CZ" sz="3300" dirty="0" smtClean="0"/>
              <a:t>přednost mají </a:t>
            </a:r>
            <a:r>
              <a:rPr lang="cs-CZ" sz="3300" b="1" dirty="0" smtClean="0"/>
              <a:t>úspěšné momenty interakcí</a:t>
            </a:r>
            <a:r>
              <a:rPr lang="cs-CZ" sz="3300" dirty="0" smtClean="0"/>
              <a:t>, jsou to  „vstupenky ke změně“ (pokud  opravdu chybí, snaha  citlivě takovou situaci navodit či podpořit)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</a:p>
          <a:p>
            <a:pPr marL="514350" indent="-514350">
              <a:buFont typeface="Wingdings" pitchFamily="2" charset="2"/>
              <a:buChar char="ü"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Analýza videonahrávky 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14350" indent="-514350"/>
            <a:r>
              <a:rPr lang="cs-CZ" b="1" dirty="0" err="1" smtClean="0"/>
              <a:t>videotrenér</a:t>
            </a:r>
            <a:r>
              <a:rPr lang="cs-CZ" b="1" dirty="0" smtClean="0"/>
              <a:t>  vyhledá a analyzuje komunikační výměny mezi osobami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upozorňuje na to   „co se daří“,  ukazuje  úspěšné momenty komunikace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 „umí“ mikroanalýzu interakcí, tzn. sledované úseky rozložit na jednotlivé obrázky, které detailně ukazují úspěšné interakce</a:t>
            </a:r>
          </a:p>
          <a:p>
            <a:pPr marL="514350" indent="-514350"/>
            <a:r>
              <a:rPr lang="cs-CZ" b="1" dirty="0" smtClean="0"/>
              <a:t>úspěšné momenty komunikace </a:t>
            </a:r>
            <a:r>
              <a:rPr lang="cs-CZ" dirty="0" smtClean="0"/>
              <a:t>: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podporují  silné stránky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cs-CZ" dirty="0" smtClean="0"/>
              <a:t> rozvíjejí  pozitivní možnosti řešení  </a:t>
            </a:r>
          </a:p>
          <a:p>
            <a:pPr marL="514350" indent="-514350">
              <a:buNone/>
            </a:pPr>
            <a:r>
              <a:rPr lang="cs-CZ" dirty="0" smtClean="0"/>
              <a:t>      (neupozorňovat na nezdary)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Zpětnovazebný rozhovor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společná diskuse </a:t>
            </a:r>
            <a:r>
              <a:rPr lang="cs-CZ" b="1" dirty="0" err="1" smtClean="0"/>
              <a:t>videotrenéra</a:t>
            </a:r>
            <a:r>
              <a:rPr lang="cs-CZ" b="1" dirty="0" smtClean="0"/>
              <a:t> a klienta </a:t>
            </a:r>
            <a:r>
              <a:rPr lang="cs-CZ" dirty="0" smtClean="0"/>
              <a:t>nad</a:t>
            </a:r>
            <a:r>
              <a:rPr lang="cs-CZ" b="1" dirty="0" smtClean="0"/>
              <a:t> </a:t>
            </a:r>
            <a:r>
              <a:rPr lang="cs-CZ" dirty="0" smtClean="0"/>
              <a:t>vybranými situacemi</a:t>
            </a:r>
          </a:p>
          <a:p>
            <a:r>
              <a:rPr lang="cs-CZ" dirty="0" smtClean="0"/>
              <a:t>cílem je  uvědomit si vlastní  vzorce komunikace</a:t>
            </a:r>
          </a:p>
          <a:p>
            <a:r>
              <a:rPr lang="cs-CZ" dirty="0" smtClean="0"/>
              <a:t>společné sledování a uvědomování si  interakcí a komunikačních vzorců 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je východiskem  pro vlastní práci s klienty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umožňuje klientům  nacházet </a:t>
            </a:r>
            <a:r>
              <a:rPr lang="cs-CZ" b="1" dirty="0" smtClean="0"/>
              <a:t>vlastní cesty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 umožňuje sledovat </a:t>
            </a:r>
            <a:r>
              <a:rPr lang="cs-CZ" b="1" dirty="0" smtClean="0"/>
              <a:t>pozitivní změny</a:t>
            </a:r>
            <a:r>
              <a:rPr lang="cs-CZ" dirty="0" smtClean="0"/>
              <a:t>, pokroky, podporovat  sebedůvěru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Průběh VTI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Podmínkou VTI je práce na vlastní </a:t>
            </a:r>
            <a:r>
              <a:rPr lang="cs-CZ" dirty="0" smtClean="0"/>
              <a:t>změně, dohoda, kontrakt</a:t>
            </a:r>
            <a:endParaRPr lang="cs-CZ" dirty="0" smtClean="0"/>
          </a:p>
          <a:p>
            <a:r>
              <a:rPr lang="cs-CZ" dirty="0" smtClean="0"/>
              <a:t>Základní cyklus se opakuje  tak dlouho, jak je to užitečné</a:t>
            </a:r>
          </a:p>
          <a:p>
            <a:r>
              <a:rPr lang="cs-CZ" dirty="0" smtClean="0"/>
              <a:t>Ukončení po dosažení stanovených cílů</a:t>
            </a:r>
          </a:p>
          <a:p>
            <a:r>
              <a:rPr lang="cs-CZ" dirty="0" smtClean="0"/>
              <a:t>Délka trvání  záleží na závažnosti problematiky, přítomnosti  podpůrných či rizikových faktorů(průměr 1 až 6 měsíců)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515</Words>
  <Application>Microsoft Office PowerPoint</Application>
  <PresentationFormat>Předvádění na obrazovce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Metoda VTI</vt:lpstr>
      <vt:lpstr>Východiska VTI</vt:lpstr>
      <vt:lpstr>Zásady VTI</vt:lpstr>
      <vt:lpstr>Metodika VTI</vt:lpstr>
      <vt:lpstr>Základní cyklus práce  pomocí  VTI</vt:lpstr>
      <vt:lpstr>Natáčení videonahrávky </vt:lpstr>
      <vt:lpstr> Analýza videonahrávky  </vt:lpstr>
      <vt:lpstr>Zpětnovazebný rozhovor</vt:lpstr>
      <vt:lpstr>Průběh VTI</vt:lpstr>
      <vt:lpstr>Podmínky pro poskytování  VTI</vt:lpstr>
      <vt:lpstr>Situace v rodině před VTI</vt:lpstr>
      <vt:lpstr>Situace v rodině po VTI</vt:lpstr>
      <vt:lpstr>Situace ve třídě před VTI</vt:lpstr>
      <vt:lpstr>Situace ve třídě po VTI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Videotrenink interakcí</dc:title>
  <dc:creator>vorlova</dc:creator>
  <cp:lastModifiedBy>vorlova</cp:lastModifiedBy>
  <cp:revision>18</cp:revision>
  <dcterms:created xsi:type="dcterms:W3CDTF">2014-02-09T10:10:01Z</dcterms:created>
  <dcterms:modified xsi:type="dcterms:W3CDTF">2016-02-22T10:30:26Z</dcterms:modified>
</cp:coreProperties>
</file>