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8" r:id="rId4"/>
    <p:sldId id="260" r:id="rId5"/>
    <p:sldId id="261" r:id="rId6"/>
    <p:sldId id="259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FDCA89C-EF76-4371-8859-D0A1A204C448}" type="datetimeFigureOut">
              <a:rPr lang="cs-CZ" smtClean="0"/>
              <a:pPr/>
              <a:t>9.3.2016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456811F-A1B0-45E3-8673-2A5CA08433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DCA89C-EF76-4371-8859-D0A1A204C448}" type="datetimeFigureOut">
              <a:rPr lang="cs-CZ" smtClean="0"/>
              <a:pPr/>
              <a:t>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56811F-A1B0-45E3-8673-2A5CA08433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FDCA89C-EF76-4371-8859-D0A1A204C448}" type="datetimeFigureOut">
              <a:rPr lang="cs-CZ" smtClean="0"/>
              <a:pPr/>
              <a:t>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456811F-A1B0-45E3-8673-2A5CA08433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DCA89C-EF76-4371-8859-D0A1A204C448}" type="datetimeFigureOut">
              <a:rPr lang="cs-CZ" smtClean="0"/>
              <a:pPr/>
              <a:t>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56811F-A1B0-45E3-8673-2A5CA08433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FDCA89C-EF76-4371-8859-D0A1A204C448}" type="datetimeFigureOut">
              <a:rPr lang="cs-CZ" smtClean="0"/>
              <a:pPr/>
              <a:t>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456811F-A1B0-45E3-8673-2A5CA08433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DCA89C-EF76-4371-8859-D0A1A204C448}" type="datetimeFigureOut">
              <a:rPr lang="cs-CZ" smtClean="0"/>
              <a:pPr/>
              <a:t>9.3.2016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56811F-A1B0-45E3-8673-2A5CA08433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DCA89C-EF76-4371-8859-D0A1A204C448}" type="datetimeFigureOut">
              <a:rPr lang="cs-CZ" smtClean="0"/>
              <a:pPr/>
              <a:t>9.3.2016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56811F-A1B0-45E3-8673-2A5CA08433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DCA89C-EF76-4371-8859-D0A1A204C448}" type="datetimeFigureOut">
              <a:rPr lang="cs-CZ" smtClean="0"/>
              <a:pPr/>
              <a:t>9.3.2016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56811F-A1B0-45E3-8673-2A5CA08433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FDCA89C-EF76-4371-8859-D0A1A204C448}" type="datetimeFigureOut">
              <a:rPr lang="cs-CZ" smtClean="0"/>
              <a:pPr/>
              <a:t>9.3.2016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56811F-A1B0-45E3-8673-2A5CA08433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DCA89C-EF76-4371-8859-D0A1A204C448}" type="datetimeFigureOut">
              <a:rPr lang="cs-CZ" smtClean="0"/>
              <a:pPr/>
              <a:t>9.3.2016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56811F-A1B0-45E3-8673-2A5CA08433E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DCA89C-EF76-4371-8859-D0A1A204C448}" type="datetimeFigureOut">
              <a:rPr lang="cs-CZ" smtClean="0"/>
              <a:pPr/>
              <a:t>9.3.2016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56811F-A1B0-45E3-8673-2A5CA08433E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FDCA89C-EF76-4371-8859-D0A1A204C448}" type="datetimeFigureOut">
              <a:rPr lang="cs-CZ" smtClean="0"/>
              <a:pPr/>
              <a:t>9.3.2016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456811F-A1B0-45E3-8673-2A5CA08433E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Obchod s lidmi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Pavla </a:t>
            </a:r>
            <a:r>
              <a:rPr lang="cs-CZ" dirty="0" err="1" smtClean="0"/>
              <a:t>Pejchlová</a:t>
            </a:r>
            <a:endParaRPr lang="cs-CZ" dirty="0" smtClean="0"/>
          </a:p>
          <a:p>
            <a:r>
              <a:rPr lang="cs-CZ" dirty="0" smtClean="0"/>
              <a:t>Eliška Plachá</a:t>
            </a:r>
          </a:p>
          <a:p>
            <a:r>
              <a:rPr lang="cs-CZ" dirty="0" smtClean="0"/>
              <a:t>Monika </a:t>
            </a:r>
            <a:r>
              <a:rPr lang="cs-CZ" dirty="0" err="1" smtClean="0"/>
              <a:t>Harudová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La Strada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Cílem organizace je poskytovat podporu obchodovaným a vykořisťovaným osobám a dávat jim hlas při snaze domoci se svých práv.</a:t>
            </a:r>
          </a:p>
        </p:txBody>
      </p:sp>
      <p:pic>
        <p:nvPicPr>
          <p:cNvPr id="4" name="Obrázek 3" descr="lastrad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29190" y="3786190"/>
            <a:ext cx="2969207" cy="28207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Program podpory a ochrany obětí obchodování s lidmi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 záštitou Ministerstva vnitra</a:t>
            </a:r>
          </a:p>
          <a:p>
            <a:r>
              <a:rPr lang="cs-CZ" dirty="0" smtClean="0"/>
              <a:t>Cíle:</a:t>
            </a:r>
          </a:p>
          <a:p>
            <a:pPr lvl="1"/>
            <a:r>
              <a:rPr lang="cs-CZ" dirty="0" smtClean="0"/>
              <a:t>podpora obchodovaných osob, ochrana jejich lidských práv a důstojnosti</a:t>
            </a:r>
          </a:p>
          <a:p>
            <a:pPr lvl="1"/>
            <a:r>
              <a:rPr lang="cs-CZ" dirty="0" smtClean="0"/>
              <a:t>motivace obchodovaných osob k podávání svědeckých výpovědí, které umožní stíhání a potrestání obchodníků s lidmi</a:t>
            </a:r>
          </a:p>
          <a:p>
            <a:pPr lvl="1"/>
            <a:r>
              <a:rPr lang="cs-CZ" dirty="0" smtClean="0"/>
              <a:t>návrat obchodovaných osob do země původu</a:t>
            </a:r>
          </a:p>
          <a:p>
            <a:endParaRPr lang="cs-CZ" dirty="0"/>
          </a:p>
        </p:txBody>
      </p:sp>
      <p:pic>
        <p:nvPicPr>
          <p:cNvPr id="4" name="Obrázek 3" descr="Logo_CMY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4810" y="5000636"/>
            <a:ext cx="3800476" cy="16785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Poradna </a:t>
            </a:r>
            <a:r>
              <a:rPr lang="cs-CZ" dirty="0" err="1" smtClean="0"/>
              <a:t>Magdala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Jedná se o program organizace Charita Praha</a:t>
            </a:r>
          </a:p>
          <a:p>
            <a:r>
              <a:rPr lang="cs-CZ" dirty="0" smtClean="0"/>
              <a:t>Cílem poradny je podpořit člověka v jeho rozhodnutí, které vede ke změně a řešení jeho aktuální tíživé situace, doprovázení ho procesem změn, které směřují k samostatnému a bezpečnému způsobu života bez potřeby podpory institucí.</a:t>
            </a:r>
            <a:endParaRPr lang="cs-CZ" dirty="0"/>
          </a:p>
        </p:txBody>
      </p:sp>
      <p:pic>
        <p:nvPicPr>
          <p:cNvPr id="5" name="Obrázek 4" descr="0010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4429132"/>
            <a:ext cx="1643074" cy="22817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Šance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Projekt Šance je první preventivní a humanitární program pro komerčně sexuálně zneužívané děti a mládež, oběti obchodování s lidmi, které žijí v ČR v zapomenutí.</a:t>
            </a:r>
            <a:r>
              <a:rPr lang="cs-CZ" dirty="0" smtClean="0"/>
              <a:t> </a:t>
            </a:r>
            <a:br>
              <a:rPr lang="cs-CZ" dirty="0" smtClean="0"/>
            </a:b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4" name="Obrázek 3" descr="40_logo-projekt-sance-09ww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4500570"/>
            <a:ext cx="3429000" cy="2190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IOM (</a:t>
            </a:r>
            <a:r>
              <a:rPr lang="cs-CZ" dirty="0" err="1" smtClean="0"/>
              <a:t>International</a:t>
            </a:r>
            <a:r>
              <a:rPr lang="cs-CZ" dirty="0" smtClean="0"/>
              <a:t> </a:t>
            </a:r>
            <a:r>
              <a:rPr lang="cs-CZ" dirty="0" err="1" smtClean="0"/>
              <a:t>organization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migration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Prevence obchodu s lidmi</a:t>
            </a:r>
          </a:p>
          <a:p>
            <a:endParaRPr lang="cs-CZ" dirty="0"/>
          </a:p>
        </p:txBody>
      </p:sp>
      <p:pic>
        <p:nvPicPr>
          <p:cNvPr id="4" name="Obrázek 3" descr="logo-I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0431" y="3429000"/>
            <a:ext cx="4572032" cy="27416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http://www.strada.</a:t>
            </a:r>
            <a:r>
              <a:rPr lang="cs-CZ" dirty="0" err="1" smtClean="0"/>
              <a:t>cz</a:t>
            </a:r>
            <a:endParaRPr lang="cs-CZ" dirty="0" smtClean="0"/>
          </a:p>
          <a:p>
            <a:r>
              <a:rPr lang="cs-CZ" dirty="0" smtClean="0"/>
              <a:t>http://www.</a:t>
            </a:r>
            <a:r>
              <a:rPr lang="cs-CZ" dirty="0" err="1" smtClean="0"/>
              <a:t>mvcr.cz</a:t>
            </a:r>
            <a:r>
              <a:rPr lang="cs-CZ" dirty="0" smtClean="0"/>
              <a:t>/</a:t>
            </a:r>
            <a:r>
              <a:rPr lang="cs-CZ" dirty="0" err="1" smtClean="0"/>
              <a:t>clanek</a:t>
            </a:r>
            <a:r>
              <a:rPr lang="cs-CZ" dirty="0" smtClean="0"/>
              <a:t>/obchod-s-lidmi-pomoc-</a:t>
            </a:r>
            <a:r>
              <a:rPr lang="cs-CZ" dirty="0" err="1" smtClean="0"/>
              <a:t>obetem.aspx</a:t>
            </a:r>
            <a:endParaRPr lang="cs-CZ" dirty="0" smtClean="0"/>
          </a:p>
          <a:p>
            <a:r>
              <a:rPr lang="cs-CZ" dirty="0" smtClean="0"/>
              <a:t>http://www.</a:t>
            </a:r>
            <a:r>
              <a:rPr lang="cs-CZ" dirty="0" err="1" smtClean="0"/>
              <a:t>iom.cz</a:t>
            </a:r>
            <a:r>
              <a:rPr lang="cs-CZ" dirty="0" smtClean="0"/>
              <a:t>/</a:t>
            </a:r>
          </a:p>
          <a:p>
            <a:r>
              <a:rPr lang="cs-CZ" dirty="0" smtClean="0"/>
              <a:t>http://praha.charita.cz/sluzby/magdala/</a:t>
            </a:r>
          </a:p>
          <a:p>
            <a:r>
              <a:rPr lang="cs-CZ" dirty="0" smtClean="0"/>
              <a:t>http://www.</a:t>
            </a:r>
            <a:r>
              <a:rPr lang="cs-CZ" dirty="0" err="1" smtClean="0"/>
              <a:t>sance.info</a:t>
            </a:r>
            <a:r>
              <a:rPr lang="cs-CZ" dirty="0" smtClean="0"/>
              <a:t>/index.</a:t>
            </a:r>
            <a:r>
              <a:rPr lang="cs-CZ" dirty="0" err="1" smtClean="0"/>
              <a:t>php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Stupně šed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675</TotalTime>
  <Words>175</Words>
  <Application>Microsoft Office PowerPoint</Application>
  <PresentationFormat>Předvádění na obrazovce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Bohatý</vt:lpstr>
      <vt:lpstr>Obchod s lidmi</vt:lpstr>
      <vt:lpstr>La Strada</vt:lpstr>
      <vt:lpstr>Program podpory a ochrany obětí obchodování s lidmi</vt:lpstr>
      <vt:lpstr>Poradna Magdala</vt:lpstr>
      <vt:lpstr>Šance</vt:lpstr>
      <vt:lpstr>IOM (International organization for migration)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Monika Harudová</dc:creator>
  <cp:lastModifiedBy>Pazlarova</cp:lastModifiedBy>
  <cp:revision>3</cp:revision>
  <dcterms:created xsi:type="dcterms:W3CDTF">2016-02-22T15:09:55Z</dcterms:created>
  <dcterms:modified xsi:type="dcterms:W3CDTF">2016-03-09T09:36:17Z</dcterms:modified>
</cp:coreProperties>
</file>