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5" r:id="rId11"/>
    <p:sldId id="269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kmeny.t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Spiritualita subkultur mládeže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3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 každé trojice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1" cy="3995643"/>
          </a:xfrm>
        </p:spPr>
        <p:txBody>
          <a:bodyPr>
            <a:normAutofit/>
          </a:bodyPr>
          <a:lstStyle/>
          <a:p>
            <a:r>
              <a:rPr lang="cs-CZ" dirty="0" smtClean="0"/>
              <a:t>Zvolit jednu subkulturu a nastudovat si ji (její vznik, oč v ní jde, jak se pozná atd.)</a:t>
            </a:r>
          </a:p>
          <a:p>
            <a:r>
              <a:rPr lang="cs-CZ" dirty="0" smtClean="0"/>
              <a:t>Vyhledat několik jejich členů a popovídat si s nimi na téma jejich spirituality (skupinové, zda existuje, ale zejména osobní)</a:t>
            </a:r>
          </a:p>
          <a:p>
            <a:r>
              <a:rPr lang="cs-CZ" dirty="0" smtClean="0"/>
              <a:t>Vytvořit prezentaci, ve které subkulturu nejprve představíte a potom sdělíte výsledky co do spirituality jak této subkultury tak jejich členů, s nimiž jste se setkali</a:t>
            </a:r>
          </a:p>
          <a:p>
            <a:r>
              <a:rPr lang="cs-CZ" dirty="0" smtClean="0"/>
              <a:t>Při jednotlivých prezentacích budeme o subkulturách diskutovat, takže se každý pokud možno předem doma připraví; budeme se snažit postihnout případné souvislosti pro sociální práci</a:t>
            </a:r>
          </a:p>
          <a:p>
            <a:r>
              <a:rPr lang="cs-CZ" dirty="0" smtClean="0"/>
              <a:t>Při závěrečném setkání se pokusíme výsledky zobecnit a celý seminář zhodnotit</a:t>
            </a:r>
          </a:p>
        </p:txBody>
      </p:sp>
    </p:spTree>
    <p:extLst>
      <p:ext uri="{BB962C8B-B14F-4D97-AF65-F5344CB8AC3E}">
        <p14:creationId xmlns:p14="http://schemas.microsoft.com/office/powerpoint/2010/main" val="545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subkultury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455542"/>
              </p:ext>
            </p:extLst>
          </p:nvPr>
        </p:nvGraphicFramePr>
        <p:xfrm>
          <a:off x="914398" y="1648494"/>
          <a:ext cx="10522040" cy="5209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510"/>
                <a:gridCol w="2630510"/>
                <a:gridCol w="2630510"/>
                <a:gridCol w="2630510"/>
              </a:tblGrid>
              <a:tr h="744215"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Tattoo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Otaku</a:t>
                      </a:r>
                      <a:r>
                        <a:rPr lang="cs-CZ" sz="2400" dirty="0" smtClean="0"/>
                        <a:t>/</a:t>
                      </a:r>
                      <a:r>
                        <a:rPr lang="cs-CZ" sz="2400" dirty="0" err="1" smtClean="0"/>
                        <a:t>Cosplay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Cirkus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Ska</a:t>
                      </a:r>
                      <a:endParaRPr lang="cs-CZ" sz="2400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Graffiti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Emo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Skate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Queer</a:t>
                      </a:r>
                      <a:endParaRPr lang="cs-CZ" sz="2400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Punk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Neohippies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Virtual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Goths</a:t>
                      </a:r>
                      <a:endParaRPr lang="cs-CZ" sz="2400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Meatheads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Hackeři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Motorkáři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Straight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Edge</a:t>
                      </a:r>
                      <a:endParaRPr lang="cs-CZ" sz="2400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MMORPG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Skinheads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Hooligans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Hipsteři</a:t>
                      </a:r>
                      <a:endParaRPr lang="cs-CZ" sz="2400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Hardcore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Sneakers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Black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7442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Hip hop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Freetekno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Tuning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1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 nejvýraznějších spirituálních témat (</a:t>
            </a:r>
            <a:r>
              <a:rPr lang="cs-CZ" dirty="0" err="1" smtClean="0"/>
              <a:t>Emmons</a:t>
            </a:r>
            <a:r>
              <a:rPr lang="cs-CZ" dirty="0" smtClean="0"/>
              <a:t>, Křivohlavý)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7522" cy="4541065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/>
              <a:t>být</a:t>
            </a:r>
            <a:r>
              <a:rPr lang="de-DE" dirty="0"/>
              <a:t> </a:t>
            </a:r>
            <a:r>
              <a:rPr lang="de-DE" dirty="0" err="1"/>
              <a:t>čestný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být</a:t>
            </a:r>
            <a:r>
              <a:rPr lang="de-DE" dirty="0" smtClean="0"/>
              <a:t> </a:t>
            </a:r>
            <a:r>
              <a:rPr lang="de-DE" dirty="0" err="1"/>
              <a:t>milosrdný</a:t>
            </a:r>
            <a:r>
              <a:rPr lang="de-DE" dirty="0"/>
              <a:t> k </a:t>
            </a:r>
            <a:r>
              <a:rPr lang="de-DE" dirty="0" err="1"/>
              <a:t>druhým</a:t>
            </a:r>
            <a:r>
              <a:rPr lang="de-DE" dirty="0"/>
              <a:t> </a:t>
            </a:r>
            <a:r>
              <a:rPr lang="de-DE" dirty="0" err="1"/>
              <a:t>lidem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nacházet</a:t>
            </a:r>
            <a:r>
              <a:rPr lang="de-DE" dirty="0" smtClean="0"/>
              <a:t> </a:t>
            </a:r>
            <a:r>
              <a:rPr lang="de-DE" dirty="0" err="1"/>
              <a:t>vyšší</a:t>
            </a:r>
            <a:r>
              <a:rPr lang="de-DE" dirty="0"/>
              <a:t> </a:t>
            </a:r>
            <a:r>
              <a:rPr lang="de-DE" dirty="0" err="1"/>
              <a:t>úroveň</a:t>
            </a:r>
            <a:r>
              <a:rPr lang="de-DE" dirty="0"/>
              <a:t> </a:t>
            </a:r>
            <a:r>
              <a:rPr lang="de-DE" dirty="0" err="1"/>
              <a:t>smyslu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žít</a:t>
            </a:r>
            <a:r>
              <a:rPr lang="de-DE" dirty="0" smtClean="0"/>
              <a:t> </a:t>
            </a:r>
            <a:r>
              <a:rPr lang="de-DE" dirty="0"/>
              <a:t>v </a:t>
            </a:r>
            <a:r>
              <a:rPr lang="de-DE" dirty="0" err="1"/>
              <a:t>harmonii</a:t>
            </a:r>
            <a:r>
              <a:rPr lang="de-DE" dirty="0"/>
              <a:t> se </a:t>
            </a:r>
            <a:r>
              <a:rPr lang="de-DE" dirty="0" err="1"/>
              <a:t>světem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pomáhat</a:t>
            </a:r>
            <a:r>
              <a:rPr lang="de-DE" dirty="0" smtClean="0"/>
              <a:t> </a:t>
            </a:r>
            <a:r>
              <a:rPr lang="de-DE" dirty="0" err="1"/>
              <a:t>druhým</a:t>
            </a:r>
            <a:r>
              <a:rPr lang="de-DE" dirty="0"/>
              <a:t> </a:t>
            </a:r>
            <a:r>
              <a:rPr lang="de-DE" dirty="0" err="1"/>
              <a:t>lidem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žít</a:t>
            </a:r>
            <a:r>
              <a:rPr lang="de-DE" dirty="0" smtClean="0"/>
              <a:t> </a:t>
            </a:r>
            <a:r>
              <a:rPr lang="de-DE" dirty="0" err="1"/>
              <a:t>tak</a:t>
            </a:r>
            <a:r>
              <a:rPr lang="de-DE" dirty="0"/>
              <a:t>, </a:t>
            </a:r>
            <a:r>
              <a:rPr lang="de-DE" dirty="0" err="1"/>
              <a:t>aby</a:t>
            </a:r>
            <a:r>
              <a:rPr lang="de-DE" dirty="0"/>
              <a:t> se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líbilo</a:t>
            </a:r>
            <a:r>
              <a:rPr lang="de-DE" dirty="0"/>
              <a:t> </a:t>
            </a:r>
            <a:r>
              <a:rPr lang="de-DE" dirty="0" err="1"/>
              <a:t>tomu</a:t>
            </a:r>
            <a:r>
              <a:rPr lang="de-DE" dirty="0"/>
              <a:t>, </a:t>
            </a:r>
            <a:r>
              <a:rPr lang="de-DE" dirty="0" err="1"/>
              <a:t>kterého</a:t>
            </a:r>
            <a:r>
              <a:rPr lang="de-DE" dirty="0"/>
              <a:t> </a:t>
            </a:r>
            <a:r>
              <a:rPr lang="de-DE" dirty="0" err="1"/>
              <a:t>považuji</a:t>
            </a:r>
            <a:r>
              <a:rPr lang="de-DE" dirty="0"/>
              <a:t> </a:t>
            </a:r>
            <a:r>
              <a:rPr lang="de-DE" dirty="0" err="1"/>
              <a:t>za</a:t>
            </a:r>
            <a:r>
              <a:rPr lang="de-DE" dirty="0"/>
              <a:t> </a:t>
            </a:r>
            <a:r>
              <a:rPr lang="de-DE" dirty="0" err="1"/>
              <a:t>nejvyšší</a:t>
            </a:r>
            <a:r>
              <a:rPr lang="de-DE" dirty="0"/>
              <a:t> </a:t>
            </a:r>
            <a:r>
              <a:rPr lang="de-DE" dirty="0" err="1"/>
              <a:t>hodnotu</a:t>
            </a:r>
            <a:r>
              <a:rPr lang="de-DE" dirty="0"/>
              <a:t> (</a:t>
            </a:r>
            <a:r>
              <a:rPr lang="de-DE" dirty="0" err="1"/>
              <a:t>Bohu</a:t>
            </a:r>
            <a:r>
              <a:rPr lang="de-DE" dirty="0"/>
              <a:t>); </a:t>
            </a:r>
            <a:endParaRPr lang="cs-CZ" dirty="0" smtClean="0"/>
          </a:p>
          <a:p>
            <a:r>
              <a:rPr lang="de-DE" dirty="0" err="1" smtClean="0"/>
              <a:t>angažovat</a:t>
            </a:r>
            <a:r>
              <a:rPr lang="de-DE" dirty="0" smtClean="0"/>
              <a:t> </a:t>
            </a:r>
            <a:r>
              <a:rPr lang="de-DE" dirty="0"/>
              <a:t>se v </a:t>
            </a:r>
            <a:r>
              <a:rPr lang="de-DE" dirty="0" err="1"/>
              <a:t>oblasti</a:t>
            </a:r>
            <a:r>
              <a:rPr lang="de-DE" dirty="0"/>
              <a:t> </a:t>
            </a:r>
            <a:r>
              <a:rPr lang="de-DE" dirty="0" err="1"/>
              <a:t>náboženského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zachovávat</a:t>
            </a:r>
            <a:r>
              <a:rPr lang="de-DE" dirty="0" smtClean="0"/>
              <a:t> </a:t>
            </a:r>
            <a:r>
              <a:rPr lang="de-DE" dirty="0" err="1"/>
              <a:t>náboženskou</a:t>
            </a:r>
            <a:r>
              <a:rPr lang="de-DE" dirty="0"/>
              <a:t> </a:t>
            </a:r>
            <a:r>
              <a:rPr lang="de-DE" dirty="0" err="1"/>
              <a:t>víru</a:t>
            </a:r>
            <a:r>
              <a:rPr lang="de-DE" dirty="0"/>
              <a:t> a </a:t>
            </a:r>
            <a:r>
              <a:rPr lang="de-DE" dirty="0" err="1"/>
              <a:t>žít</a:t>
            </a:r>
            <a:r>
              <a:rPr lang="de-DE" dirty="0"/>
              <a:t> </a:t>
            </a:r>
            <a:r>
              <a:rPr lang="de-DE" dirty="0" err="1"/>
              <a:t>podle</a:t>
            </a:r>
            <a:r>
              <a:rPr lang="de-DE" dirty="0"/>
              <a:t> </a:t>
            </a:r>
            <a:r>
              <a:rPr lang="de-DE" dirty="0" err="1"/>
              <a:t>toho</a:t>
            </a:r>
            <a:r>
              <a:rPr lang="de-DE" dirty="0"/>
              <a:t>, v 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věřím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respektovat</a:t>
            </a:r>
            <a:r>
              <a:rPr lang="de-DE" dirty="0" smtClean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svém</a:t>
            </a:r>
            <a:r>
              <a:rPr lang="de-DE" dirty="0"/>
              <a:t> </a:t>
            </a:r>
            <a:r>
              <a:rPr lang="de-DE" dirty="0" err="1"/>
              <a:t>jednání</a:t>
            </a:r>
            <a:r>
              <a:rPr lang="de-DE" dirty="0"/>
              <a:t> </a:t>
            </a:r>
            <a:r>
              <a:rPr lang="de-DE" dirty="0" err="1"/>
              <a:t>své</a:t>
            </a:r>
            <a:r>
              <a:rPr lang="de-DE" dirty="0"/>
              <a:t> </a:t>
            </a:r>
            <a:r>
              <a:rPr lang="de-DE" dirty="0" err="1"/>
              <a:t>svědomí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mít</a:t>
            </a:r>
            <a:r>
              <a:rPr lang="de-DE" dirty="0" smtClean="0"/>
              <a:t> </a:t>
            </a:r>
            <a:r>
              <a:rPr lang="de-DE" dirty="0" err="1"/>
              <a:t>pevnou</a:t>
            </a:r>
            <a:r>
              <a:rPr lang="de-DE" dirty="0"/>
              <a:t> </a:t>
            </a:r>
            <a:r>
              <a:rPr lang="de-DE" dirty="0" err="1"/>
              <a:t>strukturu</a:t>
            </a:r>
            <a:r>
              <a:rPr lang="de-DE" dirty="0"/>
              <a:t> a </a:t>
            </a:r>
            <a:r>
              <a:rPr lang="de-DE" dirty="0" err="1"/>
              <a:t>hierarchii</a:t>
            </a:r>
            <a:r>
              <a:rPr lang="de-DE" dirty="0"/>
              <a:t> </a:t>
            </a:r>
            <a:r>
              <a:rPr lang="de-DE" dirty="0" err="1"/>
              <a:t>nosných</a:t>
            </a:r>
            <a:r>
              <a:rPr lang="de-DE" dirty="0"/>
              <a:t> </a:t>
            </a:r>
            <a:r>
              <a:rPr lang="de-DE" dirty="0" err="1"/>
              <a:t>hodnot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303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Několik definicí spirituality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 smtClean="0"/>
              <a:t>Tillich </a:t>
            </a:r>
            <a:r>
              <a:rPr lang="de-DE" u="sng" dirty="0"/>
              <a:t>(1957):</a:t>
            </a:r>
            <a:r>
              <a:rPr lang="de-DE" dirty="0"/>
              <a:t> „</a:t>
            </a:r>
            <a:r>
              <a:rPr lang="de-DE" dirty="0" err="1"/>
              <a:t>Spiritualita</a:t>
            </a:r>
            <a:r>
              <a:rPr lang="de-DE" dirty="0"/>
              <a:t> je </a:t>
            </a:r>
            <a:r>
              <a:rPr lang="de-DE" dirty="0" err="1"/>
              <a:t>snaha</a:t>
            </a:r>
            <a:r>
              <a:rPr lang="de-DE" dirty="0"/>
              <a:t> </a:t>
            </a:r>
            <a:r>
              <a:rPr lang="de-DE" dirty="0" err="1"/>
              <a:t>dosáhnout</a:t>
            </a:r>
            <a:r>
              <a:rPr lang="de-DE" dirty="0"/>
              <a:t> </a:t>
            </a:r>
            <a:r>
              <a:rPr lang="de-DE" dirty="0" err="1"/>
              <a:t>cíle</a:t>
            </a:r>
            <a:r>
              <a:rPr lang="de-DE" dirty="0"/>
              <a:t>, </a:t>
            </a:r>
            <a:r>
              <a:rPr lang="de-DE" dirty="0" err="1"/>
              <a:t>kterému</a:t>
            </a:r>
            <a:r>
              <a:rPr lang="de-DE" dirty="0"/>
              <a:t> je </a:t>
            </a:r>
            <a:r>
              <a:rPr lang="de-DE" dirty="0" err="1"/>
              <a:t>připisována</a:t>
            </a:r>
            <a:r>
              <a:rPr lang="de-DE" dirty="0"/>
              <a:t> </a:t>
            </a:r>
            <a:r>
              <a:rPr lang="de-DE" dirty="0" err="1"/>
              <a:t>nejvyšší</a:t>
            </a:r>
            <a:r>
              <a:rPr lang="de-DE" dirty="0"/>
              <a:t> </a:t>
            </a:r>
            <a:r>
              <a:rPr lang="de-DE" dirty="0" err="1"/>
              <a:t>hodnota</a:t>
            </a:r>
            <a:r>
              <a:rPr lang="de-DE" dirty="0"/>
              <a:t>. </a:t>
            </a:r>
            <a:r>
              <a:rPr lang="de-DE" dirty="0" err="1"/>
              <a:t>Tento</a:t>
            </a:r>
            <a:r>
              <a:rPr lang="de-DE" dirty="0"/>
              <a:t> </a:t>
            </a:r>
            <a:r>
              <a:rPr lang="de-DE" dirty="0" err="1"/>
              <a:t>cíl</a:t>
            </a:r>
            <a:r>
              <a:rPr lang="de-DE" dirty="0"/>
              <a:t> se </a:t>
            </a:r>
            <a:r>
              <a:rPr lang="de-DE" dirty="0" err="1"/>
              <a:t>stává</a:t>
            </a:r>
            <a:r>
              <a:rPr lang="de-DE" dirty="0"/>
              <a:t> </a:t>
            </a:r>
            <a:r>
              <a:rPr lang="de-DE" dirty="0" err="1"/>
              <a:t>centrálním</a:t>
            </a:r>
            <a:r>
              <a:rPr lang="de-DE" dirty="0"/>
              <a:t> </a:t>
            </a:r>
            <a:r>
              <a:rPr lang="de-DE" dirty="0" err="1"/>
              <a:t>tématem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 </a:t>
            </a:r>
            <a:r>
              <a:rPr lang="de-DE" dirty="0" err="1"/>
              <a:t>člověka</a:t>
            </a:r>
            <a:r>
              <a:rPr lang="de-DE" dirty="0" smtClean="0"/>
              <a:t>.“</a:t>
            </a:r>
            <a:endParaRPr lang="cs-CZ" dirty="0" smtClean="0"/>
          </a:p>
          <a:p>
            <a:r>
              <a:rPr lang="de-DE" u="sng" dirty="0" err="1"/>
              <a:t>Říčan</a:t>
            </a:r>
            <a:r>
              <a:rPr lang="de-DE" u="sng" dirty="0"/>
              <a:t> (</a:t>
            </a:r>
            <a:r>
              <a:rPr lang="de-DE" u="sng" dirty="0" smtClean="0"/>
              <a:t>2003):</a:t>
            </a:r>
            <a:r>
              <a:rPr lang="de-DE" dirty="0" smtClean="0"/>
              <a:t> </a:t>
            </a:r>
            <a:r>
              <a:rPr lang="de-DE" dirty="0"/>
              <a:t>„</a:t>
            </a:r>
            <a:r>
              <a:rPr lang="de-DE" dirty="0" err="1"/>
              <a:t>Spiritualita</a:t>
            </a:r>
            <a:r>
              <a:rPr lang="de-DE" dirty="0"/>
              <a:t> je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věřící</a:t>
            </a:r>
            <a:r>
              <a:rPr lang="de-DE" dirty="0"/>
              <a:t> </a:t>
            </a:r>
            <a:r>
              <a:rPr lang="de-DE" dirty="0" err="1"/>
              <a:t>člověk</a:t>
            </a:r>
            <a:r>
              <a:rPr lang="de-DE" dirty="0"/>
              <a:t> </a:t>
            </a:r>
            <a:r>
              <a:rPr lang="de-DE" dirty="0" err="1"/>
              <a:t>prožívá</a:t>
            </a:r>
            <a:r>
              <a:rPr lang="de-DE" dirty="0"/>
              <a:t> </a:t>
            </a:r>
            <a:r>
              <a:rPr lang="de-DE" dirty="0" err="1"/>
              <a:t>tam</a:t>
            </a:r>
            <a:r>
              <a:rPr lang="de-DE" dirty="0"/>
              <a:t>, </a:t>
            </a:r>
            <a:r>
              <a:rPr lang="de-DE" dirty="0" err="1"/>
              <a:t>kde</a:t>
            </a:r>
            <a:r>
              <a:rPr lang="de-DE" dirty="0"/>
              <a:t> </a:t>
            </a:r>
            <a:r>
              <a:rPr lang="de-DE" dirty="0" err="1"/>
              <a:t>hledá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co</a:t>
            </a:r>
            <a:r>
              <a:rPr lang="de-DE" dirty="0"/>
              <a:t> je </a:t>
            </a:r>
            <a:r>
              <a:rPr lang="de-DE" dirty="0" err="1"/>
              <a:t>posvátné</a:t>
            </a:r>
            <a:r>
              <a:rPr lang="de-DE" dirty="0"/>
              <a:t>, a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jakým</a:t>
            </a:r>
            <a:r>
              <a:rPr lang="de-DE" dirty="0"/>
              <a:t> </a:t>
            </a:r>
            <a:r>
              <a:rPr lang="de-DE" dirty="0" err="1"/>
              <a:t>způsobem</a:t>
            </a:r>
            <a:r>
              <a:rPr lang="de-DE" dirty="0"/>
              <a:t> se </a:t>
            </a:r>
            <a:r>
              <a:rPr lang="de-DE" dirty="0" err="1"/>
              <a:t>tato</a:t>
            </a:r>
            <a:r>
              <a:rPr lang="de-DE" dirty="0"/>
              <a:t> </a:t>
            </a:r>
            <a:r>
              <a:rPr lang="de-DE" dirty="0" err="1"/>
              <a:t>víra</a:t>
            </a:r>
            <a:r>
              <a:rPr lang="de-DE" dirty="0"/>
              <a:t> </a:t>
            </a:r>
            <a:r>
              <a:rPr lang="de-DE" dirty="0" err="1"/>
              <a:t>projevuje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slovech</a:t>
            </a:r>
            <a:r>
              <a:rPr lang="de-DE" dirty="0"/>
              <a:t> i </a:t>
            </a:r>
            <a:r>
              <a:rPr lang="de-DE" dirty="0" err="1"/>
              <a:t>činech</a:t>
            </a:r>
            <a:r>
              <a:rPr lang="de-DE" dirty="0" smtClean="0"/>
              <a:t>.“</a:t>
            </a:r>
            <a:endParaRPr lang="cs-CZ" dirty="0" smtClean="0"/>
          </a:p>
          <a:p>
            <a:r>
              <a:rPr lang="en-US" u="sng" dirty="0" err="1"/>
              <a:t>Eliade</a:t>
            </a:r>
            <a:r>
              <a:rPr lang="en-US" u="sng" dirty="0"/>
              <a:t> (1965):</a:t>
            </a:r>
            <a:r>
              <a:rPr lang="en-US" dirty="0"/>
              <a:t> „</a:t>
            </a:r>
            <a:r>
              <a:rPr lang="en-US" dirty="0" err="1"/>
              <a:t>Spiritualita</a:t>
            </a:r>
            <a:r>
              <a:rPr lang="en-US" dirty="0"/>
              <a:t> je to, co je pro </a:t>
            </a:r>
            <a:r>
              <a:rPr lang="en-US" dirty="0" err="1"/>
              <a:t>člověka</a:t>
            </a:r>
            <a:r>
              <a:rPr lang="en-US" dirty="0"/>
              <a:t> </a:t>
            </a:r>
            <a:r>
              <a:rPr lang="en-US" dirty="0" err="1"/>
              <a:t>posvátné</a:t>
            </a:r>
            <a:r>
              <a:rPr lang="en-US" dirty="0"/>
              <a:t>, </a:t>
            </a:r>
            <a:r>
              <a:rPr lang="en-US" dirty="0" err="1" smtClean="0"/>
              <a:t>svaté</a:t>
            </a:r>
            <a:r>
              <a:rPr lang="cs-CZ" dirty="0" smtClean="0"/>
              <a:t>, v protikladu k</a:t>
            </a:r>
            <a:r>
              <a:rPr lang="en-US" dirty="0" smtClean="0"/>
              <a:t> </a:t>
            </a:r>
            <a:r>
              <a:rPr lang="en-US" dirty="0" err="1" smtClean="0"/>
              <a:t>profán</a:t>
            </a:r>
            <a:r>
              <a:rPr lang="cs-CZ" dirty="0" smtClean="0"/>
              <a:t>n</a:t>
            </a:r>
            <a:r>
              <a:rPr lang="en-US" dirty="0" smtClean="0"/>
              <a:t>í</a:t>
            </a:r>
            <a:r>
              <a:rPr lang="cs-CZ" dirty="0" smtClean="0"/>
              <a:t>mu</a:t>
            </a:r>
            <a:r>
              <a:rPr lang="en-US" dirty="0" smtClean="0"/>
              <a:t>.“</a:t>
            </a:r>
            <a:endParaRPr lang="cs-CZ" dirty="0" smtClean="0"/>
          </a:p>
          <a:p>
            <a:r>
              <a:rPr lang="en-US" u="sng" dirty="0" err="1"/>
              <a:t>Stríženec</a:t>
            </a:r>
            <a:r>
              <a:rPr lang="en-US" u="sng" dirty="0"/>
              <a:t> (</a:t>
            </a:r>
            <a:r>
              <a:rPr lang="en-US" u="sng" dirty="0" smtClean="0"/>
              <a:t>2001</a:t>
            </a:r>
            <a:r>
              <a:rPr lang="cs-CZ" u="sng" dirty="0"/>
              <a:t> </a:t>
            </a:r>
            <a:r>
              <a:rPr lang="en-US" u="sng" dirty="0" smtClean="0"/>
              <a:t>):</a:t>
            </a:r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Spiritualita</a:t>
            </a:r>
            <a:r>
              <a:rPr lang="en-US" dirty="0"/>
              <a:t> je </a:t>
            </a:r>
            <a:r>
              <a:rPr lang="en-US" dirty="0" err="1"/>
              <a:t>způsob</a:t>
            </a:r>
            <a:r>
              <a:rPr lang="en-US" dirty="0"/>
              <a:t> existence a </a:t>
            </a:r>
            <a:r>
              <a:rPr lang="en-US" dirty="0" err="1"/>
              <a:t>zkušenosti</a:t>
            </a:r>
            <a:r>
              <a:rPr lang="en-US" dirty="0"/>
              <a:t>, k </a:t>
            </a:r>
            <a:r>
              <a:rPr lang="en-US" dirty="0" err="1"/>
              <a:t>nimž</a:t>
            </a:r>
            <a:r>
              <a:rPr lang="en-US" dirty="0"/>
              <a:t> </a:t>
            </a:r>
            <a:r>
              <a:rPr lang="en-US" dirty="0" err="1"/>
              <a:t>dochází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uvědomí</a:t>
            </a:r>
            <a:r>
              <a:rPr lang="en-US" dirty="0"/>
              <a:t> </a:t>
            </a:r>
            <a:r>
              <a:rPr lang="en-US" dirty="0" err="1"/>
              <a:t>transcendentnost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osobnosti</a:t>
            </a:r>
            <a:r>
              <a:rPr lang="en-US" dirty="0"/>
              <a:t>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57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482" y="-1"/>
            <a:ext cx="4731957" cy="6819585"/>
          </a:xfrm>
        </p:spPr>
      </p:pic>
    </p:spTree>
    <p:extLst>
      <p:ext uri="{BB962C8B-B14F-4D97-AF65-F5344CB8AC3E}">
        <p14:creationId xmlns:p14="http://schemas.microsoft.com/office/powerpoint/2010/main" val="20331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231" y="0"/>
            <a:ext cx="6866384" cy="6866384"/>
          </a:xfrm>
        </p:spPr>
      </p:pic>
    </p:spTree>
    <p:extLst>
      <p:ext uri="{BB962C8B-B14F-4D97-AF65-F5344CB8AC3E}">
        <p14:creationId xmlns:p14="http://schemas.microsoft.com/office/powerpoint/2010/main" val="113222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kmeny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http://kmeny.tv</a:t>
            </a:r>
            <a:endParaRPr lang="cs-CZ" dirty="0" smtClean="0"/>
          </a:p>
          <a:p>
            <a:r>
              <a:rPr lang="cs-CZ" i="1" dirty="0" smtClean="0"/>
              <a:t>Kmeny</a:t>
            </a:r>
            <a:r>
              <a:rPr lang="cs-CZ" dirty="0" smtClean="0"/>
              <a:t>, </a:t>
            </a:r>
            <a:r>
              <a:rPr lang="cs-CZ" dirty="0" err="1" smtClean="0"/>
              <a:t>Bigg</a:t>
            </a:r>
            <a:r>
              <a:rPr lang="cs-CZ" dirty="0" smtClean="0"/>
              <a:t> Boss </a:t>
            </a:r>
            <a:r>
              <a:rPr lang="en-GB" dirty="0" smtClean="0"/>
              <a:t>&amp; </a:t>
            </a:r>
            <a:r>
              <a:rPr lang="cs-CZ" dirty="0" err="1" smtClean="0"/>
              <a:t>Yinachi</a:t>
            </a:r>
            <a:r>
              <a:rPr lang="cs-CZ" dirty="0" smtClean="0"/>
              <a:t>, Praha 2014 </a:t>
            </a: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319105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subkultury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Tattoo</a:t>
            </a:r>
            <a:endParaRPr lang="cs-CZ" dirty="0" smtClean="0"/>
          </a:p>
          <a:p>
            <a:r>
              <a:rPr lang="cs-CZ" dirty="0" smtClean="0"/>
              <a:t>Graffiti</a:t>
            </a:r>
          </a:p>
          <a:p>
            <a:r>
              <a:rPr lang="cs-CZ" dirty="0" smtClean="0"/>
              <a:t>Punk</a:t>
            </a:r>
          </a:p>
          <a:p>
            <a:r>
              <a:rPr lang="cs-CZ" dirty="0" err="1" smtClean="0"/>
              <a:t>Meatheads</a:t>
            </a:r>
            <a:endParaRPr lang="cs-CZ" dirty="0" smtClean="0"/>
          </a:p>
          <a:p>
            <a:r>
              <a:rPr lang="cs-CZ" dirty="0" smtClean="0"/>
              <a:t>MMORPG</a:t>
            </a:r>
          </a:p>
          <a:p>
            <a:r>
              <a:rPr lang="cs-CZ" dirty="0" smtClean="0"/>
              <a:t>Hardcore</a:t>
            </a:r>
          </a:p>
          <a:p>
            <a:r>
              <a:rPr lang="cs-CZ" dirty="0" smtClean="0"/>
              <a:t>Hip hop</a:t>
            </a:r>
          </a:p>
          <a:p>
            <a:r>
              <a:rPr lang="cs-CZ" dirty="0" err="1" smtClean="0"/>
              <a:t>Otaku</a:t>
            </a:r>
            <a:r>
              <a:rPr lang="cs-CZ" dirty="0" smtClean="0"/>
              <a:t> / </a:t>
            </a:r>
            <a:r>
              <a:rPr lang="cs-CZ" dirty="0" err="1" smtClean="0"/>
              <a:t>Cosplay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33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subkultury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Emo</a:t>
            </a:r>
          </a:p>
          <a:p>
            <a:r>
              <a:rPr lang="cs-CZ" dirty="0" smtClean="0"/>
              <a:t>Hackeři</a:t>
            </a:r>
          </a:p>
          <a:p>
            <a:r>
              <a:rPr lang="cs-CZ" dirty="0" smtClean="0"/>
              <a:t>Skinheads</a:t>
            </a:r>
          </a:p>
          <a:p>
            <a:r>
              <a:rPr lang="cs-CZ" dirty="0" err="1" smtClean="0"/>
              <a:t>Sneakers</a:t>
            </a:r>
            <a:endParaRPr lang="cs-CZ" dirty="0" smtClean="0"/>
          </a:p>
          <a:p>
            <a:r>
              <a:rPr lang="cs-CZ" dirty="0" err="1" smtClean="0"/>
              <a:t>Freetekno</a:t>
            </a:r>
            <a:endParaRPr lang="cs-CZ" dirty="0" smtClean="0"/>
          </a:p>
          <a:p>
            <a:r>
              <a:rPr lang="cs-CZ" dirty="0" err="1" smtClean="0"/>
              <a:t>Neohippies</a:t>
            </a:r>
            <a:endParaRPr lang="cs-CZ" dirty="0" smtClean="0"/>
          </a:p>
          <a:p>
            <a:r>
              <a:rPr lang="cs-CZ" dirty="0" err="1" smtClean="0"/>
              <a:t>Circus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9947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subkultury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Skate</a:t>
            </a:r>
          </a:p>
          <a:p>
            <a:r>
              <a:rPr lang="cs-CZ" dirty="0" err="1" smtClean="0"/>
              <a:t>Virtual</a:t>
            </a:r>
            <a:endParaRPr lang="cs-CZ" dirty="0" smtClean="0"/>
          </a:p>
          <a:p>
            <a:r>
              <a:rPr lang="cs-CZ" dirty="0" smtClean="0"/>
              <a:t>Motorkáři</a:t>
            </a:r>
          </a:p>
          <a:p>
            <a:r>
              <a:rPr lang="cs-CZ" dirty="0" err="1" smtClean="0"/>
              <a:t>Hooligans</a:t>
            </a:r>
            <a:endParaRPr lang="cs-CZ" dirty="0" smtClean="0"/>
          </a:p>
          <a:p>
            <a:r>
              <a:rPr lang="cs-CZ" dirty="0" smtClean="0"/>
              <a:t>Black</a:t>
            </a:r>
          </a:p>
          <a:p>
            <a:r>
              <a:rPr lang="cs-CZ" dirty="0" err="1" smtClean="0"/>
              <a:t>Tuning</a:t>
            </a:r>
            <a:endParaRPr lang="cs-CZ" dirty="0" smtClean="0"/>
          </a:p>
          <a:p>
            <a:r>
              <a:rPr lang="cs-CZ" dirty="0" err="1" smtClean="0"/>
              <a:t>Ska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28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subkultury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Queer</a:t>
            </a:r>
            <a:endParaRPr lang="cs-CZ" dirty="0" smtClean="0"/>
          </a:p>
          <a:p>
            <a:r>
              <a:rPr lang="cs-CZ" dirty="0" err="1" smtClean="0"/>
              <a:t>Goths</a:t>
            </a:r>
            <a:endParaRPr lang="cs-CZ" dirty="0" smtClean="0"/>
          </a:p>
          <a:p>
            <a:r>
              <a:rPr lang="cs-CZ" dirty="0" err="1" smtClean="0"/>
              <a:t>Straight</a:t>
            </a:r>
            <a:r>
              <a:rPr lang="cs-CZ" dirty="0" smtClean="0"/>
              <a:t> </a:t>
            </a:r>
            <a:r>
              <a:rPr lang="cs-CZ" dirty="0" err="1" smtClean="0"/>
              <a:t>Edge</a:t>
            </a:r>
            <a:endParaRPr lang="cs-CZ" dirty="0" smtClean="0"/>
          </a:p>
          <a:p>
            <a:r>
              <a:rPr lang="cs-CZ" dirty="0" err="1" smtClean="0"/>
              <a:t>Hipsteři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055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semináře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Trojice</a:t>
            </a:r>
          </a:p>
          <a:p>
            <a:r>
              <a:rPr lang="cs-CZ" dirty="0" smtClean="0"/>
              <a:t>Prezentace: 25.2., 11.3., 25.3. (1.r. B), 22.4. (1.r. A), 29.4. (1.r.B), 6.5., 13.5.</a:t>
            </a:r>
          </a:p>
          <a:p>
            <a:r>
              <a:rPr lang="cs-CZ" dirty="0" smtClean="0"/>
              <a:t>Závěrečné hodnotící shrnující setkání: 20.5.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30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TM04033921[[fn=Damašek]]</Template>
  <TotalTime>56</TotalTime>
  <Words>349</Words>
  <Application>Microsoft Office PowerPoint</Application>
  <PresentationFormat>Širokoúhlá obrazovka</PresentationFormat>
  <Paragraphs>87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Bookman Old Style</vt:lpstr>
      <vt:lpstr>Rockwell</vt:lpstr>
      <vt:lpstr>Damask</vt:lpstr>
      <vt:lpstr>Spiritualita subkultur mládeže</vt:lpstr>
      <vt:lpstr>Prezentace aplikace PowerPoint</vt:lpstr>
      <vt:lpstr>Prezentace aplikace PowerPoint</vt:lpstr>
      <vt:lpstr>Projekt kmeny</vt:lpstr>
      <vt:lpstr>subkultury</vt:lpstr>
      <vt:lpstr>subkultury</vt:lpstr>
      <vt:lpstr>subkultury</vt:lpstr>
      <vt:lpstr>subkultury</vt:lpstr>
      <vt:lpstr>Organizace semináře</vt:lpstr>
      <vt:lpstr>Úkol každé trojice</vt:lpstr>
      <vt:lpstr>subkultury</vt:lpstr>
      <vt:lpstr>10 nejvýraznějších spirituálních témat (Emmons, Křivohlavý)</vt:lpstr>
      <vt:lpstr>Několik definicí spirituality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Spiritualita subkultur mládeže</dc:title>
  <dc:creator>Ladislav Heryán</dc:creator>
  <cp:lastModifiedBy>Ladislav Heryán</cp:lastModifiedBy>
  <cp:revision>7</cp:revision>
  <dcterms:created xsi:type="dcterms:W3CDTF">2015-02-04T10:05:43Z</dcterms:created>
  <dcterms:modified xsi:type="dcterms:W3CDTF">2015-02-04T11:02:12Z</dcterms:modified>
</cp:coreProperties>
</file>