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3. Lidé s vlastní tváří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880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Bůh touží po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 je založen na přátelství, nikoli na strachu: nová smlouva</a:t>
            </a:r>
          </a:p>
          <a:p>
            <a:r>
              <a:rPr lang="cs-CZ" dirty="0" smtClean="0"/>
              <a:t>Cesta k ideji jednotlivce v židovsko-křesťanské tradici</a:t>
            </a:r>
          </a:p>
          <a:p>
            <a:pPr lvl="1"/>
            <a:r>
              <a:rPr lang="cs-CZ" dirty="0" smtClean="0"/>
              <a:t>1) kmenové myšlení</a:t>
            </a:r>
          </a:p>
          <a:p>
            <a:pPr lvl="1"/>
            <a:r>
              <a:rPr lang="cs-CZ" dirty="0" smtClean="0"/>
              <a:t>2) individualizace: vyvolení – neúspěch – milost</a:t>
            </a:r>
          </a:p>
          <a:p>
            <a:pPr lvl="1"/>
            <a:r>
              <a:rPr lang="cs-CZ" dirty="0" smtClean="0"/>
              <a:t>3) neduální vědomí (sjednocující mystická cesta), nese s sebou důvěru v tajemství a toleranci k dvojznačnosti</a:t>
            </a:r>
          </a:p>
          <a:p>
            <a:r>
              <a:rPr lang="cs-CZ" dirty="0" smtClean="0"/>
              <a:t>Láska je cíl, ale víra je proces, který k ní vede</a:t>
            </a:r>
          </a:p>
          <a:p>
            <a:r>
              <a:rPr lang="cs-CZ" dirty="0" smtClean="0"/>
              <a:t>Školou těchto vztahů je Bible: od Mojžíše na Sinaji ke společenství osob Nejsvětější Trojice</a:t>
            </a:r>
          </a:p>
        </p:txBody>
      </p:sp>
    </p:spTree>
    <p:extLst>
      <p:ext uri="{BB962C8B-B14F-4D97-AF65-F5344CB8AC3E}">
        <p14:creationId xmlns:p14="http://schemas.microsoft.com/office/powerpoint/2010/main" val="155310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Zázrak monoteismu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„Budete mít jenom jednoho Boha“ (Ex 20,3)</a:t>
            </a:r>
          </a:p>
          <a:p>
            <a:r>
              <a:rPr lang="cs-CZ" dirty="0" smtClean="0"/>
              <a:t>Monoteismus = jen jeden koherentní svět, k němuž se vztahujeme</a:t>
            </a:r>
          </a:p>
          <a:p>
            <a:r>
              <a:rPr lang="cs-CZ" dirty="0" smtClean="0"/>
              <a:t>Důsledek: Já a Druhý, jinak jsme sami sobě středem i obvodem, a náš střed se mění s každou novou celebritou, článkem, chvilkovou náklonností…</a:t>
            </a:r>
          </a:p>
          <a:p>
            <a:r>
              <a:rPr lang="cs-CZ" dirty="0" smtClean="0"/>
              <a:t>Bible tuto nezdravou identitu nazývá slovy „mít v sobě démona“, kdy naši identitu určuje jakýsi nezdravý druhý</a:t>
            </a:r>
          </a:p>
          <a:p>
            <a:r>
              <a:rPr lang="cs-CZ" dirty="0" smtClean="0"/>
              <a:t>Pravda spočívá ne v abstraktních ideách, ale v setkání</a:t>
            </a:r>
          </a:p>
          <a:p>
            <a:r>
              <a:rPr lang="cs-CZ" dirty="0" smtClean="0"/>
              <a:t>Tvář druhého nás proměňuje a dává nám naši nejhlubší identitu</a:t>
            </a:r>
          </a:p>
          <a:p>
            <a:r>
              <a:rPr lang="cs-CZ" dirty="0" smtClean="0"/>
              <a:t>Vrchol: „Já jsem Pravda“ (J 14,6)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5294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Tajemství přítomnosti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Tajemství není něco, co nejsme schopni pochopit, nýbrž něco, co je nekonečně pochopitelné</a:t>
            </a:r>
          </a:p>
          <a:p>
            <a:r>
              <a:rPr lang="cs-CZ" dirty="0" smtClean="0"/>
              <a:t>„Moudrost, které učíme, je od Boha, plná tajemství“ (srov. 1K 2,6nn)</a:t>
            </a:r>
          </a:p>
          <a:p>
            <a:r>
              <a:rPr lang="cs-CZ" dirty="0" smtClean="0"/>
              <a:t>Je pochopitelná jen lidem s určitou úrovní vnitřní zkušenosti (modlitby)</a:t>
            </a:r>
          </a:p>
          <a:p>
            <a:r>
              <a:rPr lang="cs-CZ" dirty="0" smtClean="0"/>
              <a:t>Příkladem je Velikonoční tajemství  (</a:t>
            </a:r>
            <a:r>
              <a:rPr lang="cs-CZ" dirty="0" err="1" smtClean="0"/>
              <a:t>Mk</a:t>
            </a:r>
            <a:r>
              <a:rPr lang="cs-CZ" dirty="0" smtClean="0"/>
              <a:t> 8,27-30)</a:t>
            </a:r>
          </a:p>
          <a:p>
            <a:r>
              <a:rPr lang="cs-CZ" dirty="0" smtClean="0"/>
              <a:t>Bible učí, že nejde o to „přijít na to, jak to je“, nýbrž vytrvat ve zranitelnosti, vzájemnosti a čestném vztahu z očí do očí; právě to můžeme nazvat </a:t>
            </a:r>
            <a:r>
              <a:rPr lang="cs-CZ" b="1" dirty="0" smtClean="0"/>
              <a:t>přítomností </a:t>
            </a:r>
            <a:r>
              <a:rPr lang="cs-CZ" dirty="0" smtClean="0"/>
              <a:t>či </a:t>
            </a:r>
            <a:r>
              <a:rPr lang="cs-CZ" b="1" dirty="0" smtClean="0"/>
              <a:t>vírou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0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Přítomnost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Tajemství přítomnosti spočívá v </a:t>
            </a:r>
            <a:r>
              <a:rPr lang="cs-CZ" b="1" dirty="0"/>
              <a:t>setkání, v němž odhalení se a projevení se jednoho člověka evokuje v druhém člověku hlubší </a:t>
            </a:r>
            <a:r>
              <a:rPr lang="cs-CZ" b="1" dirty="0" smtClean="0"/>
              <a:t>život</a:t>
            </a:r>
          </a:p>
          <a:p>
            <a:r>
              <a:rPr lang="cs-CZ" dirty="0"/>
              <a:t>Je to vlastně </a:t>
            </a:r>
            <a:r>
              <a:rPr lang="cs-CZ" b="1" dirty="0"/>
              <a:t>předávání a sdílení Bytí</a:t>
            </a:r>
            <a:r>
              <a:rPr lang="cs-CZ" dirty="0"/>
              <a:t> a je zakoušeno jako nezasloužený dar a vnitřní </a:t>
            </a:r>
            <a:r>
              <a:rPr lang="cs-CZ" dirty="0" smtClean="0"/>
              <a:t>ukotvenost</a:t>
            </a:r>
          </a:p>
          <a:p>
            <a:r>
              <a:rPr lang="cs-CZ" dirty="0"/>
              <a:t>Mít bezprostřední kontakt s oním podstatným Druhým znamená znát svoje vlastní já v jeho nejhlubším a nejpravdivějším </a:t>
            </a:r>
            <a:r>
              <a:rPr lang="cs-CZ" dirty="0" smtClean="0"/>
              <a:t>bytí</a:t>
            </a:r>
          </a:p>
          <a:p>
            <a:r>
              <a:rPr lang="cs-CZ" dirty="0" smtClean="0"/>
              <a:t>Nejde o dokonalost, ale o to, být ve vztahu</a:t>
            </a:r>
          </a:p>
          <a:p>
            <a:r>
              <a:rPr lang="cs-CZ" dirty="0"/>
              <a:t>Ježíš se nabízí jako „cesta, pravda a život“ (J 14,6) a najednou se to všechno stane sdílením naší osoby, místo aby to bylo bojem o ideje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65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66</TotalTime>
  <Words>293</Words>
  <Application>Microsoft Office PowerPoint</Application>
  <PresentationFormat>Širokoúhlá obrazovka</PresentationFormat>
  <Paragraphs>30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Spirituální teologie</vt:lpstr>
      <vt:lpstr>Bůh touží po vztahu</vt:lpstr>
      <vt:lpstr>Zázrak monoteismu</vt:lpstr>
      <vt:lpstr>Tajemství přítomnosti</vt:lpstr>
      <vt:lpstr>Přítomnost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10</cp:revision>
  <dcterms:created xsi:type="dcterms:W3CDTF">2015-03-07T11:32:04Z</dcterms:created>
  <dcterms:modified xsi:type="dcterms:W3CDTF">2015-03-07T12:38:29Z</dcterms:modified>
</cp:coreProperties>
</file>