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5/25/2015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5/25/2015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5/25/2015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5/25/2015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5/25/2015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5/25/2015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5/25/2015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5/25/2015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5/25/2015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5/25/2015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Spirituální teologie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 smtClean="0"/>
              <a:t>10. Vzájemné přebývání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29004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</a:t>
            </a:r>
            <a:r>
              <a:rPr lang="cs-CZ" dirty="0" smtClean="0"/>
              <a:t>vod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„Vy však buďte dokonalí, jako je dokonalý váš nebeský Otec.“ „Buďte velkorysí a milosrdní k druhým, tak jako byl Bůh vůči vám.“ (Dva různé překlady </a:t>
            </a:r>
            <a:r>
              <a:rPr lang="cs-CZ" dirty="0" err="1"/>
              <a:t>Mt</a:t>
            </a:r>
            <a:r>
              <a:rPr lang="cs-CZ" dirty="0"/>
              <a:t> 5,48)</a:t>
            </a:r>
          </a:p>
          <a:p>
            <a:pPr marL="0" indent="0">
              <a:buNone/>
            </a:pPr>
            <a:r>
              <a:rPr lang="cs-CZ" dirty="0"/>
              <a:t>Jedná se o 2 typy myšlení při čtení </a:t>
            </a:r>
            <a:r>
              <a:rPr lang="cs-CZ" dirty="0" smtClean="0"/>
              <a:t>Bible</a:t>
            </a:r>
          </a:p>
          <a:p>
            <a:pPr marL="0" indent="0">
              <a:buNone/>
            </a:pPr>
            <a:r>
              <a:rPr lang="cs-CZ" dirty="0"/>
              <a:t>Cílem není osobní, soukromá </a:t>
            </a:r>
            <a:r>
              <a:rPr lang="cs-CZ" dirty="0" smtClean="0"/>
              <a:t>dokonalost, cílem je </a:t>
            </a:r>
            <a:r>
              <a:rPr lang="cs-CZ" dirty="0"/>
              <a:t>sjednocení s </a:t>
            </a:r>
            <a:r>
              <a:rPr lang="cs-CZ" dirty="0" smtClean="0"/>
              <a:t>Bohem</a:t>
            </a:r>
          </a:p>
          <a:p>
            <a:pPr marL="0" indent="0">
              <a:buNone/>
            </a:pPr>
            <a:r>
              <a:rPr lang="cs-CZ" dirty="0"/>
              <a:t>Zkusíme zmapovat cestu mezi začátkem a </a:t>
            </a:r>
            <a:r>
              <a:rPr lang="cs-CZ" dirty="0" smtClean="0"/>
              <a:t>koncem, začneme v Zahradě</a:t>
            </a:r>
          </a:p>
          <a:p>
            <a:pPr marL="0" indent="0">
              <a:buNone/>
            </a:pPr>
            <a:r>
              <a:rPr lang="cs-CZ" dirty="0"/>
              <a:t>Zahrada je </a:t>
            </a:r>
            <a:r>
              <a:rPr lang="cs-CZ" dirty="0" smtClean="0"/>
              <a:t>symbolem </a:t>
            </a:r>
            <a:r>
              <a:rPr lang="cs-CZ" dirty="0"/>
              <a:t>sjednocujícího </a:t>
            </a:r>
            <a:r>
              <a:rPr lang="cs-CZ" dirty="0" smtClean="0"/>
              <a:t>vědomí</a:t>
            </a:r>
          </a:p>
          <a:p>
            <a:pPr marL="0" indent="0">
              <a:buNone/>
            </a:pPr>
            <a:r>
              <a:rPr lang="cs-CZ" b="1" dirty="0"/>
              <a:t>Ježíš je vrcholným symbolem božského cíle, směřování a vtělení</a:t>
            </a:r>
            <a:r>
              <a:rPr lang="cs-CZ" dirty="0"/>
              <a:t> (Kol 3,4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J</a:t>
            </a:r>
            <a:r>
              <a:rPr lang="cs-CZ" dirty="0" smtClean="0"/>
              <a:t>asným </a:t>
            </a:r>
            <a:r>
              <a:rPr lang="cs-CZ" dirty="0"/>
              <a:t>cílem toho, kam směřujeme, je společné přebývání (srov. Kol 1,27)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9923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Úvod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Ztráta víry u mnoha dnešních </a:t>
            </a:r>
            <a:r>
              <a:rPr lang="cs-CZ" dirty="0" smtClean="0"/>
              <a:t>lidí? chamtivost </a:t>
            </a:r>
            <a:r>
              <a:rPr lang="cs-CZ" dirty="0"/>
              <a:t>a </a:t>
            </a:r>
            <a:r>
              <a:rPr lang="cs-CZ" dirty="0" smtClean="0"/>
              <a:t>násilí?</a:t>
            </a:r>
          </a:p>
          <a:p>
            <a:pPr marL="0" indent="0">
              <a:buNone/>
            </a:pPr>
            <a:r>
              <a:rPr lang="cs-CZ" dirty="0"/>
              <a:t>V</a:t>
            </a:r>
            <a:r>
              <a:rPr lang="cs-CZ" dirty="0" smtClean="0"/>
              <a:t>elcí </a:t>
            </a:r>
            <a:r>
              <a:rPr lang="cs-CZ" dirty="0"/>
              <a:t>duchovní učitelé učí životu v jednoduchém způsobu, nebrat si více než je můj </a:t>
            </a:r>
            <a:r>
              <a:rPr lang="cs-CZ" dirty="0" smtClean="0"/>
              <a:t>podíl, a dále </a:t>
            </a:r>
            <a:r>
              <a:rPr lang="cs-CZ" dirty="0"/>
              <a:t>učí nějakému způsobu vnitřní </a:t>
            </a:r>
            <a:r>
              <a:rPr lang="cs-CZ" dirty="0" smtClean="0"/>
              <a:t>kázně</a:t>
            </a:r>
          </a:p>
          <a:p>
            <a:pPr marL="0" indent="0">
              <a:buNone/>
            </a:pPr>
            <a:r>
              <a:rPr lang="cs-CZ" dirty="0"/>
              <a:t>Ježíš o tomto jednoduchém životu bez násilí, v odpouštění a otevřenosti, hovořil stále, a přesto to mnoho křesťanů považuje za okrajové (srov. </a:t>
            </a:r>
            <a:r>
              <a:rPr lang="cs-CZ" dirty="0" err="1"/>
              <a:t>Iz</a:t>
            </a:r>
            <a:r>
              <a:rPr lang="cs-CZ" dirty="0"/>
              <a:t> 6,9; </a:t>
            </a:r>
            <a:r>
              <a:rPr lang="cs-CZ" dirty="0" err="1"/>
              <a:t>Mt</a:t>
            </a:r>
            <a:r>
              <a:rPr lang="cs-CZ" dirty="0"/>
              <a:t> 13,14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Náboženství dosahuje svého účelu jen tehdy, jsme-li schopni spolu přebývat a žít přítomnost ve vzájemné blízkosti (jako nevěsta a ženich…)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6378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Eucharistie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„Až odejdu, dělejte to, dokud nepřijdu</a:t>
            </a:r>
            <a:r>
              <a:rPr lang="cs-CZ" dirty="0" smtClean="0"/>
              <a:t>,“</a:t>
            </a:r>
          </a:p>
          <a:p>
            <a:pPr marL="457200" indent="-457200">
              <a:buAutoNum type="arabicPeriod"/>
            </a:pPr>
            <a:r>
              <a:rPr lang="cs-CZ" dirty="0" smtClean="0"/>
              <a:t>Vezměte </a:t>
            </a:r>
            <a:r>
              <a:rPr lang="cs-CZ" dirty="0"/>
              <a:t>celý svůj život do </a:t>
            </a:r>
            <a:r>
              <a:rPr lang="cs-CZ" dirty="0" smtClean="0"/>
              <a:t>rukou</a:t>
            </a:r>
          </a:p>
          <a:p>
            <a:pPr marL="457200" indent="-457200">
              <a:buAutoNum type="arabicPeriod"/>
            </a:pPr>
            <a:r>
              <a:rPr lang="cs-CZ" dirty="0"/>
              <a:t>Poděkuj Bohu (</a:t>
            </a:r>
            <a:r>
              <a:rPr lang="cs-CZ" dirty="0" err="1"/>
              <a:t>eucharistein</a:t>
            </a:r>
            <a:r>
              <a:rPr lang="cs-CZ" dirty="0"/>
              <a:t>), který je počátkem tvé </a:t>
            </a:r>
            <a:r>
              <a:rPr lang="cs-CZ" dirty="0" smtClean="0"/>
              <a:t>dobroty</a:t>
            </a:r>
          </a:p>
          <a:p>
            <a:pPr marL="457200" indent="-457200">
              <a:buAutoNum type="arabicPeriod"/>
            </a:pPr>
            <a:r>
              <a:rPr lang="cs-CZ" dirty="0"/>
              <a:t>Rozlom to, nech to být rozlomené, dej to pryč a nechraň </a:t>
            </a:r>
            <a:r>
              <a:rPr lang="cs-CZ" dirty="0" smtClean="0"/>
              <a:t>to</a:t>
            </a:r>
          </a:p>
          <a:p>
            <a:pPr marL="457200" indent="-457200">
              <a:buAutoNum type="arabicPeriod"/>
            </a:pPr>
            <a:r>
              <a:rPr lang="cs-CZ" dirty="0"/>
              <a:t>Teď to rozžvýkej, vypij. „Vezměte, jezte, pijte společně, dokud nepřijdu“ 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Eucharistie je „homeopatikum“, kterým jíme a pijeme svou smrt předem, v láskyplné jednotě s jeho </a:t>
            </a:r>
            <a:r>
              <a:rPr lang="cs-CZ" dirty="0" smtClean="0"/>
              <a:t>smrtí</a:t>
            </a:r>
          </a:p>
          <a:p>
            <a:pPr marL="0" indent="0">
              <a:buNone/>
            </a:pPr>
            <a:r>
              <a:rPr lang="cs-CZ" dirty="0"/>
              <a:t>Bůh volá každého a všechno domů, ne, že by si vybíral jen několik vyvolených. Jsme všichni spaseni, navzdory tomu, jací jsme – a jsme spaseni jeden pro druhého. Nikdy nebyla soutěž o to, kdo je toho hoden (</a:t>
            </a:r>
            <a:r>
              <a:rPr lang="cs-CZ" dirty="0" err="1"/>
              <a:t>Iz</a:t>
            </a:r>
            <a:r>
              <a:rPr lang="cs-CZ" dirty="0"/>
              <a:t> 50,2).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5902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12</TotalTime>
  <Words>116</Words>
  <Application>Microsoft Office PowerPoint</Application>
  <PresentationFormat>Širokoúhlá obrazovka</PresentationFormat>
  <Paragraphs>23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Ion</vt:lpstr>
      <vt:lpstr>Spirituální teologie</vt:lpstr>
      <vt:lpstr>Úvod</vt:lpstr>
      <vt:lpstr>Úvod</vt:lpstr>
      <vt:lpstr>Eucharistie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Spirituální teologie</dc:title>
  <dc:creator>Ladislav Heryán</dc:creator>
  <cp:lastModifiedBy>Ladislav Heryán</cp:lastModifiedBy>
  <cp:revision>2</cp:revision>
  <dcterms:created xsi:type="dcterms:W3CDTF">2015-05-25T07:23:04Z</dcterms:created>
  <dcterms:modified xsi:type="dcterms:W3CDTF">2015-05-25T07:35:10Z</dcterms:modified>
</cp:coreProperties>
</file>