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4/20/2015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4/20/2015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4/20/2015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4/20/2015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4/20/2015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4/20/2015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4/20/2015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4/20/2015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4/20/2015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4/20/2015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Spirituální teologie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b="1" dirty="0" smtClean="0"/>
              <a:t>5. Dobrá a špatná moc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319371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Úvodem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Celou Biblí prochází kritika moci</a:t>
            </a:r>
          </a:p>
          <a:p>
            <a:r>
              <a:rPr lang="cs-CZ" dirty="0" smtClean="0"/>
              <a:t>Dobrá moc je jen ta, která chrání slabé</a:t>
            </a:r>
          </a:p>
          <a:p>
            <a:r>
              <a:rPr lang="cs-CZ" dirty="0" smtClean="0"/>
              <a:t>Násilní lidé potřebují násilného Boha a vytvářejí si ho?</a:t>
            </a:r>
          </a:p>
          <a:p>
            <a:r>
              <a:rPr lang="cs-CZ" dirty="0" smtClean="0"/>
              <a:t>Nebo je Bůh Bible násilný a legitimizuje násilné dějiny?</a:t>
            </a:r>
          </a:p>
          <a:p>
            <a:r>
              <a:rPr lang="cs-CZ" dirty="0" smtClean="0"/>
              <a:t>Dominantní hierarchie potřebuje dualistické myšlení</a:t>
            </a:r>
          </a:p>
          <a:p>
            <a:r>
              <a:rPr lang="cs-CZ" dirty="0" smtClean="0"/>
              <a:t>Napoleon: „Jenom duchovní lidé jsou schopni věci skutečně měnit, my je jenom přeskupujeme.“</a:t>
            </a:r>
          </a:p>
          <a:p>
            <a:r>
              <a:rPr lang="cs-CZ" dirty="0" smtClean="0"/>
              <a:t>Duchovní moc je schopnost ovlivnit ostatní jen prostřednictvím vlastního </a:t>
            </a:r>
            <a:r>
              <a:rPr lang="cs-CZ" b="1" dirty="0" smtClean="0"/>
              <a:t>bytí</a:t>
            </a:r>
            <a:r>
              <a:rPr lang="cs-CZ" dirty="0" smtClean="0"/>
              <a:t>, jen tím, čím sám jsem. To je pro spiritualitu podstatné.</a:t>
            </a:r>
          </a:p>
        </p:txBody>
      </p:sp>
    </p:spTree>
    <p:extLst>
      <p:ext uri="{BB962C8B-B14F-4D97-AF65-F5344CB8AC3E}">
        <p14:creationId xmlns:p14="http://schemas.microsoft.com/office/powerpoint/2010/main" val="2068760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Bůh udává tón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Bez zkušenosti s bezpodmínečně milujícím Bohem nebudeme důvěřovat žádné duchovní moci</a:t>
            </a:r>
          </a:p>
          <a:p>
            <a:r>
              <a:rPr lang="cs-CZ" dirty="0" smtClean="0"/>
              <a:t>Biblické postavy jsou vždy svým způsobem neschopné, bez-mocné, jen proto, aby se mohly nechat milovat Bohem</a:t>
            </a:r>
          </a:p>
          <a:p>
            <a:r>
              <a:rPr lang="cs-CZ" dirty="0" smtClean="0"/>
              <a:t>Dno, outsider, okraj – v Bibli privilegované pozice</a:t>
            </a:r>
          </a:p>
          <a:p>
            <a:r>
              <a:rPr lang="cs-CZ" dirty="0" smtClean="0"/>
              <a:t>Tajemství odevzdání se a důvěry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8361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Neplodné ženy a odvržení synové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Téma neplodných žen v Bibli – milost</a:t>
            </a:r>
          </a:p>
          <a:p>
            <a:r>
              <a:rPr lang="cs-CZ" dirty="0" smtClean="0"/>
              <a:t>Ne scénář vítězů, nýbrž scénář života</a:t>
            </a:r>
          </a:p>
          <a:p>
            <a:r>
              <a:rPr lang="cs-CZ" dirty="0" smtClean="0"/>
              <a:t>Proměna jako celoživotní záležitost milosti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59210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Žalmy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Vysoká úroveň duchovního vědomí a různé stupně víry</a:t>
            </a:r>
          </a:p>
          <a:p>
            <a:r>
              <a:rPr lang="cs-CZ" dirty="0" smtClean="0"/>
              <a:t>Žalmy orientace – dezorientace – znovu nabyté orientace</a:t>
            </a:r>
          </a:p>
          <a:p>
            <a:r>
              <a:rPr lang="cs-CZ" dirty="0" smtClean="0"/>
              <a:t>Pravá transcendence vždy zahrnuje i předchozí stupně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34459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Dobrá moc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Moc není ze své podstaty špatná, je tak označován i Duch svatý</a:t>
            </a:r>
          </a:p>
          <a:p>
            <a:r>
              <a:rPr lang="cs-CZ" dirty="0" smtClean="0"/>
              <a:t>Boží přebývání v člověku prostřednictvím Ducha – to odlišuje autentickou křesťanskou spiritualitu od ostatních spiritualit</a:t>
            </a:r>
          </a:p>
          <a:p>
            <a:r>
              <a:rPr lang="cs-CZ" dirty="0" smtClean="0"/>
              <a:t>Bible ukazuje paradox moci; máme-li skutečnou moc, nepotřebujeme ji vystavovat na obdiv</a:t>
            </a:r>
          </a:p>
          <a:p>
            <a:r>
              <a:rPr lang="cs-CZ" dirty="0" smtClean="0"/>
              <a:t>Náboženství je především pro ty, kdo se bojí pekla; spiritualita začíná mít smysl pro ty, kdo peklem prošli</a:t>
            </a:r>
          </a:p>
          <a:p>
            <a:r>
              <a:rPr lang="cs-CZ" dirty="0" smtClean="0"/>
              <a:t>Moudrost se ukáže a projeví v tom, jak dokážeme nakládat se svou bolestí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7829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Rituály přechodu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Ponížení jako privilegovaná cesta poznání</a:t>
            </a:r>
          </a:p>
          <a:p>
            <a:r>
              <a:rPr lang="cs-CZ" dirty="0" smtClean="0"/>
              <a:t>Služba jako profese, ne jako pokorná služba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24472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Architektonická teologie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</a:t>
            </a:r>
            <a:r>
              <a:rPr lang="cs-CZ" dirty="0" smtClean="0"/>
              <a:t>odoba jeruzalémského chrámu</a:t>
            </a:r>
          </a:p>
          <a:p>
            <a:r>
              <a:rPr lang="cs-CZ" dirty="0" smtClean="0"/>
              <a:t>Ježíš jako kritik všech vládnoucích a uzavřených systémů</a:t>
            </a:r>
          </a:p>
          <a:p>
            <a:r>
              <a:rPr lang="cs-CZ" dirty="0" smtClean="0"/>
              <a:t>Svobodný úhel pohledu, který dává Bible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37368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31</TotalTime>
  <Words>299</Words>
  <Application>Microsoft Office PowerPoint</Application>
  <PresentationFormat>Širokoúhlá obrazovka</PresentationFormat>
  <Paragraphs>36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Ion</vt:lpstr>
      <vt:lpstr>Spirituální teologie</vt:lpstr>
      <vt:lpstr>Úvodem</vt:lpstr>
      <vt:lpstr>Bůh udává tón</vt:lpstr>
      <vt:lpstr>Neplodné ženy a odvržení synové</vt:lpstr>
      <vt:lpstr>Žalmy</vt:lpstr>
      <vt:lpstr>Dobrá moc</vt:lpstr>
      <vt:lpstr>Rituály přechodu</vt:lpstr>
      <vt:lpstr>Architektonická teologie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Spirituální teologie</dc:title>
  <dc:creator>Ladislav Heryán</dc:creator>
  <cp:lastModifiedBy>Ladislav Heryán</cp:lastModifiedBy>
  <cp:revision>6</cp:revision>
  <dcterms:created xsi:type="dcterms:W3CDTF">2015-04-20T07:23:16Z</dcterms:created>
  <dcterms:modified xsi:type="dcterms:W3CDTF">2015-04-20T07:54:20Z</dcterms:modified>
</cp:coreProperties>
</file>