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4C10B-2C93-4B99-A440-8F9E7ABB3A40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Metoda VTI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Intenzivní forma  pomoci v  domácím prostředí rodiny, přímo tam, kde problém vzniká (80.léta 20. stol. v Holandsku)</a:t>
            </a:r>
          </a:p>
          <a:p>
            <a:r>
              <a:rPr lang="cs-CZ" dirty="0" smtClean="0"/>
              <a:t>Rodiny, které  mají </a:t>
            </a:r>
            <a:r>
              <a:rPr lang="cs-CZ" dirty="0"/>
              <a:t>o</a:t>
            </a:r>
            <a:r>
              <a:rPr lang="cs-CZ" dirty="0" smtClean="0"/>
              <a:t>btíže  při výchově a vedení dětí v každodenním kontaktu</a:t>
            </a:r>
          </a:p>
          <a:p>
            <a:r>
              <a:rPr lang="cs-CZ" dirty="0" smtClean="0"/>
              <a:t>Využití i v zařízeních mimo domov, přímý kontakt pracovníka a klienta, školy a školská zařízení, </a:t>
            </a:r>
            <a:r>
              <a:rPr lang="cs-CZ" dirty="0" err="1" smtClean="0"/>
              <a:t>soc</a:t>
            </a:r>
            <a:r>
              <a:rPr lang="cs-CZ" dirty="0" smtClean="0"/>
              <a:t>. a zdrav. služby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Východiska VTI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Kontakt s ostatními lidmi je pro vývoj dítěte důležitý</a:t>
            </a:r>
          </a:p>
          <a:p>
            <a:r>
              <a:rPr lang="cs-CZ" b="1" dirty="0" smtClean="0"/>
              <a:t>Rodiče a děti spolu chtějí komunikovat</a:t>
            </a:r>
          </a:p>
          <a:p>
            <a:r>
              <a:rPr lang="cs-CZ" dirty="0" smtClean="0"/>
              <a:t>Děti vyžadují pozitivní  kontakty od rodičů (vychovatelů)</a:t>
            </a:r>
          </a:p>
          <a:p>
            <a:r>
              <a:rPr lang="cs-CZ" b="1" dirty="0" smtClean="0"/>
              <a:t>Děti i  rodiče </a:t>
            </a:r>
            <a:r>
              <a:rPr lang="cs-CZ" dirty="0" smtClean="0"/>
              <a:t>(vychovatelé) </a:t>
            </a:r>
            <a:r>
              <a:rPr lang="cs-CZ" b="1" dirty="0" smtClean="0"/>
              <a:t>volí pozitivní způsoby kontaktů pokud je mají k dispozici</a:t>
            </a:r>
          </a:p>
          <a:p>
            <a:r>
              <a:rPr lang="cs-CZ" b="1" dirty="0" smtClean="0"/>
              <a:t>Nedostatek pozitivních kontaktů vyvolává  konflikty, negativní způsoby chování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Metodika VTI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b="1" dirty="0" smtClean="0"/>
              <a:t>Krátkodobá, intenzivní forma pomoci </a:t>
            </a:r>
            <a:r>
              <a:rPr lang="cs-CZ" dirty="0" smtClean="0"/>
              <a:t>rodičům  se vztahovými a komunikačním problémy </a:t>
            </a:r>
          </a:p>
          <a:p>
            <a:r>
              <a:rPr lang="cs-CZ" dirty="0" smtClean="0"/>
              <a:t>Zaměřuje se na  </a:t>
            </a:r>
            <a:r>
              <a:rPr lang="cs-CZ" b="1" dirty="0" smtClean="0"/>
              <a:t>komunikační schopnosti rodičů</a:t>
            </a:r>
          </a:p>
          <a:p>
            <a:r>
              <a:rPr lang="cs-CZ" dirty="0" smtClean="0"/>
              <a:t>Videonahrávka a zpětnovazební rozhovor pomůže  vyhledat , ujasnit a lépe </a:t>
            </a:r>
            <a:r>
              <a:rPr lang="cs-CZ" b="1" dirty="0" smtClean="0"/>
              <a:t>využívat vlastní zdroje</a:t>
            </a:r>
          </a:p>
          <a:p>
            <a:r>
              <a:rPr lang="cs-CZ" b="1" dirty="0" smtClean="0"/>
              <a:t>Základní zásady : dobrovolnost,  aktivování , podpora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 smtClean="0"/>
              <a:t>Proces VTI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cs-CZ" b="1" dirty="0" smtClean="0"/>
              <a:t>Natáčení</a:t>
            </a:r>
            <a:r>
              <a:rPr lang="cs-CZ" dirty="0" smtClean="0"/>
              <a:t> (10-15 min. záznam interakce v prostředí klienta (rodina, škola, společné jídlo, hra, ………..)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Analýza videonahrávky </a:t>
            </a:r>
            <a:r>
              <a:rPr lang="cs-CZ" dirty="0" smtClean="0"/>
              <a:t>( </a:t>
            </a:r>
            <a:r>
              <a:rPr lang="cs-CZ" dirty="0" err="1" smtClean="0"/>
              <a:t>videotrenér</a:t>
            </a:r>
            <a:r>
              <a:rPr lang="cs-CZ" dirty="0" smtClean="0"/>
              <a:t>,  vyhledá „co se daří“, podpora silných stránek, neupozorňovat na nezdary)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Zpětnovazebný rozhovor </a:t>
            </a:r>
            <a:r>
              <a:rPr lang="cs-CZ" dirty="0" smtClean="0"/>
              <a:t>(společná diskuse </a:t>
            </a:r>
            <a:r>
              <a:rPr lang="cs-CZ" dirty="0" err="1" smtClean="0"/>
              <a:t>videotrenéra</a:t>
            </a:r>
            <a:r>
              <a:rPr lang="cs-CZ" dirty="0" smtClean="0"/>
              <a:t> a klienta nad vybranými situacemi)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Podmínky pro poskytování  VTI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Oprávněný </a:t>
            </a:r>
            <a:r>
              <a:rPr lang="cs-CZ" b="1" dirty="0" err="1" smtClean="0"/>
              <a:t>videotrenér</a:t>
            </a:r>
            <a:r>
              <a:rPr lang="cs-CZ" b="1" dirty="0" smtClean="0"/>
              <a:t>  </a:t>
            </a:r>
            <a:r>
              <a:rPr lang="cs-CZ" dirty="0" smtClean="0"/>
              <a:t>specializační odborné vzdělávání, výcvik, supervize</a:t>
            </a:r>
          </a:p>
          <a:p>
            <a:r>
              <a:rPr lang="cs-CZ" b="1" dirty="0" smtClean="0"/>
              <a:t>SPIN – Vzdělávací a konzultační centrum  pro VTI </a:t>
            </a:r>
            <a:r>
              <a:rPr lang="cs-CZ" dirty="0" smtClean="0"/>
              <a:t>(jediná organizace v ČR s oprávněním poskytovat komplexní vzdělávací program ve VTI)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241</Words>
  <Application>Microsoft Office PowerPoint</Application>
  <PresentationFormat>Předvádění na obrazovce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Metoda VTI</vt:lpstr>
      <vt:lpstr>Východiska VTI</vt:lpstr>
      <vt:lpstr>Metodika VTI</vt:lpstr>
      <vt:lpstr>Proces VTI</vt:lpstr>
      <vt:lpstr>Podmínky pro poskytování  VTI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Videotrenink interakcí</dc:title>
  <dc:creator>vorlova</dc:creator>
  <cp:lastModifiedBy>vorlova</cp:lastModifiedBy>
  <cp:revision>7</cp:revision>
  <dcterms:created xsi:type="dcterms:W3CDTF">2014-02-09T10:10:01Z</dcterms:created>
  <dcterms:modified xsi:type="dcterms:W3CDTF">2014-02-09T11:08:15Z</dcterms:modified>
</cp:coreProperties>
</file>